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Icons, Free Remove Icon, symbol, red png | PNGEgg">
            <a:extLst>
              <a:ext uri="{FF2B5EF4-FFF2-40B4-BE49-F238E27FC236}">
                <a16:creationId xmlns:a16="http://schemas.microsoft.com/office/drawing/2014/main" id="{9E4D0E60-E0CF-1440-AE66-AA280699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97778" l="2667" r="96000">
                        <a14:foregroundMark x1="13333" y1="8444" x2="13333" y2="8444"/>
                        <a14:foregroundMark x1="11556" y1="6667" x2="11556" y2="6667"/>
                        <a14:foregroundMark x1="3111" y1="8000" x2="3111" y2="8000"/>
                        <a14:foregroundMark x1="8889" y1="3556" x2="8889" y2="3556"/>
                        <a14:foregroundMark x1="93778" y1="5333" x2="93778" y2="5333"/>
                        <a14:foregroundMark x1="7556" y1="94667" x2="7556" y2="94667"/>
                        <a14:foregroundMark x1="94667" y1="94667" x2="94667" y2="94667"/>
                        <a14:foregroundMark x1="96000" y1="97778" x2="96000" y2="97778"/>
                        <a14:foregroundMark x1="3111" y1="88000" x2="3111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553764" cy="5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8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</vt:lpstr>
      <vt:lpstr>等线 Light</vt:lpstr>
      <vt:lpstr>Kaiti SC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17</cp:revision>
  <dcterms:created xsi:type="dcterms:W3CDTF">2021-02-19T01:11:37Z</dcterms:created>
  <dcterms:modified xsi:type="dcterms:W3CDTF">2021-09-18T05:11:46Z</dcterms:modified>
</cp:coreProperties>
</file>