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/>
    <p:restoredTop sz="94640"/>
  </p:normalViewPr>
  <p:slideViewPr>
    <p:cSldViewPr snapToGrid="0" snapToObjects="1">
      <p:cViewPr varScale="1">
        <p:scale>
          <a:sx n="119" d="100"/>
          <a:sy n="119" d="100"/>
        </p:scale>
        <p:origin x="208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AA0C-4EAE-A741-B890-13DE5663034C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502F6-1C0B-9A46-A9EF-01BFA37B23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5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502F6-1C0B-9A46-A9EF-01BFA37B235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03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2023/4/30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11A0EB2-C7F7-65EB-8F4D-027D22A9B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" t="9931" r="3731" b="8841"/>
          <a:stretch/>
        </p:blipFill>
        <p:spPr bwMode="auto">
          <a:xfrm>
            <a:off x="695740" y="0"/>
            <a:ext cx="10400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4151A18-35BD-88CA-376F-F31D73ED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E3E989D-C429-C831-65C4-7CFB6C4C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2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3743256-077C-5E2E-832E-6B2E37F8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5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A67516E-2D69-D601-E8FB-E5F812E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EAD35B-87C8-4602-EF87-59402FBB15B1}"/>
              </a:ext>
            </a:extLst>
          </p:cNvPr>
          <p:cNvSpPr/>
          <p:nvPr/>
        </p:nvSpPr>
        <p:spPr>
          <a:xfrm>
            <a:off x="677732" y="1003150"/>
            <a:ext cx="2689412" cy="4851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DFD30B-AE91-B517-BFE3-E8833A616D42}"/>
              </a:ext>
            </a:extLst>
          </p:cNvPr>
          <p:cNvSpPr/>
          <p:nvPr/>
        </p:nvSpPr>
        <p:spPr>
          <a:xfrm>
            <a:off x="3519544" y="1003150"/>
            <a:ext cx="5140362" cy="4851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今日时间线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4B6D7D-8BD8-11F3-937D-ECD504010D7E}"/>
              </a:ext>
            </a:extLst>
          </p:cNvPr>
          <p:cNvSpPr/>
          <p:nvPr/>
        </p:nvSpPr>
        <p:spPr>
          <a:xfrm>
            <a:off x="8812306" y="2549562"/>
            <a:ext cx="2689412" cy="33052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番茄休息提醒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6C182-F3C6-056A-FA39-E9F813971005}"/>
              </a:ext>
            </a:extLst>
          </p:cNvPr>
          <p:cNvSpPr/>
          <p:nvPr/>
        </p:nvSpPr>
        <p:spPr>
          <a:xfrm>
            <a:off x="8812306" y="1003151"/>
            <a:ext cx="2689412" cy="1449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今日目标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D0CA9-7FA9-5C78-C0EA-85B301921FEF}"/>
              </a:ext>
            </a:extLst>
          </p:cNvPr>
          <p:cNvSpPr/>
          <p:nvPr/>
        </p:nvSpPr>
        <p:spPr>
          <a:xfrm>
            <a:off x="849854" y="1118795"/>
            <a:ext cx="2377440" cy="29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搜索框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7A0CDF-2A4C-6D73-C76C-30A33DB6EB5C}"/>
              </a:ext>
            </a:extLst>
          </p:cNvPr>
          <p:cNvSpPr txBox="1"/>
          <p:nvPr/>
        </p:nvSpPr>
        <p:spPr>
          <a:xfrm>
            <a:off x="1253744" y="481587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今日新增代办</a:t>
            </a:r>
            <a:endParaRPr kumimoji="1" lang="en-US" altLang="zh-CN" dirty="0"/>
          </a:p>
          <a:p>
            <a:r>
              <a:rPr kumimoji="1" lang="zh-CN" altLang="en-US" dirty="0"/>
              <a:t>今日计划</a:t>
            </a:r>
            <a:endParaRPr kumimoji="1" lang="en-US" altLang="zh-CN" dirty="0"/>
          </a:p>
          <a:p>
            <a:r>
              <a:rPr kumimoji="1" lang="zh-CN" altLang="en-US" dirty="0"/>
              <a:t>今日收藏</a:t>
            </a:r>
          </a:p>
        </p:txBody>
      </p:sp>
    </p:spTree>
    <p:extLst>
      <p:ext uri="{BB962C8B-B14F-4D97-AF65-F5344CB8AC3E}">
        <p14:creationId xmlns:p14="http://schemas.microsoft.com/office/powerpoint/2010/main" val="20461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CF13EE-A816-594B-B63A-E7F9414C2521}"/>
              </a:ext>
            </a:extLst>
          </p:cNvPr>
          <p:cNvSpPr/>
          <p:nvPr/>
        </p:nvSpPr>
        <p:spPr>
          <a:xfrm>
            <a:off x="1608020" y="2319750"/>
            <a:ext cx="867545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AF83-2D3C-454F-8170-173BF5C214CE}"/>
              </a:ext>
            </a:extLst>
          </p:cNvPr>
          <p:cNvSpPr/>
          <p:nvPr/>
        </p:nvSpPr>
        <p:spPr>
          <a:xfrm>
            <a:off x="4349847" y="2319750"/>
            <a:ext cx="86754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BA591-BA71-2642-8BCA-F75579A62938}"/>
              </a:ext>
            </a:extLst>
          </p:cNvPr>
          <p:cNvSpPr/>
          <p:nvPr/>
        </p:nvSpPr>
        <p:spPr>
          <a:xfrm>
            <a:off x="7091674" y="2319750"/>
            <a:ext cx="8675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178F8-CEB6-2C4E-A34B-751C9ED19669}"/>
              </a:ext>
            </a:extLst>
          </p:cNvPr>
          <p:cNvSpPr/>
          <p:nvPr/>
        </p:nvSpPr>
        <p:spPr>
          <a:xfrm>
            <a:off x="9833501" y="2319750"/>
            <a:ext cx="86754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FBE9BF-C638-A64E-92AC-A1F9609F9A3B}"/>
              </a:ext>
            </a:extLst>
          </p:cNvPr>
          <p:cNvSpPr/>
          <p:nvPr/>
        </p:nvSpPr>
        <p:spPr>
          <a:xfrm>
            <a:off x="2070847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endParaRPr kumimoji="1" lang="zh-CN" altLang="en-US" sz="44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269E1-AF6A-EE42-A229-F13B41874D49}"/>
              </a:ext>
            </a:extLst>
          </p:cNvPr>
          <p:cNvSpPr/>
          <p:nvPr/>
        </p:nvSpPr>
        <p:spPr>
          <a:xfrm>
            <a:off x="2886635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endParaRPr kumimoji="1" lang="zh-CN" altLang="en-US" sz="4400" b="1" dirty="0">
              <a:solidFill>
                <a:schemeClr val="accent2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A8E3E-4C3F-A64E-889D-B9F236F45A6E}"/>
              </a:ext>
            </a:extLst>
          </p:cNvPr>
          <p:cNvSpPr/>
          <p:nvPr/>
        </p:nvSpPr>
        <p:spPr>
          <a:xfrm>
            <a:off x="3702423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endParaRPr kumimoji="1"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145F-5C37-B945-B573-56ACD1BC562C}"/>
              </a:ext>
            </a:extLst>
          </p:cNvPr>
          <p:cNvSpPr/>
          <p:nvPr/>
        </p:nvSpPr>
        <p:spPr>
          <a:xfrm>
            <a:off x="4518211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endParaRPr kumimoji="1" lang="zh-CN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图形用户界面, 应用程序&#10;&#10;描述已自动生成">
            <a:extLst>
              <a:ext uri="{FF2B5EF4-FFF2-40B4-BE49-F238E27FC236}">
                <a16:creationId xmlns:a16="http://schemas.microsoft.com/office/drawing/2014/main" id="{0DDB0CDC-D87B-E970-D897-179CDD75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3429" cy="68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6710D9-EF79-5B60-EBCB-63E42664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1" t="3095" r="17583" b="3469"/>
          <a:stretch/>
        </p:blipFill>
        <p:spPr>
          <a:xfrm>
            <a:off x="1162878" y="0"/>
            <a:ext cx="6440557" cy="68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81C02FF-9E5C-6DD8-FE46-FE4F175F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t="10290" r="3949" b="9855"/>
          <a:stretch/>
        </p:blipFill>
        <p:spPr bwMode="auto">
          <a:xfrm>
            <a:off x="1053548" y="0"/>
            <a:ext cx="10604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F302ECF-FE74-FB2F-D0BC-2E7FD023E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10871" r="6014" b="8405"/>
          <a:stretch/>
        </p:blipFill>
        <p:spPr bwMode="auto">
          <a:xfrm>
            <a:off x="944216" y="0"/>
            <a:ext cx="9973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C0A14A8-CD15-B592-344D-8EB5F5B6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4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</Words>
  <Application>Microsoft Macintosh PowerPoint</Application>
  <PresentationFormat>宽屏</PresentationFormat>
  <Paragraphs>22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DengXian</vt:lpstr>
      <vt:lpstr>等线 Light</vt:lpstr>
      <vt:lpstr>Kaiti SC</vt:lpstr>
      <vt:lpstr>Songti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T178305</cp:lastModifiedBy>
  <cp:revision>23</cp:revision>
  <dcterms:created xsi:type="dcterms:W3CDTF">2021-02-19T01:11:37Z</dcterms:created>
  <dcterms:modified xsi:type="dcterms:W3CDTF">2023-04-30T15:59:13Z</dcterms:modified>
</cp:coreProperties>
</file>