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1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EAA0C-4EAE-A741-B890-13DE5663034C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502F6-1C0B-9A46-A9EF-01BFA37B23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5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502F6-1C0B-9A46-A9EF-01BFA37B235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03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DB61-9979-DB4F-8672-34BC6E9E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9ECD9-D857-4D45-8FC9-44641534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B4C19-E67C-BD43-B274-4C3D84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4D9E8-C99D-1547-81F3-B096C16D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DB113-53E2-914F-857A-7632BDB1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26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A1B1-E500-1846-9BD5-8F959712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B4C9E-1912-A04A-A41E-997F84D8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E9729-06EB-F644-B30C-9AE1EEE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404C5-31BD-214B-B434-9F1A4F61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7E6B5-14CE-9344-887B-BFB71353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3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29C7A9-B41E-AC49-BDA5-4A70ECEE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7E0CC-6F79-4B44-942C-4D2F0E45F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6B2EC-53E8-E143-82DC-E56738BC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328FE-698B-E84F-B2E3-4B901822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26CC3-ACFF-6840-BE61-E86A2CE8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9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C9532-7AB7-384D-82EF-848A0C7F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E3745-0C56-1C43-9169-EC92F62C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38B7-41CC-824D-B1DE-4D8F2FB3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1C4D9-DB96-8F4C-B9B1-1F2426F3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2E1FC-B1C8-7548-B083-4A1A45D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7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F519B-3B2D-4549-83BF-C67DB458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85D93-A13C-6A43-9362-473648F5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C93D-02B9-A741-858B-5DE7B90A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498A3-BF55-7041-93E7-44DCCFB6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D34D3-9C7B-8E4C-AC2E-A95E5D7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7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5B1E3-6228-F342-A5AB-6B4A8240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163E7-17CE-6749-BAC7-92C18B72E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FA3B3-07A8-4B49-B6FF-37CC1259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D1B78-D245-8A45-9D15-DD9D7968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8B4D9-6B07-CF47-8E16-6BFF655C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D31D3-A410-0D48-BB83-7B4C721B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6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1E024-8EC5-024E-BE18-0E180B3C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FC52B-D360-1840-AF35-97C89E2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2BA99-A7A4-B04E-B910-37E8A92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9EF93-CFBE-0941-B43E-E45B8BAFF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5C0E50-8AF4-4745-A0FA-34817CA2E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D9A83-5F81-6146-ADDB-47FEC1F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B9E517-69E6-A34B-A9E3-9A4AF43E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7D0F3A-5679-7C44-B691-3A61CB6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2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3074-8356-6C4F-B695-E92CB5B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93785-A90F-1B4B-93B5-E4907785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C6F127-5049-9247-A9B4-2EA7796E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027D5A-A9C6-9E46-82B6-7E17E0C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7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25D6D-59DD-FC40-A1D5-6F68458A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05DB2-619D-6540-84D7-A19A3E57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6F748-8467-2F4E-9CE3-65BC1F87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06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C512-7A88-9F42-8675-774C81DE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3A435-13A9-F54E-8D6D-6B29C3A1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DF5AF-2351-5042-B0A1-EFFC662E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C37A3-6C24-1E4C-8107-2B775109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B4A75-84BD-6C4B-907A-71110F4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03387-6AC7-0A43-9A5D-F927630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97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6CA3-EAD4-5E40-8C50-FF215E59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AA212-22CD-B542-942C-9F6D2938C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65110-AF14-3F49-B173-839C37D1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740E8-851A-1A4B-A42A-33093CEB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706AF-5A20-7040-8348-3E3C660E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38745-05A7-9548-86E3-A3342E13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266C8-46FA-1240-9D8D-7949BDC2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5D514-AB26-534C-B2E0-FF0EE3D0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65DA9-1BD4-C84C-AB8D-289C57691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B211-85AB-A647-A53B-842B83506EF8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D0612-0F5E-AE46-BAEE-81B588F8D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E79BF-EFCC-8848-8B85-FF72F472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52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E79B62-1A46-B74F-BF4C-392B548E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3" y="0"/>
            <a:ext cx="6624021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C77B50-B6C2-174D-A187-779B3C702AA4}"/>
              </a:ext>
            </a:extLst>
          </p:cNvPr>
          <p:cNvSpPr txBox="1"/>
          <p:nvPr/>
        </p:nvSpPr>
        <p:spPr>
          <a:xfrm>
            <a:off x="7377953" y="475129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全局视图</a:t>
            </a:r>
            <a:r>
              <a:rPr kumimoji="1" lang="en-US" altLang="zh-CN" dirty="0"/>
              <a:t>:</a:t>
            </a:r>
            <a:r>
              <a:rPr kumimoji="1" lang="zh-CN" altLang="en-US" dirty="0"/>
              <a:t> 根据优先级排列未完成任务</a:t>
            </a:r>
          </a:p>
        </p:txBody>
      </p:sp>
    </p:spTree>
    <p:extLst>
      <p:ext uri="{BB962C8B-B14F-4D97-AF65-F5344CB8AC3E}">
        <p14:creationId xmlns:p14="http://schemas.microsoft.com/office/powerpoint/2010/main" val="420126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11A0EB2-C7F7-65EB-8F4D-027D22A9B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" t="9931" r="3731" b="8841"/>
          <a:stretch/>
        </p:blipFill>
        <p:spPr bwMode="auto">
          <a:xfrm>
            <a:off x="695740" y="0"/>
            <a:ext cx="104005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0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44151A18-35BD-88CA-376F-F31D73EDC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41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E3E989D-C429-C831-65C4-7CFB6C4C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2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3743256-077C-5E2E-832E-6B2E37F85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5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A67516E-2D69-D601-E8FB-E5F812E5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4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EAD35B-87C8-4602-EF87-59402FBB15B1}"/>
              </a:ext>
            </a:extLst>
          </p:cNvPr>
          <p:cNvSpPr/>
          <p:nvPr/>
        </p:nvSpPr>
        <p:spPr>
          <a:xfrm>
            <a:off x="677732" y="1003150"/>
            <a:ext cx="2689412" cy="48516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事件池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DFD30B-AE91-B517-BFE3-E8833A616D42}"/>
              </a:ext>
            </a:extLst>
          </p:cNvPr>
          <p:cNvSpPr/>
          <p:nvPr/>
        </p:nvSpPr>
        <p:spPr>
          <a:xfrm>
            <a:off x="3519544" y="1003150"/>
            <a:ext cx="5140362" cy="48516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今日时间线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4B6D7D-8BD8-11F3-937D-ECD504010D7E}"/>
              </a:ext>
            </a:extLst>
          </p:cNvPr>
          <p:cNvSpPr/>
          <p:nvPr/>
        </p:nvSpPr>
        <p:spPr>
          <a:xfrm>
            <a:off x="8812306" y="2549562"/>
            <a:ext cx="2689412" cy="33052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番茄休息提醒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76C182-F3C6-056A-FA39-E9F813971005}"/>
              </a:ext>
            </a:extLst>
          </p:cNvPr>
          <p:cNvSpPr/>
          <p:nvPr/>
        </p:nvSpPr>
        <p:spPr>
          <a:xfrm>
            <a:off x="8812306" y="1003151"/>
            <a:ext cx="2689412" cy="1449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今日目标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1D0CA9-7FA9-5C78-C0EA-85B301921FEF}"/>
              </a:ext>
            </a:extLst>
          </p:cNvPr>
          <p:cNvSpPr/>
          <p:nvPr/>
        </p:nvSpPr>
        <p:spPr>
          <a:xfrm>
            <a:off x="849854" y="1118795"/>
            <a:ext cx="2377440" cy="29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搜索框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7A0CDF-2A4C-6D73-C76C-30A33DB6EB5C}"/>
              </a:ext>
            </a:extLst>
          </p:cNvPr>
          <p:cNvSpPr txBox="1"/>
          <p:nvPr/>
        </p:nvSpPr>
        <p:spPr>
          <a:xfrm>
            <a:off x="1253744" y="481587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今日新增代办</a:t>
            </a:r>
            <a:endParaRPr kumimoji="1" lang="en-US" altLang="zh-CN" dirty="0"/>
          </a:p>
          <a:p>
            <a:r>
              <a:rPr kumimoji="1" lang="zh-CN" altLang="en-US" dirty="0"/>
              <a:t>今日计划</a:t>
            </a:r>
            <a:endParaRPr kumimoji="1" lang="en-US" altLang="zh-CN" dirty="0"/>
          </a:p>
          <a:p>
            <a:r>
              <a:rPr kumimoji="1" lang="zh-CN" altLang="en-US" dirty="0"/>
              <a:t>今日收藏</a:t>
            </a:r>
          </a:p>
        </p:txBody>
      </p:sp>
    </p:spTree>
    <p:extLst>
      <p:ext uri="{BB962C8B-B14F-4D97-AF65-F5344CB8AC3E}">
        <p14:creationId xmlns:p14="http://schemas.microsoft.com/office/powerpoint/2010/main" val="204611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47DC1F-9736-0B4B-EEAC-EA9E35D9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29" y="327106"/>
            <a:ext cx="7772400" cy="62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4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E3D33315-31FD-C94B-B17D-9C7A3FFD053F}"/>
              </a:ext>
            </a:extLst>
          </p:cNvPr>
          <p:cNvSpPr/>
          <p:nvPr/>
        </p:nvSpPr>
        <p:spPr>
          <a:xfrm>
            <a:off x="891878" y="1608180"/>
            <a:ext cx="2160000" cy="2160000"/>
          </a:xfrm>
          <a:prstGeom prst="triangl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B19224E-F481-BE4F-BFFC-267445C58F3A}"/>
              </a:ext>
            </a:extLst>
          </p:cNvPr>
          <p:cNvSpPr/>
          <p:nvPr/>
        </p:nvSpPr>
        <p:spPr>
          <a:xfrm>
            <a:off x="3497546" y="1608180"/>
            <a:ext cx="2160000" cy="2160000"/>
          </a:xfrm>
          <a:prstGeom prst="triangle">
            <a:avLst/>
          </a:prstGeom>
          <a:solidFill>
            <a:srgbClr val="F4B44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8300B645-06C2-674A-B40D-EC21C8FF4822}"/>
              </a:ext>
            </a:extLst>
          </p:cNvPr>
          <p:cNvSpPr/>
          <p:nvPr/>
        </p:nvSpPr>
        <p:spPr>
          <a:xfrm>
            <a:off x="6103214" y="1608180"/>
            <a:ext cx="2160000" cy="21600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3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5A5C0C05-A5D9-794B-8AE0-3283E221C9CF}"/>
              </a:ext>
            </a:extLst>
          </p:cNvPr>
          <p:cNvSpPr/>
          <p:nvPr/>
        </p:nvSpPr>
        <p:spPr>
          <a:xfrm>
            <a:off x="8708882" y="1608180"/>
            <a:ext cx="2160000" cy="21600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4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7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CF13EE-A816-594B-B63A-E7F9414C2521}"/>
              </a:ext>
            </a:extLst>
          </p:cNvPr>
          <p:cNvSpPr/>
          <p:nvPr/>
        </p:nvSpPr>
        <p:spPr>
          <a:xfrm>
            <a:off x="1608020" y="2319750"/>
            <a:ext cx="867545" cy="156966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8BAF83-2D3C-454F-8170-173BF5C214CE}"/>
              </a:ext>
            </a:extLst>
          </p:cNvPr>
          <p:cNvSpPr/>
          <p:nvPr/>
        </p:nvSpPr>
        <p:spPr>
          <a:xfrm>
            <a:off x="4349847" y="2319750"/>
            <a:ext cx="867545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1BA591-BA71-2642-8BCA-F75579A62938}"/>
              </a:ext>
            </a:extLst>
          </p:cNvPr>
          <p:cNvSpPr/>
          <p:nvPr/>
        </p:nvSpPr>
        <p:spPr>
          <a:xfrm>
            <a:off x="7091674" y="2319750"/>
            <a:ext cx="8675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178F8-CEB6-2C4E-A34B-751C9ED19669}"/>
              </a:ext>
            </a:extLst>
          </p:cNvPr>
          <p:cNvSpPr/>
          <p:nvPr/>
        </p:nvSpPr>
        <p:spPr>
          <a:xfrm>
            <a:off x="9833501" y="2319750"/>
            <a:ext cx="867545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59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FBE9BF-C638-A64E-92AC-A1F9609F9A3B}"/>
              </a:ext>
            </a:extLst>
          </p:cNvPr>
          <p:cNvSpPr/>
          <p:nvPr/>
        </p:nvSpPr>
        <p:spPr>
          <a:xfrm>
            <a:off x="2070847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endParaRPr kumimoji="1" lang="zh-CN" altLang="en-US" sz="4400" b="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3269E1-AF6A-EE42-A229-F13B41874D49}"/>
              </a:ext>
            </a:extLst>
          </p:cNvPr>
          <p:cNvSpPr/>
          <p:nvPr/>
        </p:nvSpPr>
        <p:spPr>
          <a:xfrm>
            <a:off x="2886635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endParaRPr kumimoji="1" lang="zh-CN" altLang="en-US" sz="4400" b="1" dirty="0">
              <a:solidFill>
                <a:schemeClr val="accent2">
                  <a:lumMod val="7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4A8E3E-4C3F-A64E-889D-B9F236F45A6E}"/>
              </a:ext>
            </a:extLst>
          </p:cNvPr>
          <p:cNvSpPr/>
          <p:nvPr/>
        </p:nvSpPr>
        <p:spPr>
          <a:xfrm>
            <a:off x="3702423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</a:t>
            </a:r>
            <a:endParaRPr kumimoji="1" lang="zh-CN" altLang="en-US" sz="4400" b="1" dirty="0">
              <a:solidFill>
                <a:schemeClr val="accent2">
                  <a:lumMod val="60000"/>
                  <a:lumOff val="40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F2145F-5C37-B945-B573-56ACD1BC562C}"/>
              </a:ext>
            </a:extLst>
          </p:cNvPr>
          <p:cNvSpPr/>
          <p:nvPr/>
        </p:nvSpPr>
        <p:spPr>
          <a:xfrm>
            <a:off x="4518211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4</a:t>
            </a:r>
            <a:endParaRPr kumimoji="1" lang="zh-CN" altLang="en-US" sz="4400" b="1" dirty="0">
              <a:solidFill>
                <a:schemeClr val="accent2">
                  <a:lumMod val="20000"/>
                  <a:lumOff val="80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71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图形用户界面, 应用程序&#10;&#10;描述已自动生成">
            <a:extLst>
              <a:ext uri="{FF2B5EF4-FFF2-40B4-BE49-F238E27FC236}">
                <a16:creationId xmlns:a16="http://schemas.microsoft.com/office/drawing/2014/main" id="{0DDB0CDC-D87B-E970-D897-179CDD75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3429" cy="685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6710D9-EF79-5B60-EBCB-63E42664F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1" t="3095" r="17583" b="3469"/>
          <a:stretch/>
        </p:blipFill>
        <p:spPr>
          <a:xfrm>
            <a:off x="1162878" y="0"/>
            <a:ext cx="6440557" cy="68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81C02FF-9E5C-6DD8-FE46-FE4F175F4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" t="10290" r="3949" b="9855"/>
          <a:stretch/>
        </p:blipFill>
        <p:spPr bwMode="auto">
          <a:xfrm>
            <a:off x="1053548" y="0"/>
            <a:ext cx="10604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1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4F302ECF-FE74-FB2F-D0BC-2E7FD023E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t="10871" r="6014" b="8405"/>
          <a:stretch/>
        </p:blipFill>
        <p:spPr bwMode="auto">
          <a:xfrm>
            <a:off x="944216" y="0"/>
            <a:ext cx="99730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56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C0A14A8-CD15-B592-344D-8EB5F5B6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46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43</Words>
  <Application>Microsoft Macintosh PowerPoint</Application>
  <PresentationFormat>宽屏</PresentationFormat>
  <Paragraphs>22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</vt:lpstr>
      <vt:lpstr>等线 Light</vt:lpstr>
      <vt:lpstr>Kaiti SC</vt:lpstr>
      <vt:lpstr>Songti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T178305</cp:lastModifiedBy>
  <cp:revision>24</cp:revision>
  <dcterms:created xsi:type="dcterms:W3CDTF">2021-02-19T01:11:37Z</dcterms:created>
  <dcterms:modified xsi:type="dcterms:W3CDTF">2023-05-07T13:47:13Z</dcterms:modified>
</cp:coreProperties>
</file>