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2C4"/>
    <a:srgbClr val="FFC000"/>
    <a:srgbClr val="F4524B"/>
    <a:srgbClr val="576E3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1"/>
  </p:normalViewPr>
  <p:slideViewPr>
    <p:cSldViewPr snapToGrid="0" snapToObjects="1">
      <p:cViewPr varScale="1">
        <p:scale>
          <a:sx n="141" d="100"/>
          <a:sy n="141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82B5-0552-AB43-9438-EAC43D3A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CCA30-9328-2545-8CD1-EAD7A7B3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5101-6083-2F4C-971D-CCBD4089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54A6-60D1-F84D-A716-DA25558E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09DF0-1720-C94C-AD17-73E9119F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0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7D91E-9489-EF47-83BB-46FA8682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0B3EB-0549-A248-BFE8-C3862F0F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5F61-BEA9-2745-BD00-58BDF463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04FC-571E-5D4E-A9E8-A1DBB606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7C736-73C9-E04B-A553-5183C66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9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76FA6B-9B6D-E14D-AD26-8D02DAD2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503C6-8FBB-494F-AE6D-A4404450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B5351-C181-074E-9101-E784734D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E2B4-7481-EA4D-BED7-5BE5874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B29F6-A77E-714B-863F-8B4F4D6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6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CD4B-9C92-EB4D-8E7F-F1E766BC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5311-19F7-4643-A60F-4733EE17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48646-5A57-8849-9B5C-0A8CB21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FA18-0D7E-A244-8890-9132121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93B1A-3971-5949-A17C-05F0BD8F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2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E8A9-94E8-B641-98F9-AE959985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CA9A-99C9-8047-B9CE-641F8908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03DB0-9769-7A46-A1D6-76B53A1F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5008C-2F2E-7B4B-955A-AE38F90C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5038-AEBD-064D-9EB1-4383D691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4B88-3A65-0142-A7DC-D86A3DF9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91C58-2F6A-2345-8B33-AE72DD91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DB7D9-584D-184A-8E31-16DFE23E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C2824-6008-B842-A028-10BF48C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00C48-20DA-544A-87AE-064277B1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41C4A-45E2-7547-B081-0BF2DC3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FB40C-936B-224B-B1A8-446FAAB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7FE36-A2B9-D84B-9DDA-6E1428DF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96052-CF5C-D442-B3E3-0D219227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CDB93-2C9C-274E-BF27-D358E540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DA4EE-838D-CD49-9EF2-E08518EF4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1A8AF-6603-BA4F-A64F-EA6BFBB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C54BB-95C5-3947-9814-B88D983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D5F55-A0F2-C647-8A52-519EB4E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9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17ED-AC3F-0B45-9EC1-B2534EB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F0BC3-0627-9347-A8D3-ED166DA3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F50EE-4398-FD48-B9AC-FDCF26F7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07089-617A-994A-9D2F-6A2FABA6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1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5B4700-72B3-6843-9552-C3362633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105BD-3B2A-E04B-AB5A-295E837D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6CD5C-A1F1-054F-99F3-A763EE5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2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13F17-8355-124B-965C-9B93EFE0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F2C92-665B-B949-B820-70FCDD0E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BE3B4-7713-F94D-B938-876879F3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FAF9E-E805-3943-A6DE-A3317D87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93C-D9BE-734D-9D8D-6E632FB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33EE1-9CB0-3848-BDF4-B59C67C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B869-DFDA-A54F-AFBC-8AA68BB8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01A3B-6AEF-5F43-997D-F6B81B699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20A51-4E1E-9041-9BE7-3CE3792A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E752D-5E5D-8F48-A80A-A425DB1C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30000-F76C-FC40-B2F8-F52446B7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A7C8-0C2E-854C-A721-19F5E86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00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1CC80-98F6-5847-8CB9-C3AD85B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DF53-F797-6947-92C0-990DCDF3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625AE-8532-8C46-8470-8E21E8783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3F96-A508-8D4E-8ABB-592BDCA58F07}" type="datetimeFigureOut">
              <a:t>2021/9/4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F1BBE-4152-2D49-B742-0310886B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40EBB-6C53-904F-8E4C-6F1E174C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6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B64F3F4-F302-E140-AB79-C96CD3B3F135}"/>
              </a:ext>
            </a:extLst>
          </p:cNvPr>
          <p:cNvSpPr/>
          <p:nvPr/>
        </p:nvSpPr>
        <p:spPr>
          <a:xfrm>
            <a:off x="7270594" y="3958682"/>
            <a:ext cx="1019472" cy="97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0C8775-5776-C54F-B0CA-050FB2B20F00}"/>
              </a:ext>
            </a:extLst>
          </p:cNvPr>
          <p:cNvSpPr/>
          <p:nvPr/>
        </p:nvSpPr>
        <p:spPr>
          <a:xfrm>
            <a:off x="946008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CCBD43-2631-4A4C-9CBE-AF2421DE6C9E}"/>
              </a:ext>
            </a:extLst>
          </p:cNvPr>
          <p:cNvSpPr/>
          <p:nvPr/>
        </p:nvSpPr>
        <p:spPr>
          <a:xfrm rot="651271">
            <a:off x="1176848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7053B2-1E76-464D-9ED6-18291D05B855}"/>
              </a:ext>
            </a:extLst>
          </p:cNvPr>
          <p:cNvSpPr/>
          <p:nvPr/>
        </p:nvSpPr>
        <p:spPr>
          <a:xfrm rot="18590072">
            <a:off x="1482516" y="1979036"/>
            <a:ext cx="216000" cy="6868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889421-0777-184A-8F78-09760AF0669F}"/>
              </a:ext>
            </a:extLst>
          </p:cNvPr>
          <p:cNvSpPr/>
          <p:nvPr/>
        </p:nvSpPr>
        <p:spPr>
          <a:xfrm>
            <a:off x="2010787" y="1346536"/>
            <a:ext cx="665771" cy="89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EC80E-55CA-8949-9398-86F49CF965A2}"/>
              </a:ext>
            </a:extLst>
          </p:cNvPr>
          <p:cNvSpPr/>
          <p:nvPr/>
        </p:nvSpPr>
        <p:spPr>
          <a:xfrm rot="13142351">
            <a:off x="2011342" y="1399623"/>
            <a:ext cx="216000" cy="13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9AB00-6CB9-8045-85C9-351F9EC16A76}"/>
              </a:ext>
            </a:extLst>
          </p:cNvPr>
          <p:cNvSpPr/>
          <p:nvPr/>
        </p:nvSpPr>
        <p:spPr>
          <a:xfrm>
            <a:off x="3741337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573753-3259-F04B-8BAA-8E5103C04A8B}"/>
              </a:ext>
            </a:extLst>
          </p:cNvPr>
          <p:cNvSpPr/>
          <p:nvPr/>
        </p:nvSpPr>
        <p:spPr>
          <a:xfrm rot="651271">
            <a:off x="3972177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5B036-E9AF-4B47-8757-045362212BC5}"/>
              </a:ext>
            </a:extLst>
          </p:cNvPr>
          <p:cNvSpPr/>
          <p:nvPr/>
        </p:nvSpPr>
        <p:spPr>
          <a:xfrm>
            <a:off x="4806116" y="1346536"/>
            <a:ext cx="630213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92662D1B-8056-8F49-B726-4A879108124B}"/>
              </a:ext>
            </a:extLst>
          </p:cNvPr>
          <p:cNvSpPr/>
          <p:nvPr/>
        </p:nvSpPr>
        <p:spPr>
          <a:xfrm rot="5400000">
            <a:off x="10859342" y="1170432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835773C5-D7FF-BF43-9165-3EE1ACE6A518}"/>
              </a:ext>
            </a:extLst>
          </p:cNvPr>
          <p:cNvSpPr/>
          <p:nvPr/>
        </p:nvSpPr>
        <p:spPr>
          <a:xfrm rot="5400000">
            <a:off x="9873056" y="1226188"/>
            <a:ext cx="884811" cy="884811"/>
          </a:xfrm>
          <a:custGeom>
            <a:avLst/>
            <a:gdLst>
              <a:gd name="connsiteX0" fmla="*/ 0 w 884811"/>
              <a:gd name="connsiteY0" fmla="*/ 0 h 884811"/>
              <a:gd name="connsiteX1" fmla="*/ 884811 w 884811"/>
              <a:gd name="connsiteY1" fmla="*/ 0 h 884811"/>
              <a:gd name="connsiteX2" fmla="*/ 884811 w 884811"/>
              <a:gd name="connsiteY2" fmla="*/ 884811 h 884811"/>
              <a:gd name="connsiteX3" fmla="*/ 814749 w 884811"/>
              <a:gd name="connsiteY3" fmla="*/ 881273 h 884811"/>
              <a:gd name="connsiteX4" fmla="*/ 3538 w 884811"/>
              <a:gd name="connsiteY4" fmla="*/ 70062 h 884811"/>
              <a:gd name="connsiteX5" fmla="*/ 0 w 884811"/>
              <a:gd name="connsiteY5" fmla="*/ 0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1">
                <a:moveTo>
                  <a:pt x="0" y="0"/>
                </a:moveTo>
                <a:lnTo>
                  <a:pt x="884811" y="0"/>
                </a:lnTo>
                <a:lnTo>
                  <a:pt x="884811" y="884811"/>
                </a:lnTo>
                <a:lnTo>
                  <a:pt x="814749" y="881273"/>
                </a:lnTo>
                <a:cubicBezTo>
                  <a:pt x="387021" y="837835"/>
                  <a:pt x="46976" y="497791"/>
                  <a:pt x="3538" y="70062"/>
                </a:cubicBezTo>
                <a:lnTo>
                  <a:pt x="0" y="0"/>
                </a:lnTo>
                <a:close/>
              </a:path>
            </a:pathLst>
          </a:custGeom>
          <a:solidFill>
            <a:srgbClr val="576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A50EA15-5506-E044-89B9-8E51BC2B96B2}"/>
              </a:ext>
            </a:extLst>
          </p:cNvPr>
          <p:cNvSpPr/>
          <p:nvPr/>
        </p:nvSpPr>
        <p:spPr>
          <a:xfrm rot="5400000">
            <a:off x="9873055" y="2156719"/>
            <a:ext cx="884812" cy="884811"/>
          </a:xfrm>
          <a:custGeom>
            <a:avLst/>
            <a:gdLst>
              <a:gd name="connsiteX0" fmla="*/ 0 w 884812"/>
              <a:gd name="connsiteY0" fmla="*/ 884811 h 884811"/>
              <a:gd name="connsiteX1" fmla="*/ 0 w 884812"/>
              <a:gd name="connsiteY1" fmla="*/ 0 h 884811"/>
              <a:gd name="connsiteX2" fmla="*/ 884812 w 884812"/>
              <a:gd name="connsiteY2" fmla="*/ 0 h 884811"/>
              <a:gd name="connsiteX3" fmla="*/ 881274 w 884812"/>
              <a:gd name="connsiteY3" fmla="*/ 70062 h 884811"/>
              <a:gd name="connsiteX4" fmla="*/ 70063 w 884812"/>
              <a:gd name="connsiteY4" fmla="*/ 881273 h 884811"/>
              <a:gd name="connsiteX5" fmla="*/ 0 w 884812"/>
              <a:gd name="connsiteY5" fmla="*/ 884811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1">
                <a:moveTo>
                  <a:pt x="0" y="884811"/>
                </a:moveTo>
                <a:lnTo>
                  <a:pt x="0" y="0"/>
                </a:lnTo>
                <a:lnTo>
                  <a:pt x="884812" y="0"/>
                </a:lnTo>
                <a:lnTo>
                  <a:pt x="881274" y="70062"/>
                </a:lnTo>
                <a:cubicBezTo>
                  <a:pt x="837836" y="497791"/>
                  <a:pt x="497792" y="837835"/>
                  <a:pt x="70063" y="881273"/>
                </a:cubicBezTo>
                <a:lnTo>
                  <a:pt x="0" y="88481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5A73BA43-4B7F-C343-8C9C-8391E0DBB277}"/>
              </a:ext>
            </a:extLst>
          </p:cNvPr>
          <p:cNvSpPr/>
          <p:nvPr/>
        </p:nvSpPr>
        <p:spPr>
          <a:xfrm rot="5400000">
            <a:off x="10803586" y="2156718"/>
            <a:ext cx="884812" cy="884812"/>
          </a:xfrm>
          <a:custGeom>
            <a:avLst/>
            <a:gdLst>
              <a:gd name="connsiteX0" fmla="*/ 0 w 884812"/>
              <a:gd name="connsiteY0" fmla="*/ 884812 h 884812"/>
              <a:gd name="connsiteX1" fmla="*/ 0 w 884812"/>
              <a:gd name="connsiteY1" fmla="*/ 0 h 884812"/>
              <a:gd name="connsiteX2" fmla="*/ 70063 w 884812"/>
              <a:gd name="connsiteY2" fmla="*/ 3538 h 884812"/>
              <a:gd name="connsiteX3" fmla="*/ 881274 w 884812"/>
              <a:gd name="connsiteY3" fmla="*/ 814749 h 884812"/>
              <a:gd name="connsiteX4" fmla="*/ 884812 w 884812"/>
              <a:gd name="connsiteY4" fmla="*/ 884812 h 884812"/>
              <a:gd name="connsiteX5" fmla="*/ 0 w 884812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2">
                <a:moveTo>
                  <a:pt x="0" y="884812"/>
                </a:moveTo>
                <a:lnTo>
                  <a:pt x="0" y="0"/>
                </a:lnTo>
                <a:lnTo>
                  <a:pt x="70063" y="3538"/>
                </a:lnTo>
                <a:cubicBezTo>
                  <a:pt x="497792" y="46976"/>
                  <a:pt x="837836" y="387021"/>
                  <a:pt x="881274" y="814749"/>
                </a:cubicBezTo>
                <a:lnTo>
                  <a:pt x="884812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42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C7FEE-D413-5C42-8E8C-4B45A5DBEA2B}"/>
              </a:ext>
            </a:extLst>
          </p:cNvPr>
          <p:cNvSpPr/>
          <p:nvPr/>
        </p:nvSpPr>
        <p:spPr>
          <a:xfrm>
            <a:off x="6922107" y="1226190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3AF7D34-41C5-E442-B888-A007B1F54817}"/>
              </a:ext>
            </a:extLst>
          </p:cNvPr>
          <p:cNvSpPr/>
          <p:nvPr/>
        </p:nvSpPr>
        <p:spPr>
          <a:xfrm rot="651271">
            <a:off x="7152947" y="1457030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6445E0-50F7-6D44-AD35-FF1CDBE1FD82}"/>
              </a:ext>
            </a:extLst>
          </p:cNvPr>
          <p:cNvSpPr/>
          <p:nvPr/>
        </p:nvSpPr>
        <p:spPr>
          <a:xfrm>
            <a:off x="7986886" y="1226188"/>
            <a:ext cx="665771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5C3F0E-22E1-334E-97F1-244E8AC2690A}"/>
              </a:ext>
            </a:extLst>
          </p:cNvPr>
          <p:cNvSpPr txBox="1"/>
          <p:nvPr/>
        </p:nvSpPr>
        <p:spPr>
          <a:xfrm>
            <a:off x="7453581" y="1439302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b="1"/>
              <a:t>1</a:t>
            </a:r>
            <a:endParaRPr kumimoji="1" lang="zh-CN" altLang="en-US" sz="7200" b="1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A2D837-67F3-A541-9E93-28F1004B6F04}"/>
              </a:ext>
            </a:extLst>
          </p:cNvPr>
          <p:cNvSpPr/>
          <p:nvPr/>
        </p:nvSpPr>
        <p:spPr>
          <a:xfrm rot="5400000">
            <a:off x="7327197" y="3993736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Work icon male person profile avatar symbol Vector Image">
            <a:extLst>
              <a:ext uri="{FF2B5EF4-FFF2-40B4-BE49-F238E27FC236}">
                <a16:creationId xmlns:a16="http://schemas.microsoft.com/office/drawing/2014/main" id="{A68E686D-21CE-9242-B267-D2769D85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2977376" y="4215160"/>
            <a:ext cx="1170878" cy="12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ork icon male person profile avatar symbol Vector Image">
            <a:extLst>
              <a:ext uri="{FF2B5EF4-FFF2-40B4-BE49-F238E27FC236}">
                <a16:creationId xmlns:a16="http://schemas.microsoft.com/office/drawing/2014/main" id="{D81F81C4-D7E8-1145-B1B7-585F4C4D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80" b="65236" l="54630" r="88889">
                        <a14:foregroundMark x1="56481" y1="30901" x2="56481" y2="30901"/>
                        <a14:foregroundMark x1="68519" y1="31330" x2="68519" y2="31330"/>
                        <a14:foregroundMark x1="68981" y1="26609" x2="68981" y2="26609"/>
                        <a14:foregroundMark x1="61111" y1="39485" x2="61111" y2="39485"/>
                        <a14:foregroundMark x1="81481" y1="52790" x2="81481" y2="52790"/>
                        <a14:foregroundMark x1="83796" y1="65236" x2="83796" y2="65236"/>
                        <a14:foregroundMark x1="71296" y1="38627" x2="71296" y2="38627"/>
                        <a14:foregroundMark x1="68056" y1="41202" x2="68056" y2="41202"/>
                        <a14:foregroundMark x1="60648" y1="47639" x2="60648" y2="47639"/>
                        <a14:foregroundMark x1="67593" y1="47210" x2="67593" y2="47210"/>
                        <a14:foregroundMark x1="67593" y1="49785" x2="67593" y2="49785"/>
                        <a14:foregroundMark x1="61574" y1="55794" x2="61574" y2="55794"/>
                        <a14:foregroundMark x1="68056" y1="55794" x2="68056" y2="55794"/>
                        <a14:foregroundMark x1="67593" y1="58369" x2="67593" y2="58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3847170" y="1828801"/>
            <a:ext cx="802889" cy="8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ffice Working Icon - Working Hours Icon - Free Transparent PNG Clipart  Images Download">
            <a:extLst>
              <a:ext uri="{FF2B5EF4-FFF2-40B4-BE49-F238E27FC236}">
                <a16:creationId xmlns:a16="http://schemas.microsoft.com/office/drawing/2014/main" id="{F2AFBB5B-491E-3643-A995-D502CFFFC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048" y1="25676" x2="34048" y2="25676"/>
                        <a14:foregroundMark x1="35119" y1="45608" x2="35119" y2="45608"/>
                        <a14:foregroundMark x1="24048" y1="60811" x2="24048" y2="60811"/>
                        <a14:foregroundMark x1="59286" y1="61486" x2="59286" y2="61486"/>
                        <a14:foregroundMark x1="61667" y1="29730" x2="61667" y2="29730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1" t="11057" r="20053" b="11057"/>
          <a:stretch/>
        </p:blipFill>
        <p:spPr bwMode="auto">
          <a:xfrm>
            <a:off x="4962292" y="2341756"/>
            <a:ext cx="1761893" cy="16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7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Macintosh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28</cp:revision>
  <dcterms:created xsi:type="dcterms:W3CDTF">2021-09-04T11:03:09Z</dcterms:created>
  <dcterms:modified xsi:type="dcterms:W3CDTF">2021-09-04T13:27:47Z</dcterms:modified>
</cp:coreProperties>
</file>