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2021/2/21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79B62-1A46-B74F-BF4C-392B548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</vt:lpstr>
      <vt:lpstr>等线 Light</vt:lpstr>
      <vt:lpstr>Kaiti SC</vt:lpstr>
      <vt:lpstr>Songti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13</cp:revision>
  <dcterms:created xsi:type="dcterms:W3CDTF">2021-02-19T01:11:37Z</dcterms:created>
  <dcterms:modified xsi:type="dcterms:W3CDTF">2021-02-21T02:04:28Z</dcterms:modified>
</cp:coreProperties>
</file>