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AE1"/>
    <a:srgbClr val="F4B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5"/>
    <p:restoredTop sz="96860"/>
  </p:normalViewPr>
  <p:slideViewPr>
    <p:cSldViewPr snapToGrid="0" snapToObjects="1">
      <p:cViewPr varScale="1">
        <p:scale>
          <a:sx n="151" d="100"/>
          <a:sy n="151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CDB61-9979-DB4F-8672-34BC6E9E8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69ECD9-D857-4D45-8FC9-446415342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B4C19-E67C-BD43-B274-4C3D8400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2023/3/12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4D9E8-C99D-1547-81F3-B096C16D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EDB113-53E2-914F-857A-7632BDB1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26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BA1B1-E500-1846-9BD5-8F959712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4B4C9E-1912-A04A-A41E-997F84D83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E9729-06EB-F644-B30C-9AE1EEE9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2023/3/12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404C5-31BD-214B-B434-9F1A4F61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E7E6B5-14CE-9344-887B-BFB71353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837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29C7A9-B41E-AC49-BDA5-4A70ECEEE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17E0CC-6F79-4B44-942C-4D2F0E45F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06B2EC-53E8-E143-82DC-E56738BC5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2023/3/12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3328FE-698B-E84F-B2E3-4B901822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B26CC3-ACFF-6840-BE61-E86A2CE8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094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C9532-7AB7-384D-82EF-848A0C7F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6E3745-0C56-1C43-9169-EC92F62C9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538B7-41CC-824D-B1DE-4D8F2FB3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2023/3/12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31C4D9-DB96-8F4C-B9B1-1F2426F3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2E1FC-B1C8-7548-B083-4A1A45D7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878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F519B-3B2D-4549-83BF-C67DB458F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585D93-A13C-6A43-9362-473648F57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2C93D-02B9-A741-858B-5DE7B90A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2023/3/12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4498A3-BF55-7041-93E7-44DCCFB6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3D34D3-9C7B-8E4C-AC2E-A95E5D71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774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5B1E3-6228-F342-A5AB-6B4A8240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163E7-17CE-6749-BAC7-92C18B72E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4FA3B3-07A8-4B49-B6FF-37CC1259D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CD1B78-D245-8A45-9D15-DD9D7968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2023/3/12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28B4D9-6B07-CF47-8E16-6BFF655C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AD31D3-A410-0D48-BB83-7B4C721B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964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1E024-8EC5-024E-BE18-0E180B3C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FC52B-D360-1840-AF35-97C89E252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82BA99-A7A4-B04E-B910-37E8A92E6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39EF93-CFBE-0941-B43E-E45B8BAFF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5C0E50-8AF4-4745-A0FA-34817CA2E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3D9A83-5F81-6146-ADDB-47FEC1F7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2023/3/12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B9E517-69E6-A34B-A9E3-9A4AF43E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7D0F3A-5679-7C44-B691-3A61CB60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21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53074-8356-6C4F-B695-E92CB5B9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093785-A90F-1B4B-93B5-E4907785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2023/3/12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C6F127-5049-9247-A9B4-2EA7796E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027D5A-A9C6-9E46-82B6-7E17E0C1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075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125D6D-59DD-FC40-A1D5-6F68458A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2023/3/12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105DB2-619D-6540-84D7-A19A3E57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F6F748-8467-2F4E-9CE3-65BC1F87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706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9C512-7A88-9F42-8675-774C81DEC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3A435-13A9-F54E-8D6D-6B29C3A14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5DF5AF-2351-5042-B0A1-EFFC662E9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3C37A3-6C24-1E4C-8107-2B775109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2023/3/12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FB4A75-84BD-6C4B-907A-71110F40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E03387-6AC7-0A43-9A5D-F9276308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97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D6CA3-EAD4-5E40-8C50-FF215E590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EAA212-22CD-B542-942C-9F6D2938C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265110-AF14-3F49-B173-839C37D10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E740E8-851A-1A4B-A42A-33093CEB2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B211-85AB-A647-A53B-842B83506EF8}" type="datetimeFigureOut">
              <a:rPr kumimoji="1" lang="zh-CN" altLang="en-US" smtClean="0"/>
              <a:t>2023/3/12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5706AF-5A20-7040-8348-3E3C660E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738745-05A7-9548-86E3-A3342E13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20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0266C8-46FA-1240-9D8D-7949BDC2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75D514-AB26-534C-B2E0-FF0EE3D03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765DA9-1BD4-C84C-AB8D-289C57691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5B211-85AB-A647-A53B-842B83506EF8}" type="datetimeFigureOut">
              <a:rPr kumimoji="1" lang="zh-CN" altLang="en-US" smtClean="0"/>
              <a:t>2023/3/12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BD0612-0F5E-AE46-BAEE-81B588F8D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E79BF-EFCC-8848-8B85-FF72F472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18404-D479-4342-BE02-374C60D5C4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252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DC77B50-B6C2-174D-A187-779B3C702AA4}"/>
              </a:ext>
            </a:extLst>
          </p:cNvPr>
          <p:cNvSpPr txBox="1"/>
          <p:nvPr/>
        </p:nvSpPr>
        <p:spPr>
          <a:xfrm>
            <a:off x="7377953" y="475129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全局视图</a:t>
            </a:r>
            <a:r>
              <a:rPr kumimoji="1" lang="en-US" altLang="zh-CN" dirty="0"/>
              <a:t>:</a:t>
            </a:r>
            <a:r>
              <a:rPr kumimoji="1" lang="zh-CN" altLang="en-US" dirty="0"/>
              <a:t> 根据优先级排列未完成任务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0A2E71-C55B-6719-DECC-8993D1BD0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83"/>
            <a:ext cx="7377953" cy="58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6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7F16EE6-8099-2E7D-140E-500A8EA47812}"/>
              </a:ext>
            </a:extLst>
          </p:cNvPr>
          <p:cNvSpPr txBox="1"/>
          <p:nvPr/>
        </p:nvSpPr>
        <p:spPr>
          <a:xfrm>
            <a:off x="286871" y="340659"/>
            <a:ext cx="1138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2F3AE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时间管理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4A4D6F-8AA7-6A2A-3350-6BD79B721A9C}"/>
              </a:ext>
            </a:extLst>
          </p:cNvPr>
          <p:cNvSpPr txBox="1"/>
          <p:nvPr/>
        </p:nvSpPr>
        <p:spPr>
          <a:xfrm>
            <a:off x="286871" y="827665"/>
            <a:ext cx="1337226" cy="76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高效工作</a:t>
            </a:r>
            <a:r>
              <a:rPr kumimoji="1" lang="en-US" altLang="zh-CN" sz="1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: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kumimoji="1" lang="zh-CN" altLang="en-US" sz="1050" dirty="0">
                <a:latin typeface="PingFang SC" panose="020B0400000000000000" pitchFamily="34" charset="-122"/>
                <a:ea typeface="PingFang SC" panose="020B0400000000000000" pitchFamily="34" charset="-122"/>
              </a:rPr>
              <a:t> 久坐休息提醒</a:t>
            </a:r>
            <a:endParaRPr kumimoji="1" lang="en-US" altLang="zh-CN" sz="105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kumimoji="1" lang="zh-CN" altLang="en-US" sz="1050" dirty="0">
                <a:latin typeface="PingFang SC" panose="020B0400000000000000" pitchFamily="34" charset="-122"/>
                <a:ea typeface="PingFang SC" panose="020B0400000000000000" pitchFamily="34" charset="-122"/>
              </a:rPr>
              <a:t> 时间有效性管理</a:t>
            </a:r>
            <a:endParaRPr kumimoji="1" lang="en-US" altLang="zh-CN" sz="105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kumimoji="1" lang="zh-CN" altLang="en-US" sz="1050" dirty="0">
                <a:latin typeface="PingFang SC" panose="020B0400000000000000" pitchFamily="34" charset="-122"/>
                <a:ea typeface="PingFang SC" panose="020B0400000000000000" pitchFamily="34" charset="-122"/>
              </a:rPr>
              <a:t> 关键目标追踪</a:t>
            </a:r>
            <a:endParaRPr kumimoji="1" lang="en-US" altLang="zh-CN" sz="105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BC6961-4FF7-7B38-E2E4-AC70749AF3C3}"/>
              </a:ext>
            </a:extLst>
          </p:cNvPr>
          <p:cNvSpPr/>
          <p:nvPr/>
        </p:nvSpPr>
        <p:spPr>
          <a:xfrm>
            <a:off x="576767" y="2102741"/>
            <a:ext cx="1497107" cy="14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0FFB6D-9316-8A80-B82D-7995FCDC3C6B}"/>
              </a:ext>
            </a:extLst>
          </p:cNvPr>
          <p:cNvSpPr/>
          <p:nvPr/>
        </p:nvSpPr>
        <p:spPr>
          <a:xfrm>
            <a:off x="576767" y="2297942"/>
            <a:ext cx="1811500" cy="14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71E80C6-DBC5-C48D-59A9-484B50DAB4FA}"/>
              </a:ext>
            </a:extLst>
          </p:cNvPr>
          <p:cNvSpPr/>
          <p:nvPr/>
        </p:nvSpPr>
        <p:spPr>
          <a:xfrm>
            <a:off x="576767" y="2493143"/>
            <a:ext cx="1497107" cy="14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2B4A02-B131-1E5D-219B-2D102ED1826C}"/>
              </a:ext>
            </a:extLst>
          </p:cNvPr>
          <p:cNvSpPr/>
          <p:nvPr/>
        </p:nvSpPr>
        <p:spPr>
          <a:xfrm>
            <a:off x="576767" y="2688344"/>
            <a:ext cx="3530102" cy="149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5C5138-7B6D-0609-E3AE-55205ABE5CEB}"/>
              </a:ext>
            </a:extLst>
          </p:cNvPr>
          <p:cNvSpPr/>
          <p:nvPr/>
        </p:nvSpPr>
        <p:spPr>
          <a:xfrm>
            <a:off x="479611" y="2039965"/>
            <a:ext cx="3702921" cy="201705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D2F1C07-D02A-69BA-95C2-5B8BB408229E}"/>
              </a:ext>
            </a:extLst>
          </p:cNvPr>
          <p:cNvSpPr/>
          <p:nvPr/>
        </p:nvSpPr>
        <p:spPr>
          <a:xfrm>
            <a:off x="576767" y="2883545"/>
            <a:ext cx="1497107" cy="14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A371BAB-C06F-829C-52B6-45A51B617BA3}"/>
              </a:ext>
            </a:extLst>
          </p:cNvPr>
          <p:cNvSpPr/>
          <p:nvPr/>
        </p:nvSpPr>
        <p:spPr>
          <a:xfrm>
            <a:off x="576767" y="3078746"/>
            <a:ext cx="1811500" cy="14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E6590A4-43FE-B0F6-03A4-9B53FEC29211}"/>
              </a:ext>
            </a:extLst>
          </p:cNvPr>
          <p:cNvSpPr/>
          <p:nvPr/>
        </p:nvSpPr>
        <p:spPr>
          <a:xfrm>
            <a:off x="576767" y="3469148"/>
            <a:ext cx="1497107" cy="14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915FED-86AC-D016-AE1C-3DFECA016DC9}"/>
              </a:ext>
            </a:extLst>
          </p:cNvPr>
          <p:cNvSpPr/>
          <p:nvPr/>
        </p:nvSpPr>
        <p:spPr>
          <a:xfrm>
            <a:off x="576767" y="3273947"/>
            <a:ext cx="2917440" cy="1494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D3D7D3E-F4C1-4E34-E23B-A861FF848B4B}"/>
              </a:ext>
            </a:extLst>
          </p:cNvPr>
          <p:cNvSpPr/>
          <p:nvPr/>
        </p:nvSpPr>
        <p:spPr>
          <a:xfrm>
            <a:off x="576767" y="3664349"/>
            <a:ext cx="1497107" cy="14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B7C7DA5-47E4-0EE3-90CC-462B945E4BA8}"/>
              </a:ext>
            </a:extLst>
          </p:cNvPr>
          <p:cNvSpPr/>
          <p:nvPr/>
        </p:nvSpPr>
        <p:spPr>
          <a:xfrm>
            <a:off x="576767" y="3859547"/>
            <a:ext cx="1811500" cy="14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6C06C276-EA3E-F35F-4F7C-9A796F828658}"/>
              </a:ext>
            </a:extLst>
          </p:cNvPr>
          <p:cNvCxnSpPr>
            <a:stCxn id="11" idx="0"/>
            <a:endCxn id="11" idx="2"/>
          </p:cNvCxnSpPr>
          <p:nvPr/>
        </p:nvCxnSpPr>
        <p:spPr>
          <a:xfrm>
            <a:off x="2331072" y="2039965"/>
            <a:ext cx="0" cy="2017059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15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三角形 3">
            <a:extLst>
              <a:ext uri="{FF2B5EF4-FFF2-40B4-BE49-F238E27FC236}">
                <a16:creationId xmlns:a16="http://schemas.microsoft.com/office/drawing/2014/main" id="{E3D33315-31FD-C94B-B17D-9C7A3FFD053F}"/>
              </a:ext>
            </a:extLst>
          </p:cNvPr>
          <p:cNvSpPr/>
          <p:nvPr/>
        </p:nvSpPr>
        <p:spPr>
          <a:xfrm>
            <a:off x="891878" y="1608180"/>
            <a:ext cx="2160000" cy="2160000"/>
          </a:xfrm>
          <a:prstGeom prst="triangle">
            <a:avLst/>
          </a:prstGeom>
          <a:solidFill>
            <a:srgbClr val="FF00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800" b="1" dirty="0">
                <a:latin typeface="Kaiti SC" panose="02010600040101010101" pitchFamily="2" charset="-122"/>
                <a:ea typeface="Kaiti SC" panose="02010600040101010101" pitchFamily="2" charset="-122"/>
              </a:rPr>
              <a:t>1</a:t>
            </a:r>
            <a:endParaRPr kumimoji="1" lang="zh-CN" altLang="en-US" sz="88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5" name="三角形 4">
            <a:extLst>
              <a:ext uri="{FF2B5EF4-FFF2-40B4-BE49-F238E27FC236}">
                <a16:creationId xmlns:a16="http://schemas.microsoft.com/office/drawing/2014/main" id="{4B19224E-F481-BE4F-BFFC-267445C58F3A}"/>
              </a:ext>
            </a:extLst>
          </p:cNvPr>
          <p:cNvSpPr/>
          <p:nvPr/>
        </p:nvSpPr>
        <p:spPr>
          <a:xfrm>
            <a:off x="3497546" y="1608180"/>
            <a:ext cx="2160000" cy="2160000"/>
          </a:xfrm>
          <a:prstGeom prst="triangle">
            <a:avLst/>
          </a:prstGeom>
          <a:solidFill>
            <a:srgbClr val="F4B448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800" b="1" dirty="0">
                <a:latin typeface="Kaiti SC" panose="02010600040101010101" pitchFamily="2" charset="-122"/>
                <a:ea typeface="Kaiti SC" panose="02010600040101010101" pitchFamily="2" charset="-122"/>
              </a:rPr>
              <a:t>2</a:t>
            </a:r>
            <a:endParaRPr kumimoji="1" lang="zh-CN" altLang="en-US" sz="88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6" name="三角形 5">
            <a:extLst>
              <a:ext uri="{FF2B5EF4-FFF2-40B4-BE49-F238E27FC236}">
                <a16:creationId xmlns:a16="http://schemas.microsoft.com/office/drawing/2014/main" id="{8300B645-06C2-674A-B40D-EC21C8FF4822}"/>
              </a:ext>
            </a:extLst>
          </p:cNvPr>
          <p:cNvSpPr/>
          <p:nvPr/>
        </p:nvSpPr>
        <p:spPr>
          <a:xfrm>
            <a:off x="6103214" y="1608180"/>
            <a:ext cx="2160000" cy="2160000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800" b="1" dirty="0">
                <a:latin typeface="Kaiti SC" panose="02010600040101010101" pitchFamily="2" charset="-122"/>
                <a:ea typeface="Kaiti SC" panose="02010600040101010101" pitchFamily="2" charset="-122"/>
              </a:rPr>
              <a:t>3</a:t>
            </a:r>
            <a:endParaRPr kumimoji="1" lang="zh-CN" altLang="en-US" sz="88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7" name="三角形 6">
            <a:extLst>
              <a:ext uri="{FF2B5EF4-FFF2-40B4-BE49-F238E27FC236}">
                <a16:creationId xmlns:a16="http://schemas.microsoft.com/office/drawing/2014/main" id="{5A5C0C05-A5D9-794B-8AE0-3283E221C9CF}"/>
              </a:ext>
            </a:extLst>
          </p:cNvPr>
          <p:cNvSpPr/>
          <p:nvPr/>
        </p:nvSpPr>
        <p:spPr>
          <a:xfrm>
            <a:off x="8708882" y="1608180"/>
            <a:ext cx="2160000" cy="216000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8800" b="1" dirty="0">
                <a:latin typeface="Kaiti SC" panose="02010600040101010101" pitchFamily="2" charset="-122"/>
                <a:ea typeface="Kaiti SC" panose="02010600040101010101" pitchFamily="2" charset="-122"/>
              </a:rPr>
              <a:t>4</a:t>
            </a:r>
            <a:endParaRPr kumimoji="1" lang="zh-CN" altLang="en-US" sz="88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78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2CF13EE-A816-594B-B63A-E7F9414C2521}"/>
              </a:ext>
            </a:extLst>
          </p:cNvPr>
          <p:cNvSpPr/>
          <p:nvPr/>
        </p:nvSpPr>
        <p:spPr>
          <a:xfrm>
            <a:off x="1608020" y="2319750"/>
            <a:ext cx="867545" cy="1569660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9600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</a:t>
            </a:r>
            <a:endParaRPr kumimoji="1" lang="zh-CN" altLang="en-US" sz="9600" b="1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8BAF83-2D3C-454F-8170-173BF5C214CE}"/>
              </a:ext>
            </a:extLst>
          </p:cNvPr>
          <p:cNvSpPr/>
          <p:nvPr/>
        </p:nvSpPr>
        <p:spPr>
          <a:xfrm>
            <a:off x="4349847" y="2319750"/>
            <a:ext cx="867545" cy="156966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9600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endParaRPr kumimoji="1" lang="zh-CN" altLang="en-US" sz="9600" b="1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1BA591-BA71-2642-8BCA-F75579A62938}"/>
              </a:ext>
            </a:extLst>
          </p:cNvPr>
          <p:cNvSpPr/>
          <p:nvPr/>
        </p:nvSpPr>
        <p:spPr>
          <a:xfrm>
            <a:off x="7091674" y="2319750"/>
            <a:ext cx="867545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9600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3</a:t>
            </a:r>
            <a:endParaRPr kumimoji="1" lang="zh-CN" altLang="en-US" sz="9600" b="1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C178F8-CEB6-2C4E-A34B-751C9ED19669}"/>
              </a:ext>
            </a:extLst>
          </p:cNvPr>
          <p:cNvSpPr/>
          <p:nvPr/>
        </p:nvSpPr>
        <p:spPr>
          <a:xfrm>
            <a:off x="9833501" y="2319750"/>
            <a:ext cx="867545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9600" b="1" dirty="0">
                <a:solidFill>
                  <a:schemeClr val="bg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4</a:t>
            </a:r>
            <a:endParaRPr kumimoji="1" lang="zh-CN" altLang="en-US" sz="9600" b="1" dirty="0">
              <a:solidFill>
                <a:schemeClr val="bg1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59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9FBE9BF-C638-A64E-92AC-A1F9609F9A3B}"/>
              </a:ext>
            </a:extLst>
          </p:cNvPr>
          <p:cNvSpPr/>
          <p:nvPr/>
        </p:nvSpPr>
        <p:spPr>
          <a:xfrm>
            <a:off x="2070847" y="1954306"/>
            <a:ext cx="412377" cy="54684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1</a:t>
            </a:r>
            <a:endParaRPr kumimoji="1" lang="zh-CN" altLang="en-US" sz="4400" b="1" dirty="0">
              <a:solidFill>
                <a:srgbClr val="FF0000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3269E1-AF6A-EE42-A229-F13B41874D49}"/>
              </a:ext>
            </a:extLst>
          </p:cNvPr>
          <p:cNvSpPr/>
          <p:nvPr/>
        </p:nvSpPr>
        <p:spPr>
          <a:xfrm>
            <a:off x="2886635" y="1954306"/>
            <a:ext cx="412377" cy="54684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solidFill>
                  <a:schemeClr val="accent2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2</a:t>
            </a:r>
            <a:endParaRPr kumimoji="1" lang="zh-CN" altLang="en-US" sz="4400" b="1" dirty="0">
              <a:solidFill>
                <a:schemeClr val="accent2">
                  <a:lumMod val="7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4A8E3E-4C3F-A64E-889D-B9F236F45A6E}"/>
              </a:ext>
            </a:extLst>
          </p:cNvPr>
          <p:cNvSpPr/>
          <p:nvPr/>
        </p:nvSpPr>
        <p:spPr>
          <a:xfrm>
            <a:off x="3702423" y="1954306"/>
            <a:ext cx="412377" cy="54684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3</a:t>
            </a:r>
            <a:endParaRPr kumimoji="1" lang="zh-CN" altLang="en-US" sz="4400" b="1" dirty="0">
              <a:solidFill>
                <a:schemeClr val="accent2">
                  <a:lumMod val="60000"/>
                  <a:lumOff val="40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F2145F-5C37-B945-B573-56ACD1BC562C}"/>
              </a:ext>
            </a:extLst>
          </p:cNvPr>
          <p:cNvSpPr/>
          <p:nvPr/>
        </p:nvSpPr>
        <p:spPr>
          <a:xfrm>
            <a:off x="4518211" y="1954306"/>
            <a:ext cx="412377" cy="54684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CN" sz="4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4</a:t>
            </a:r>
            <a:endParaRPr kumimoji="1" lang="zh-CN" altLang="en-US" sz="4400" b="1" dirty="0">
              <a:solidFill>
                <a:schemeClr val="accent2">
                  <a:lumMod val="20000"/>
                  <a:lumOff val="80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71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41</Words>
  <Application>Microsoft Macintosh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等线</vt:lpstr>
      <vt:lpstr>等线 Light</vt:lpstr>
      <vt:lpstr>Kaiti SC</vt:lpstr>
      <vt:lpstr>PingFang SC</vt:lpstr>
      <vt:lpstr>Songti SC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T109317</dc:creator>
  <cp:lastModifiedBy>T178305</cp:lastModifiedBy>
  <cp:revision>33</cp:revision>
  <dcterms:created xsi:type="dcterms:W3CDTF">2021-02-19T01:11:37Z</dcterms:created>
  <dcterms:modified xsi:type="dcterms:W3CDTF">2023-03-12T15:56:40Z</dcterms:modified>
</cp:coreProperties>
</file>