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12"/>
  </p:notesMasterIdLst>
  <p:sldIdLst>
    <p:sldId id="256" r:id="rId4"/>
    <p:sldId id="262" r:id="rId5"/>
    <p:sldId id="263" r:id="rId6"/>
    <p:sldId id="270" r:id="rId7"/>
    <p:sldId id="266" r:id="rId8"/>
    <p:sldId id="267" r:id="rId9"/>
    <p:sldId id="269" r:id="rId10"/>
    <p:sldId id="261" r:id="rId11"/>
    <p:sldId id="260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3C4"/>
    <a:srgbClr val="FFD0CF"/>
    <a:srgbClr val="4BAC27"/>
    <a:srgbClr val="B8C9FF"/>
    <a:srgbClr val="323002"/>
    <a:srgbClr val="D8D8D8"/>
    <a:srgbClr val="FFFCB1"/>
    <a:srgbClr val="F4B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7"/>
    <p:restoredTop sz="94709"/>
  </p:normalViewPr>
  <p:slideViewPr>
    <p:cSldViewPr snapToGrid="0" snapToObjects="1">
      <p:cViewPr varScale="1">
        <p:scale>
          <a:sx n="118" d="100"/>
          <a:sy n="118" d="100"/>
        </p:scale>
        <p:origin x="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1BA9C-F854-5E4F-9555-CF0A1A0F8E94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8D1E1-9543-8A47-B715-BCD46051FCC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8D1E1-9543-8A47-B715-BCD46051FCCD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B211-85AB-A647-A53B-842B83506EF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18404-D479-4342-BE02-374C60D5C40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B211-85AB-A647-A53B-842B83506EF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18404-D479-4342-BE02-374C60D5C40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013" y="0"/>
            <a:ext cx="662402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77953" y="475129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全局视图</a:t>
            </a:r>
            <a:r>
              <a:rPr kumimoji="1" lang="en-US" altLang="zh-CN" dirty="0"/>
              <a:t>:</a:t>
            </a:r>
            <a:r>
              <a:rPr kumimoji="1" lang="zh-CN" altLang="en-US" dirty="0"/>
              <a:t> 根据优先级排列未完成任务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圆角矩形 21"/>
          <p:cNvSpPr/>
          <p:nvPr/>
        </p:nvSpPr>
        <p:spPr>
          <a:xfrm>
            <a:off x="7649210" y="819150"/>
            <a:ext cx="3327400" cy="2249805"/>
          </a:xfrm>
          <a:prstGeom prst="roundRect">
            <a:avLst>
              <a:gd name="adj" fmla="val 20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648575" y="819150"/>
            <a:ext cx="3328035" cy="337820"/>
          </a:xfrm>
          <a:prstGeom prst="roundRect">
            <a:avLst>
              <a:gd name="adj" fmla="val 42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400" b="1"/>
              <a:t>专注</a:t>
            </a:r>
            <a:endParaRPr lang="zh-CN" altLang="en-US" sz="1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6058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224" y="268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专注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0306" y="9233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番茄钟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9952" y="1326777"/>
            <a:ext cx="1290918" cy="2510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working</a:t>
            </a:r>
            <a:endParaRPr kumimoji="1"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259105" y="1326777"/>
            <a:ext cx="1290918" cy="2510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working</a:t>
            </a:r>
            <a:endParaRPr kumimoji="1"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1810870" y="1326777"/>
            <a:ext cx="448235" cy="2510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nap</a:t>
            </a:r>
            <a:endParaRPr kumimoji="1"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3550023" y="1326777"/>
            <a:ext cx="448235" cy="2510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nap</a:t>
            </a:r>
            <a:endParaRPr kumimoji="1" lang="zh-CN" altLang="en-US" sz="1200"/>
          </a:p>
        </p:txBody>
      </p:sp>
      <p:sp>
        <p:nvSpPr>
          <p:cNvPr id="13" name="矩形 12"/>
          <p:cNvSpPr/>
          <p:nvPr/>
        </p:nvSpPr>
        <p:spPr>
          <a:xfrm>
            <a:off x="430306" y="3680012"/>
            <a:ext cx="1290918" cy="2510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working</a:t>
            </a:r>
            <a:endParaRPr kumimoji="1" lang="zh-CN" altLang="en-US" sz="1200"/>
          </a:p>
        </p:txBody>
      </p:sp>
      <p:sp>
        <p:nvSpPr>
          <p:cNvPr id="14" name="矩形 13"/>
          <p:cNvSpPr/>
          <p:nvPr/>
        </p:nvSpPr>
        <p:spPr>
          <a:xfrm>
            <a:off x="2169459" y="3680012"/>
            <a:ext cx="1290918" cy="2510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working</a:t>
            </a:r>
            <a:endParaRPr kumimoji="1" lang="zh-CN" altLang="en-US" sz="1200"/>
          </a:p>
        </p:txBody>
      </p:sp>
      <p:sp>
        <p:nvSpPr>
          <p:cNvPr id="15" name="矩形 14"/>
          <p:cNvSpPr/>
          <p:nvPr/>
        </p:nvSpPr>
        <p:spPr>
          <a:xfrm>
            <a:off x="1721224" y="3680012"/>
            <a:ext cx="448235" cy="2510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nap</a:t>
            </a:r>
            <a:endParaRPr kumimoji="1" lang="zh-CN" altLang="en-US" sz="1200"/>
          </a:p>
        </p:txBody>
      </p:sp>
      <p:sp>
        <p:nvSpPr>
          <p:cNvPr id="17" name="矩形 16"/>
          <p:cNvSpPr/>
          <p:nvPr/>
        </p:nvSpPr>
        <p:spPr>
          <a:xfrm>
            <a:off x="3460377" y="3680012"/>
            <a:ext cx="448235" cy="2510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nap</a:t>
            </a:r>
            <a:endParaRPr kumimoji="1" lang="zh-CN" altLang="en-US" sz="1200"/>
          </a:p>
        </p:txBody>
      </p:sp>
      <p:sp>
        <p:nvSpPr>
          <p:cNvPr id="20" name="下箭头 19"/>
          <p:cNvSpPr/>
          <p:nvPr/>
        </p:nvSpPr>
        <p:spPr>
          <a:xfrm>
            <a:off x="2949389" y="3429000"/>
            <a:ext cx="125506" cy="25101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012142" y="3680012"/>
            <a:ext cx="896470" cy="2510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2765920" y="313900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中断</a:t>
            </a:r>
            <a:endParaRPr kumimoji="1"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3012141" y="4182036"/>
            <a:ext cx="3729318" cy="2510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非番茄事件（久坐）</a:t>
            </a:r>
            <a:endParaRPr kumimoji="1" lang="zh-CN" altLang="en-US" sz="1200"/>
          </a:p>
        </p:txBody>
      </p:sp>
      <p:sp>
        <p:nvSpPr>
          <p:cNvPr id="24" name="右大括号 23"/>
          <p:cNvSpPr/>
          <p:nvPr/>
        </p:nvSpPr>
        <p:spPr>
          <a:xfrm rot="-5400000">
            <a:off x="980979" y="2939767"/>
            <a:ext cx="203230" cy="12772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右大括号 24"/>
          <p:cNvSpPr/>
          <p:nvPr/>
        </p:nvSpPr>
        <p:spPr>
          <a:xfrm rot="5400000">
            <a:off x="3549155" y="3938367"/>
            <a:ext cx="203230" cy="12772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4226647" y="4641158"/>
            <a:ext cx="125506" cy="251012"/>
          </a:xfrm>
          <a:prstGeom prst="downArrow">
            <a:avLst/>
          </a:prstGeom>
          <a:solidFill>
            <a:srgbClr val="B8C9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882878" y="4892170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200"/>
              <a:t>提醒休息</a:t>
            </a:r>
            <a:endParaRPr kumimoji="1" lang="zh-CN" altLang="en-US" sz="1200"/>
          </a:p>
        </p:txBody>
      </p:sp>
      <p:sp>
        <p:nvSpPr>
          <p:cNvPr id="28" name="右大括号 27"/>
          <p:cNvSpPr/>
          <p:nvPr/>
        </p:nvSpPr>
        <p:spPr>
          <a:xfrm rot="5400000">
            <a:off x="4889167" y="3938367"/>
            <a:ext cx="203230" cy="12772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5598034" y="4641158"/>
            <a:ext cx="125506" cy="251012"/>
          </a:xfrm>
          <a:prstGeom prst="downArrow">
            <a:avLst/>
          </a:prstGeom>
          <a:solidFill>
            <a:srgbClr val="B8C9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54266" y="4892170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200"/>
              <a:t>提醒休息</a:t>
            </a:r>
            <a:endParaRPr kumimoji="1" lang="zh-CN" altLang="en-US" sz="1200"/>
          </a:p>
        </p:txBody>
      </p:sp>
      <p:sp>
        <p:nvSpPr>
          <p:cNvPr id="31" name="右大括号 30"/>
          <p:cNvSpPr/>
          <p:nvPr/>
        </p:nvSpPr>
        <p:spPr>
          <a:xfrm rot="5400000">
            <a:off x="6229178" y="3938367"/>
            <a:ext cx="203230" cy="12772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7224" y="268941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/>
              <a:t>状态机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10285" y="3486785"/>
            <a:ext cx="914400" cy="4692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专注中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71570" y="3486785"/>
            <a:ext cx="914400" cy="4692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休息中</a:t>
            </a:r>
            <a:endParaRPr lang="zh-CN" altLang="en-US"/>
          </a:p>
        </p:txBody>
      </p:sp>
      <p:cxnSp>
        <p:nvCxnSpPr>
          <p:cNvPr id="9" name="曲线连接符 8"/>
          <p:cNvCxnSpPr>
            <a:stCxn id="7" idx="2"/>
            <a:endCxn id="8" idx="2"/>
          </p:cNvCxnSpPr>
          <p:nvPr/>
        </p:nvCxnSpPr>
        <p:spPr>
          <a:xfrm rot="5400000" flipV="1">
            <a:off x="2798128" y="2625408"/>
            <a:ext cx="3175" cy="2661285"/>
          </a:xfrm>
          <a:prstGeom prst="curved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16150" y="4097020"/>
            <a:ext cx="11684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altLang="en-US" sz="1200"/>
              <a:t>专注超过</a:t>
            </a:r>
            <a:r>
              <a:rPr kumimoji="1" lang="en-US" altLang="zh-CN" sz="1200"/>
              <a:t>25min</a:t>
            </a:r>
            <a:endParaRPr kumimoji="1" lang="zh-CN" altLang="en-US" sz="1200"/>
          </a:p>
        </p:txBody>
      </p:sp>
      <p:sp>
        <p:nvSpPr>
          <p:cNvPr id="11" name="矩形 10"/>
          <p:cNvSpPr/>
          <p:nvPr/>
        </p:nvSpPr>
        <p:spPr>
          <a:xfrm>
            <a:off x="2340610" y="1941195"/>
            <a:ext cx="914400" cy="4692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中断中</a:t>
            </a:r>
            <a:endParaRPr lang="zh-CN" altLang="en-US"/>
          </a:p>
        </p:txBody>
      </p:sp>
      <p:cxnSp>
        <p:nvCxnSpPr>
          <p:cNvPr id="12" name="曲线连接符 11"/>
          <p:cNvCxnSpPr>
            <a:stCxn id="7" idx="0"/>
            <a:endCxn id="11" idx="1"/>
          </p:cNvCxnSpPr>
          <p:nvPr/>
        </p:nvCxnSpPr>
        <p:spPr>
          <a:xfrm rot="16200000">
            <a:off x="1248728" y="2394903"/>
            <a:ext cx="1310640" cy="87312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223645" y="272859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altLang="en-US" sz="1200"/>
              <a:t>中断</a:t>
            </a:r>
            <a:endParaRPr kumimoji="1" lang="zh-CN" altLang="en-US" sz="1200"/>
          </a:p>
        </p:txBody>
      </p:sp>
      <p:cxnSp>
        <p:nvCxnSpPr>
          <p:cNvPr id="14" name="曲线连接符 13"/>
          <p:cNvCxnSpPr>
            <a:stCxn id="11" idx="2"/>
            <a:endCxn id="8" idx="1"/>
          </p:cNvCxnSpPr>
          <p:nvPr/>
        </p:nvCxnSpPr>
        <p:spPr>
          <a:xfrm rot="5400000" flipV="1">
            <a:off x="2579053" y="2629218"/>
            <a:ext cx="1311275" cy="8737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651125" y="2853690"/>
            <a:ext cx="11684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altLang="en-US" sz="1200"/>
              <a:t>久坐超过</a:t>
            </a:r>
            <a:r>
              <a:rPr kumimoji="1" lang="en-US" altLang="zh-CN" sz="1200"/>
              <a:t>25min</a:t>
            </a:r>
            <a:endParaRPr kumimoji="1" lang="en-US" altLang="zh-CN" sz="1200"/>
          </a:p>
        </p:txBody>
      </p:sp>
      <p:cxnSp>
        <p:nvCxnSpPr>
          <p:cNvPr id="16" name="曲线连接符 15"/>
          <p:cNvCxnSpPr>
            <a:stCxn id="11" idx="2"/>
            <a:endCxn id="7" idx="3"/>
          </p:cNvCxnSpPr>
          <p:nvPr/>
        </p:nvCxnSpPr>
        <p:spPr>
          <a:xfrm rot="5400000">
            <a:off x="1705610" y="2629535"/>
            <a:ext cx="1311275" cy="87312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15515" y="285369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altLang="en-US" sz="1200"/>
              <a:t>结束</a:t>
            </a:r>
            <a:endParaRPr kumimoji="1" lang="zh-CN" altLang="en-US" sz="1200"/>
          </a:p>
        </p:txBody>
      </p:sp>
      <p:cxnSp>
        <p:nvCxnSpPr>
          <p:cNvPr id="18" name="曲线连接符 17"/>
          <p:cNvCxnSpPr>
            <a:stCxn id="11" idx="3"/>
            <a:endCxn id="8" idx="0"/>
          </p:cNvCxnSpPr>
          <p:nvPr/>
        </p:nvCxnSpPr>
        <p:spPr>
          <a:xfrm>
            <a:off x="3255010" y="2176145"/>
            <a:ext cx="873760" cy="131064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84930" y="269367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altLang="en-US" sz="1200"/>
              <a:t>结束</a:t>
            </a:r>
            <a:endParaRPr kumimoji="1" lang="zh-CN" altLang="en-US" sz="1200"/>
          </a:p>
        </p:txBody>
      </p:sp>
      <p:sp>
        <p:nvSpPr>
          <p:cNvPr id="20" name="文本框 19"/>
          <p:cNvSpPr txBox="1"/>
          <p:nvPr/>
        </p:nvSpPr>
        <p:spPr>
          <a:xfrm>
            <a:off x="4566920" y="3497580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altLang="zh-CN" sz="1200"/>
              <a:t>5</a:t>
            </a:r>
            <a:r>
              <a:rPr kumimoji="1" lang="zh-CN" altLang="en-US" sz="1200"/>
              <a:t>分钟</a:t>
            </a:r>
            <a:endParaRPr kumimoji="1" lang="zh-CN" altLang="en-US" sz="1200"/>
          </a:p>
          <a:p>
            <a:pPr algn="l"/>
            <a:r>
              <a:rPr kumimoji="1" lang="zh-CN" altLang="en-US" sz="1200"/>
              <a:t>倒计时</a:t>
            </a:r>
            <a:endParaRPr kumimoji="1"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3651885" y="1950085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altLang="zh-CN" sz="1200"/>
              <a:t>25</a:t>
            </a:r>
            <a:r>
              <a:rPr kumimoji="1" lang="zh-CN" altLang="en-US" sz="1200"/>
              <a:t>分钟</a:t>
            </a:r>
            <a:endParaRPr kumimoji="1" lang="zh-CN" altLang="en-US" sz="1200"/>
          </a:p>
          <a:p>
            <a:pPr algn="l"/>
            <a:r>
              <a:rPr kumimoji="1" lang="zh-CN" altLang="en-US" sz="1200"/>
              <a:t>正计时</a:t>
            </a:r>
            <a:endParaRPr kumimoji="1"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430530" y="3486785"/>
            <a:ext cx="64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altLang="zh-CN" sz="1200"/>
              <a:t>25</a:t>
            </a:r>
            <a:r>
              <a:rPr kumimoji="1" lang="zh-CN" altLang="en-US" sz="1200"/>
              <a:t>分钟</a:t>
            </a:r>
            <a:endParaRPr kumimoji="1" lang="zh-CN" altLang="en-US" sz="1200"/>
          </a:p>
          <a:p>
            <a:pPr algn="l"/>
            <a:r>
              <a:rPr kumimoji="1" lang="zh-CN" altLang="en-US" sz="1200"/>
              <a:t>倒计时</a:t>
            </a:r>
            <a:endParaRPr kumimoji="1" lang="zh-CN" altLang="en-US" sz="1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1770" y="1325245"/>
            <a:ext cx="6140450" cy="34817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42290" y="1563370"/>
            <a:ext cx="3721735" cy="2122805"/>
          </a:xfrm>
          <a:prstGeom prst="roundRect">
            <a:avLst>
              <a:gd name="adj" fmla="val 42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7224" y="268941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专注</a:t>
            </a:r>
            <a:r>
              <a:rPr kumimoji="1" lang="en-US" altLang="zh-CN"/>
              <a:t>: </a:t>
            </a:r>
            <a:r>
              <a:rPr kumimoji="1" lang="zh-CN" altLang="en-US"/>
              <a:t>设计</a:t>
            </a:r>
            <a:endParaRPr kumimoji="1"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289050" y="1920240"/>
            <a:ext cx="2228215" cy="824865"/>
          </a:xfrm>
          <a:prstGeom prst="roundRect">
            <a:avLst>
              <a:gd name="adj" fmla="val 401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新的一天</a:t>
            </a:r>
            <a:endParaRPr lang="en-US" altLang="zh-CN"/>
          </a:p>
          <a:p>
            <a:pPr algn="ctr"/>
            <a:r>
              <a:rPr lang="zh-CN" altLang="en-US"/>
              <a:t>从好习惯开始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741930" y="3135630"/>
            <a:ext cx="1325880" cy="3689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95020" y="3135630"/>
            <a:ext cx="1249680" cy="3689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强制关闭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224" y="268941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专注</a:t>
            </a:r>
            <a:r>
              <a:rPr kumimoji="1" lang="en-US" altLang="zh-CN"/>
              <a:t>: </a:t>
            </a:r>
            <a:r>
              <a:rPr kumimoji="1" lang="zh-CN" altLang="en-US"/>
              <a:t>设计</a:t>
            </a:r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7485" y="730250"/>
            <a:ext cx="3327400" cy="3657600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4037330" y="819785"/>
            <a:ext cx="3098165" cy="3255010"/>
          </a:xfrm>
          <a:prstGeom prst="roundRect">
            <a:avLst>
              <a:gd name="adj" fmla="val 13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5109210" y="3413125"/>
            <a:ext cx="793750" cy="2755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停止</a:t>
            </a:r>
            <a:endParaRPr lang="zh-CN" altLang="en-US" sz="1400"/>
          </a:p>
        </p:txBody>
      </p:sp>
      <p:sp>
        <p:nvSpPr>
          <p:cNvPr id="17" name="文本框 16"/>
          <p:cNvSpPr txBox="1"/>
          <p:nvPr/>
        </p:nvSpPr>
        <p:spPr>
          <a:xfrm>
            <a:off x="5189855" y="1390015"/>
            <a:ext cx="7943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altLang="en-US" sz="1600" b="1"/>
              <a:t>专注中</a:t>
            </a:r>
            <a:endParaRPr kumimoji="1" lang="zh-CN" altLang="en-US" sz="1600" b="1"/>
          </a:p>
        </p:txBody>
      </p:sp>
      <p:sp>
        <p:nvSpPr>
          <p:cNvPr id="18" name="文本框 17"/>
          <p:cNvSpPr txBox="1"/>
          <p:nvPr/>
        </p:nvSpPr>
        <p:spPr>
          <a:xfrm>
            <a:off x="4921885" y="1834515"/>
            <a:ext cx="1329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altLang="zh-CN" sz="3600" b="1">
                <a:solidFill>
                  <a:srgbClr val="4BAC27"/>
                </a:solidFill>
              </a:rPr>
              <a:t>24:58</a:t>
            </a:r>
            <a:endParaRPr kumimoji="1" lang="en-US" altLang="zh-CN" sz="3600" b="1">
              <a:solidFill>
                <a:srgbClr val="4BAC27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47895" y="2685415"/>
            <a:ext cx="16776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altLang="en-US" sz="1200"/>
              <a:t>新任务</a:t>
            </a:r>
            <a:r>
              <a:rPr kumimoji="1" lang="en-US" altLang="zh-CN" sz="1200"/>
              <a:t>: [IR] </a:t>
            </a:r>
            <a:r>
              <a:rPr kumimoji="1" lang="zh-CN" altLang="en-US" sz="1200"/>
              <a:t>飞行日志</a:t>
            </a:r>
            <a:endParaRPr kumimoji="1" lang="zh-CN" altLang="en-US" sz="1200"/>
          </a:p>
        </p:txBody>
      </p:sp>
      <p:sp>
        <p:nvSpPr>
          <p:cNvPr id="20" name="圆角矩形 19"/>
          <p:cNvSpPr/>
          <p:nvPr/>
        </p:nvSpPr>
        <p:spPr>
          <a:xfrm>
            <a:off x="4037330" y="819785"/>
            <a:ext cx="3098165" cy="337820"/>
          </a:xfrm>
          <a:prstGeom prst="roundRect">
            <a:avLst>
              <a:gd name="adj" fmla="val 42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400" b="1"/>
              <a:t>专注</a:t>
            </a:r>
            <a:endParaRPr lang="zh-CN" altLang="en-US" sz="1400" b="1"/>
          </a:p>
        </p:txBody>
      </p:sp>
      <p:sp>
        <p:nvSpPr>
          <p:cNvPr id="42" name="圆角矩形 41"/>
          <p:cNvSpPr/>
          <p:nvPr/>
        </p:nvSpPr>
        <p:spPr>
          <a:xfrm>
            <a:off x="7999730" y="819785"/>
            <a:ext cx="3098165" cy="3255010"/>
          </a:xfrm>
          <a:prstGeom prst="roundRect">
            <a:avLst>
              <a:gd name="adj" fmla="val 13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9071610" y="3413125"/>
            <a:ext cx="793750" cy="2755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停止</a:t>
            </a:r>
            <a:endParaRPr lang="zh-CN" altLang="en-US" sz="1400"/>
          </a:p>
        </p:txBody>
      </p:sp>
      <p:sp>
        <p:nvSpPr>
          <p:cNvPr id="44" name="文本框 43"/>
          <p:cNvSpPr txBox="1"/>
          <p:nvPr/>
        </p:nvSpPr>
        <p:spPr>
          <a:xfrm>
            <a:off x="9152255" y="1390015"/>
            <a:ext cx="7943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altLang="en-US" sz="1600" b="1"/>
              <a:t>休息中</a:t>
            </a:r>
            <a:endParaRPr kumimoji="1" lang="zh-CN" altLang="en-US" sz="1600" b="1"/>
          </a:p>
        </p:txBody>
      </p:sp>
      <p:sp>
        <p:nvSpPr>
          <p:cNvPr id="45" name="文本框 44"/>
          <p:cNvSpPr txBox="1"/>
          <p:nvPr/>
        </p:nvSpPr>
        <p:spPr>
          <a:xfrm>
            <a:off x="8884285" y="1834515"/>
            <a:ext cx="1329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altLang="zh-CN" sz="3600" b="1">
                <a:solidFill>
                  <a:srgbClr val="4BAC27"/>
                </a:solidFill>
              </a:rPr>
              <a:t>24:58</a:t>
            </a:r>
            <a:endParaRPr kumimoji="1" lang="en-US" altLang="zh-CN" sz="3600" b="1">
              <a:solidFill>
                <a:srgbClr val="4BAC27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7999730" y="819785"/>
            <a:ext cx="3098165" cy="337820"/>
          </a:xfrm>
          <a:prstGeom prst="roundRect">
            <a:avLst>
              <a:gd name="adj" fmla="val 42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400" b="1"/>
              <a:t>专注</a:t>
            </a:r>
            <a:endParaRPr lang="zh-CN" altLang="en-US" sz="1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224" y="268941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专注</a:t>
            </a:r>
            <a:r>
              <a:rPr kumimoji="1" lang="en-US" altLang="zh-CN"/>
              <a:t>: </a:t>
            </a:r>
            <a:r>
              <a:rPr kumimoji="1" lang="zh-CN" altLang="en-US"/>
              <a:t>设计</a:t>
            </a:r>
            <a:endParaRPr kumimoji="1"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472680" y="1539240"/>
            <a:ext cx="3098165" cy="3255010"/>
          </a:xfrm>
          <a:prstGeom prst="roundRect">
            <a:avLst>
              <a:gd name="adj" fmla="val 13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624888" y="4132580"/>
            <a:ext cx="793750" cy="2755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停止</a:t>
            </a:r>
            <a:endParaRPr lang="zh-CN" altLang="en-US" sz="1400"/>
          </a:p>
        </p:txBody>
      </p:sp>
      <p:sp>
        <p:nvSpPr>
          <p:cNvPr id="17" name="文本框 16"/>
          <p:cNvSpPr txBox="1"/>
          <p:nvPr/>
        </p:nvSpPr>
        <p:spPr>
          <a:xfrm>
            <a:off x="8624570" y="2109470"/>
            <a:ext cx="7943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altLang="en-US" sz="1600" b="1"/>
              <a:t>中断中</a:t>
            </a:r>
            <a:endParaRPr kumimoji="1" lang="zh-CN" altLang="en-US" sz="1600" b="1"/>
          </a:p>
        </p:txBody>
      </p:sp>
      <p:sp>
        <p:nvSpPr>
          <p:cNvPr id="18" name="文本框 17"/>
          <p:cNvSpPr txBox="1"/>
          <p:nvPr/>
        </p:nvSpPr>
        <p:spPr>
          <a:xfrm>
            <a:off x="8357235" y="2553970"/>
            <a:ext cx="1329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altLang="zh-CN" sz="3600" b="1">
                <a:solidFill>
                  <a:srgbClr val="4BAC27"/>
                </a:solidFill>
              </a:rPr>
              <a:t>24:58</a:t>
            </a:r>
            <a:endParaRPr kumimoji="1" lang="en-US" altLang="zh-CN" sz="3600" b="1">
              <a:solidFill>
                <a:srgbClr val="4BAC27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77923" y="340487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altLang="en-US" sz="1200"/>
              <a:t>吃饭</a:t>
            </a:r>
            <a:endParaRPr kumimoji="1" lang="zh-CN" altLang="en-US" sz="1200"/>
          </a:p>
        </p:txBody>
      </p:sp>
      <p:sp>
        <p:nvSpPr>
          <p:cNvPr id="20" name="圆角矩形 19"/>
          <p:cNvSpPr/>
          <p:nvPr/>
        </p:nvSpPr>
        <p:spPr>
          <a:xfrm>
            <a:off x="7472680" y="1539240"/>
            <a:ext cx="3098165" cy="337820"/>
          </a:xfrm>
          <a:prstGeom prst="roundRect">
            <a:avLst>
              <a:gd name="adj" fmla="val 42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400" b="1"/>
              <a:t>专注</a:t>
            </a:r>
            <a:endParaRPr lang="zh-CN" altLang="en-US" sz="1400" b="1"/>
          </a:p>
        </p:txBody>
      </p:sp>
      <p:sp>
        <p:nvSpPr>
          <p:cNvPr id="2" name="圆角矩形 1"/>
          <p:cNvSpPr/>
          <p:nvPr/>
        </p:nvSpPr>
        <p:spPr>
          <a:xfrm>
            <a:off x="1062355" y="1458595"/>
            <a:ext cx="3327400" cy="3657600"/>
          </a:xfrm>
          <a:prstGeom prst="roundRect">
            <a:avLst>
              <a:gd name="adj" fmla="val 20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061720" y="1458595"/>
            <a:ext cx="3328035" cy="337820"/>
          </a:xfrm>
          <a:prstGeom prst="roundRect">
            <a:avLst>
              <a:gd name="adj" fmla="val 42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400" b="1"/>
              <a:t>中断事项</a:t>
            </a:r>
            <a:endParaRPr lang="zh-CN" altLang="en-US" sz="1400" b="1"/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1281430" y="2077255"/>
            <a:ext cx="180000" cy="180000"/>
          </a:xfrm>
          <a:prstGeom prst="ellipse">
            <a:avLst/>
          </a:prstGeom>
          <a:solidFill>
            <a:srgbClr val="4573C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21790" y="202946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altLang="en-US" sz="1200"/>
              <a:t>会议</a:t>
            </a:r>
            <a:endParaRPr kumimoji="1" lang="zh-CN" altLang="en-US" sz="1200"/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1281430" y="2466805"/>
            <a:ext cx="180000" cy="179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21790" y="241871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altLang="en-US" sz="1200"/>
              <a:t>吃饭</a:t>
            </a:r>
            <a:endParaRPr kumimoji="1" lang="zh-CN" altLang="en-US" sz="1200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1281430" y="2856060"/>
            <a:ext cx="180000" cy="179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21790" y="280797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altLang="en-US" sz="1200"/>
              <a:t>厕所</a:t>
            </a:r>
            <a:endParaRPr kumimoji="1" lang="zh-CN" altLang="en-US" sz="1200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1281430" y="3245315"/>
            <a:ext cx="180000" cy="179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621790" y="319722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altLang="en-US" sz="1200"/>
              <a:t>讨论</a:t>
            </a:r>
            <a:endParaRPr kumimoji="1" lang="zh-CN" altLang="en-US" sz="1200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1281430" y="3904445"/>
            <a:ext cx="180000" cy="179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621790" y="3856355"/>
            <a:ext cx="1256030" cy="2755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其他</a:t>
            </a:r>
            <a:endParaRPr lang="zh-CN" altLang="en-US" sz="1000"/>
          </a:p>
        </p:txBody>
      </p:sp>
      <p:sp>
        <p:nvSpPr>
          <p:cNvPr id="24" name="圆角矩形 23"/>
          <p:cNvSpPr/>
          <p:nvPr/>
        </p:nvSpPr>
        <p:spPr>
          <a:xfrm>
            <a:off x="3329305" y="4714240"/>
            <a:ext cx="793750" cy="2755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开始</a:t>
            </a:r>
            <a:endParaRPr lang="zh-CN" altLang="en-US" sz="1400"/>
          </a:p>
        </p:txBody>
      </p:sp>
      <p:sp>
        <p:nvSpPr>
          <p:cNvPr id="39" name="矩形 38"/>
          <p:cNvSpPr/>
          <p:nvPr/>
        </p:nvSpPr>
        <p:spPr>
          <a:xfrm>
            <a:off x="1281430" y="4413250"/>
            <a:ext cx="180340" cy="179070"/>
          </a:xfrm>
          <a:prstGeom prst="rect">
            <a:avLst/>
          </a:prstGeom>
          <a:solidFill>
            <a:srgbClr val="4573C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621790" y="436499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altLang="en-US" sz="1200"/>
              <a:t>坐着</a:t>
            </a:r>
            <a:endParaRPr kumimoji="1" lang="zh-CN" altLang="en-US" sz="1200"/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1120140" y="4666615"/>
            <a:ext cx="3248660" cy="20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>
            <a:spLocks noChangeAspect="1"/>
          </p:cNvSpPr>
          <p:nvPr/>
        </p:nvSpPr>
        <p:spPr>
          <a:xfrm>
            <a:off x="1281430" y="3578055"/>
            <a:ext cx="180000" cy="179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621790" y="352996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altLang="en-US" sz="1200"/>
              <a:t>睡觉</a:t>
            </a:r>
            <a:endParaRPr kumimoji="1" lang="zh-CN" alt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5468" y="4148550"/>
            <a:ext cx="867545" cy="1569660"/>
          </a:xfrm>
          <a:prstGeom prst="rect">
            <a:avLst/>
          </a:prstGeom>
          <a:solidFill>
            <a:srgbClr val="FFD0C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9600" b="1" dirty="0">
                <a:solidFill>
                  <a:srgbClr val="32300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endParaRPr kumimoji="1" lang="zh-CN" altLang="en-US" sz="9600" b="1" dirty="0">
              <a:solidFill>
                <a:srgbClr val="32300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97295" y="4148550"/>
            <a:ext cx="867545" cy="1569660"/>
          </a:xfrm>
          <a:prstGeom prst="rect">
            <a:avLst/>
          </a:prstGeom>
          <a:solidFill>
            <a:srgbClr val="B8C9F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9600" b="1" dirty="0">
                <a:solidFill>
                  <a:srgbClr val="32300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endParaRPr kumimoji="1" lang="zh-CN" altLang="en-US" sz="9600" b="1" dirty="0">
              <a:solidFill>
                <a:srgbClr val="32300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39122" y="4148550"/>
            <a:ext cx="867545" cy="1569660"/>
          </a:xfrm>
          <a:prstGeom prst="rect">
            <a:avLst/>
          </a:prstGeom>
          <a:solidFill>
            <a:srgbClr val="FFFCB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9600" b="1" dirty="0">
                <a:solidFill>
                  <a:srgbClr val="32300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3</a:t>
            </a:r>
            <a:endParaRPr kumimoji="1" lang="zh-CN" altLang="en-US" sz="9600" b="1" dirty="0">
              <a:solidFill>
                <a:srgbClr val="32300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80949" y="4148550"/>
            <a:ext cx="867545" cy="1569660"/>
          </a:xfrm>
          <a:prstGeom prst="rect">
            <a:avLst/>
          </a:prstGeom>
          <a:solidFill>
            <a:srgbClr val="D8D8D8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9600" b="1" dirty="0">
                <a:solidFill>
                  <a:srgbClr val="32300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4</a:t>
            </a:r>
            <a:endParaRPr kumimoji="1" lang="zh-CN" altLang="en-US" sz="9600" b="1" dirty="0">
              <a:solidFill>
                <a:srgbClr val="32300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353" y="62753"/>
            <a:ext cx="4478185" cy="377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er Icons, Free Remove Icon, symbol, red png | PNGEgg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3556" b="97778" l="2667" r="96000">
                        <a14:foregroundMark x1="13333" y1="8444" x2="13333" y2="8444"/>
                        <a14:foregroundMark x1="11556" y1="6667" x2="11556" y2="6667"/>
                        <a14:foregroundMark x1="3111" y1="8000" x2="3111" y2="8000"/>
                        <a14:foregroundMark x1="8889" y1="3556" x2="8889" y2="3556"/>
                        <a14:foregroundMark x1="93778" y1="5333" x2="93778" y2="5333"/>
                        <a14:foregroundMark x1="7556" y1="94667" x2="7556" y2="94667"/>
                        <a14:foregroundMark x1="94667" y1="94667" x2="94667" y2="94667"/>
                        <a14:foregroundMark x1="96000" y1="97778" x2="96000" y2="97778"/>
                        <a14:foregroundMark x1="3111" y1="88000" x2="3111" y2="8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000250"/>
            <a:ext cx="553764" cy="55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760,&quot;width&quot;:524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12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sz="12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WPS 演示</Application>
  <PresentationFormat>宽屏</PresentationFormat>
  <Paragraphs>126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方正书宋_GBK</vt:lpstr>
      <vt:lpstr>Wingdings</vt:lpstr>
      <vt:lpstr>DengXian</vt:lpstr>
      <vt:lpstr>汉仪中等线KW</vt:lpstr>
      <vt:lpstr>等线</vt:lpstr>
      <vt:lpstr>微软雅黑</vt:lpstr>
      <vt:lpstr>汉仪旗黑</vt:lpstr>
      <vt:lpstr>宋体</vt:lpstr>
      <vt:lpstr>Arial Unicode MS</vt:lpstr>
      <vt:lpstr>等线 Light</vt:lpstr>
      <vt:lpstr>汉仪书宋二KW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T109317</dc:creator>
  <cp:lastModifiedBy>zhangzuofeng1</cp:lastModifiedBy>
  <cp:revision>183</cp:revision>
  <dcterms:created xsi:type="dcterms:W3CDTF">2021-09-20T07:28:51Z</dcterms:created>
  <dcterms:modified xsi:type="dcterms:W3CDTF">2021-09-20T07:28:51Z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