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79B62-1A46-B74F-BF4C-392B548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3D33315-31FD-C94B-B17D-9C7A3FFD053F}"/>
              </a:ext>
            </a:extLst>
          </p:cNvPr>
          <p:cNvSpPr/>
          <p:nvPr/>
        </p:nvSpPr>
        <p:spPr>
          <a:xfrm>
            <a:off x="891878" y="1608180"/>
            <a:ext cx="2160000" cy="2160000"/>
          </a:xfrm>
          <a:prstGeom prst="triangl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B19224E-F481-BE4F-BFFC-267445C58F3A}"/>
              </a:ext>
            </a:extLst>
          </p:cNvPr>
          <p:cNvSpPr/>
          <p:nvPr/>
        </p:nvSpPr>
        <p:spPr>
          <a:xfrm>
            <a:off x="3497546" y="1608180"/>
            <a:ext cx="2160000" cy="2160000"/>
          </a:xfrm>
          <a:prstGeom prst="triangle">
            <a:avLst/>
          </a:prstGeom>
          <a:solidFill>
            <a:srgbClr val="F4B44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300B645-06C2-674A-B40D-EC21C8FF4822}"/>
              </a:ext>
            </a:extLst>
          </p:cNvPr>
          <p:cNvSpPr/>
          <p:nvPr/>
        </p:nvSpPr>
        <p:spPr>
          <a:xfrm>
            <a:off x="6103214" y="1608180"/>
            <a:ext cx="2160000" cy="21600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A5C0C05-A5D9-794B-8AE0-3283E221C9CF}"/>
              </a:ext>
            </a:extLst>
          </p:cNvPr>
          <p:cNvSpPr/>
          <p:nvPr/>
        </p:nvSpPr>
        <p:spPr>
          <a:xfrm>
            <a:off x="8708882" y="1608180"/>
            <a:ext cx="2160000" cy="216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CF13EE-A816-594B-B63A-E7F9414C2521}"/>
              </a:ext>
            </a:extLst>
          </p:cNvPr>
          <p:cNvSpPr/>
          <p:nvPr/>
        </p:nvSpPr>
        <p:spPr>
          <a:xfrm>
            <a:off x="1608020" y="2319750"/>
            <a:ext cx="867545" cy="15696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BAF83-2D3C-454F-8170-173BF5C214CE}"/>
              </a:ext>
            </a:extLst>
          </p:cNvPr>
          <p:cNvSpPr/>
          <p:nvPr/>
        </p:nvSpPr>
        <p:spPr>
          <a:xfrm>
            <a:off x="4349847" y="2319750"/>
            <a:ext cx="867545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BA591-BA71-2642-8BCA-F75579A62938}"/>
              </a:ext>
            </a:extLst>
          </p:cNvPr>
          <p:cNvSpPr/>
          <p:nvPr/>
        </p:nvSpPr>
        <p:spPr>
          <a:xfrm>
            <a:off x="7091674" y="2319750"/>
            <a:ext cx="8675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178F8-CEB6-2C4E-A34B-751C9ED19669}"/>
              </a:ext>
            </a:extLst>
          </p:cNvPr>
          <p:cNvSpPr/>
          <p:nvPr/>
        </p:nvSpPr>
        <p:spPr>
          <a:xfrm>
            <a:off x="9833501" y="2319750"/>
            <a:ext cx="86754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FBE9BF-C638-A64E-92AC-A1F9609F9A3B}"/>
              </a:ext>
            </a:extLst>
          </p:cNvPr>
          <p:cNvSpPr/>
          <p:nvPr/>
        </p:nvSpPr>
        <p:spPr>
          <a:xfrm>
            <a:off x="2070847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endParaRPr kumimoji="1" lang="zh-CN" altLang="en-US" sz="44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3269E1-AF6A-EE42-A229-F13B41874D49}"/>
              </a:ext>
            </a:extLst>
          </p:cNvPr>
          <p:cNvSpPr/>
          <p:nvPr/>
        </p:nvSpPr>
        <p:spPr>
          <a:xfrm>
            <a:off x="2886635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endParaRPr kumimoji="1" lang="zh-CN" altLang="en-US" sz="4400" b="1" dirty="0">
              <a:solidFill>
                <a:schemeClr val="accent2">
                  <a:lumMod val="7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4A8E3E-4C3F-A64E-889D-B9F236F45A6E}"/>
              </a:ext>
            </a:extLst>
          </p:cNvPr>
          <p:cNvSpPr/>
          <p:nvPr/>
        </p:nvSpPr>
        <p:spPr>
          <a:xfrm>
            <a:off x="3702423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endParaRPr kumimoji="1"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2145F-5C37-B945-B573-56ACD1BC562C}"/>
              </a:ext>
            </a:extLst>
          </p:cNvPr>
          <p:cNvSpPr/>
          <p:nvPr/>
        </p:nvSpPr>
        <p:spPr>
          <a:xfrm>
            <a:off x="4518211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endParaRPr kumimoji="1" lang="zh-CN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</vt:lpstr>
      <vt:lpstr>等线 Light</vt:lpstr>
      <vt:lpstr>Kaiti SC</vt:lpstr>
      <vt:lpstr>Songti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14</cp:revision>
  <dcterms:created xsi:type="dcterms:W3CDTF">2021-02-19T01:11:37Z</dcterms:created>
  <dcterms:modified xsi:type="dcterms:W3CDTF">2021-02-21T04:55:46Z</dcterms:modified>
</cp:coreProperties>
</file>