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CB468B-CED7-4127-B0B1-87FBA8F4D1B3}">
  <a:tblStyle styleId="{2DCB468B-CED7-4127-B0B1-87FBA8F4D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0d0df954e_0_2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0d0df954e_0_2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88</Words>
  <Application>Microsoft Office PowerPoint</Application>
  <PresentationFormat>On-screen Show (16:9)</PresentationFormat>
  <Paragraphs>16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Barlow</vt:lpstr>
      <vt:lpstr>Fjalla One</vt:lpstr>
      <vt:lpstr>Josefin Slab</vt:lpstr>
      <vt:lpstr>Staatliches</vt:lpstr>
      <vt:lpstr>Supermarket Business Plan by Slidesgo</vt:lpstr>
      <vt:lpstr>SUPER MARKET MANAGEMENT</vt:lpstr>
      <vt:lpstr>MODULES</vt:lpstr>
      <vt:lpstr>HOME PAGE</vt:lpstr>
      <vt:lpstr>PowerPoint Presentation</vt:lpstr>
      <vt:lpstr>PowerPoint Presentation</vt:lpstr>
      <vt:lpstr>PROFILE CREATION</vt:lpstr>
      <vt:lpstr>PowerPoint Presentation</vt:lpstr>
      <vt:lpstr>ADD PRODUCTS</vt:lpstr>
      <vt:lpstr>PowerPoint Presentation</vt:lpstr>
      <vt:lpstr>VIEW PRODUCT</vt:lpstr>
      <vt:lpstr>PowerPoint Presentation</vt:lpstr>
      <vt:lpstr>BILL CREATION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PROJECT</dc:title>
  <dc:creator>Niya Francis</dc:creator>
  <cp:lastModifiedBy>Feba Ann Kurian</cp:lastModifiedBy>
  <cp:revision>29</cp:revision>
  <dcterms:modified xsi:type="dcterms:W3CDTF">2021-07-29T08:27:04Z</dcterms:modified>
</cp:coreProperties>
</file>