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4d6334f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4d6334f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4d6334f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4d6334f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4d6334f6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4d6334f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4d6334f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4d6334f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4d6334f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4d6334f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4d6334f6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4d6334f6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4d6334f6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4d6334f6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4d6334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4d6334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4d6334f6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4d6334f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4d6334f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4d6334f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4d6334f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4d6334f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4d6334f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4d6334f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d6334f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4d6334f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d6334f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d6334f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4d6334f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4d6334f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3438600" cy="643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Change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" y="643188"/>
            <a:ext cx="34385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50" y="643200"/>
            <a:ext cx="34671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567700" y="0"/>
            <a:ext cx="3438600" cy="64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Change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125" y="3235425"/>
            <a:ext cx="34194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5462563" y="2633925"/>
            <a:ext cx="3438600" cy="64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Big Change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Change | Via di Francia (d=3), qtree ewma (K=32)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1027250"/>
            <a:ext cx="4035924" cy="301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399" y="1178550"/>
            <a:ext cx="34480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077400" y="3713625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 detected around 2 months later.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Change | All 4 segments (d=21), qtree ewma (K=32)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5" y="6314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750" y="1118900"/>
            <a:ext cx="34194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4526750" y="3537200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 detected around 1 months later.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Change | Elicoidale Upstream (d=6), qtree ewma (K=32)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721075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243" y="838750"/>
            <a:ext cx="34956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740250" y="3403175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change detected.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Change | Elicoidale Downstream (d=6), qtree ewma (K=32)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538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25" y="1023650"/>
            <a:ext cx="34385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4697525" y="3571325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 detected around 1 month later.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Change | Lungomare Canepa (d=6), qtree ewma (K=32)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70650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5650"/>
            <a:ext cx="34671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4572000" y="3586600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 detected around 2-3 months later.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Change | Via di Francia (d=3), qtree ewma (K=32)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1083250"/>
            <a:ext cx="4488848" cy="335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773" y="1320575"/>
            <a:ext cx="34575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5211450" y="3565425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 detected around 2 weeks later, really easy to detect here.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Small Change | Elicoidale Upstream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09025"/>
            <a:ext cx="2867436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86" y="1566863"/>
            <a:ext cx="344805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648475" y="3897050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change detected on this segment.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Small Change | Elicoidale Downstream (d=6), qtree ewma (K=32)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034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175" y="1135700"/>
            <a:ext cx="34766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59175" y="3661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change detected here?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Small Change | Lungomare Canepa (d=6), qtree ewma (K=32)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597825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889175"/>
            <a:ext cx="344805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648475" y="3897050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change detected on this segment.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Small Change | Via di Francia (d=3), qtree ewma (K=32)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993600"/>
            <a:ext cx="4069550" cy="304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350" y="993600"/>
            <a:ext cx="34575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004350" y="3297350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Even if the change was minimal, it might have affected this segment. Here it is being detected in around 1 to 2 months.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Change | All 4 segments (d=21), qtree ewma (K=32)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258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00" y="889150"/>
            <a:ext cx="34671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641500" y="3897050"/>
            <a:ext cx="366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Change detected around 5 months later. Do we consider it a detection?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Change | Elicoidale Upstream (d=6), qtree ewma (K=32)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14600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868" y="827500"/>
            <a:ext cx="34766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389375" y="332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change detected here.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Change | Elicoidale Downstream (d=6), qtree ewma (K=32)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482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675" y="877925"/>
            <a:ext cx="34766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523450" y="3358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change detected here?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 Change | Lungomare Canepa (d=6), qtree ewma (K=32)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37050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343" y="900375"/>
            <a:ext cx="3429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481100" y="3443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 change detected here?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