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5" r:id="rId6"/>
    <p:sldId id="276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Fu Mei" userId="905afafd-670c-435b-8dd1-9dd11478b908" providerId="ADAL" clId="{97D77EE4-8CDB-4721-B720-463D34AE60DC}"/>
    <pc:docChg chg="addSld delSld modSld">
      <pc:chgData name="Cheng Fu Mei" userId="905afafd-670c-435b-8dd1-9dd11478b908" providerId="ADAL" clId="{97D77EE4-8CDB-4721-B720-463D34AE60DC}" dt="2020-07-01T08:04:39.615" v="4" actId="242"/>
      <pc:docMkLst>
        <pc:docMk/>
      </pc:docMkLst>
      <pc:sldChg chg="del">
        <pc:chgData name="Cheng Fu Mei" userId="905afafd-670c-435b-8dd1-9dd11478b908" providerId="ADAL" clId="{97D77EE4-8CDB-4721-B720-463D34AE60DC}" dt="2020-07-01T07:50:42.004" v="1" actId="2696"/>
        <pc:sldMkLst>
          <pc:docMk/>
          <pc:sldMk cId="0" sldId="260"/>
        </pc:sldMkLst>
      </pc:sldChg>
      <pc:sldChg chg="del">
        <pc:chgData name="Cheng Fu Mei" userId="905afafd-670c-435b-8dd1-9dd11478b908" providerId="ADAL" clId="{97D77EE4-8CDB-4721-B720-463D34AE60DC}" dt="2020-07-01T07:50:42.010" v="2" actId="2696"/>
        <pc:sldMkLst>
          <pc:docMk/>
          <pc:sldMk cId="0" sldId="273"/>
        </pc:sldMkLst>
      </pc:sldChg>
      <pc:sldChg chg="add">
        <pc:chgData name="Cheng Fu Mei" userId="905afafd-670c-435b-8dd1-9dd11478b908" providerId="ADAL" clId="{97D77EE4-8CDB-4721-B720-463D34AE60DC}" dt="2020-07-01T07:50:31.180" v="0"/>
        <pc:sldMkLst>
          <pc:docMk/>
          <pc:sldMk cId="0" sldId="275"/>
        </pc:sldMkLst>
      </pc:sldChg>
      <pc:sldChg chg="modSp add">
        <pc:chgData name="Cheng Fu Mei" userId="905afafd-670c-435b-8dd1-9dd11478b908" providerId="ADAL" clId="{97D77EE4-8CDB-4721-B720-463D34AE60DC}" dt="2020-07-01T08:04:39.615" v="4" actId="242"/>
        <pc:sldMkLst>
          <pc:docMk/>
          <pc:sldMk cId="0" sldId="276"/>
        </pc:sldMkLst>
        <pc:graphicFrameChg chg="modGraphic">
          <ac:chgData name="Cheng Fu Mei" userId="905afafd-670c-435b-8dd1-9dd11478b908" providerId="ADAL" clId="{97D77EE4-8CDB-4721-B720-463D34AE60DC}" dt="2020-07-01T08:04:37.005" v="3" actId="242"/>
          <ac:graphicFrameMkLst>
            <pc:docMk/>
            <pc:sldMk cId="0" sldId="276"/>
            <ac:graphicFrameMk id="3" creationId="{00000000-0000-0000-0000-000000000000}"/>
          </ac:graphicFrameMkLst>
        </pc:graphicFrameChg>
        <pc:graphicFrameChg chg="modGraphic">
          <ac:chgData name="Cheng Fu Mei" userId="905afafd-670c-435b-8dd1-9dd11478b908" providerId="ADAL" clId="{97D77EE4-8CDB-4721-B720-463D34AE60DC}" dt="2020-07-01T08:04:39.615" v="4" actId="242"/>
          <ac:graphicFrameMkLst>
            <pc:docMk/>
            <pc:sldMk cId="0" sldId="276"/>
            <ac:graphicFrameMk id="4" creationId="{00000000-0000-0000-0000-00000000000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Excitement levels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15D-46D6-BBF8-194E2AF8156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15D-46D6-BBF8-194E2AF8156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15D-46D6-BBF8-194E2AF8156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Super</c:v>
                </c:pt>
                <c:pt idx="1">
                  <c:v>Okay</c:v>
                </c:pt>
                <c:pt idx="2">
                  <c:v>Meh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30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57-4B2B-944F-A2158A6839A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" y="1122363"/>
            <a:ext cx="9127998" cy="2133599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" y="3602038"/>
            <a:ext cx="9127998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8EA4-19D3-478B-BBB0-8808A7FB7FB5}" type="datetimeFigureOut">
              <a:rPr lang="en-SG" smtClean="0"/>
              <a:t>1/7/2020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2738-AD1A-49A9-A799-EA439BDC7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861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0D7-CEB9-43F7-AA51-594846FD0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15" y="365127"/>
            <a:ext cx="8675370" cy="365126"/>
          </a:xfrm>
        </p:spPr>
        <p:txBody>
          <a:bodyPr>
            <a:normAutofit/>
          </a:bodyPr>
          <a:lstStyle>
            <a:lvl1pPr>
              <a:defRPr sz="20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BB94D1-9627-4B1E-A87C-4FEE1F132B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303338"/>
            <a:ext cx="9144000" cy="4826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2400" dirty="0" smtClean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SG" dirty="0"/>
            </a:lvl5pPr>
          </a:lstStyle>
          <a:p>
            <a:pPr marL="0" indent="0" algn="ctr">
              <a:buNone/>
            </a:pPr>
            <a:endParaRPr lang="en-SG" sz="2400" b="1" dirty="0">
              <a:solidFill>
                <a:srgbClr val="00206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able Placeholder 3">
            <a:extLst>
              <a:ext uri="{FF2B5EF4-FFF2-40B4-BE49-F238E27FC236}">
                <a16:creationId xmlns:a16="http://schemas.microsoft.com/office/drawing/2014/main" id="{CA57800D-06B8-4183-8019-EFEA27984F00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27024" y="2355850"/>
            <a:ext cx="4081464" cy="2897188"/>
          </a:xfrm>
        </p:spPr>
        <p:txBody>
          <a:bodyPr>
            <a:normAutofit/>
          </a:bodyPr>
          <a:lstStyle>
            <a:lvl1pPr>
              <a:defRPr lang="en-SG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endParaRPr lang="en-SG" dirty="0"/>
          </a:p>
        </p:txBody>
      </p:sp>
      <p:sp>
        <p:nvSpPr>
          <p:cNvPr id="11" name="Table Placeholder 3">
            <a:extLst>
              <a:ext uri="{FF2B5EF4-FFF2-40B4-BE49-F238E27FC236}">
                <a16:creationId xmlns:a16="http://schemas.microsoft.com/office/drawing/2014/main" id="{CD289EAB-6CD2-4254-BD45-0AE3E757AF0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4735512" y="2355850"/>
            <a:ext cx="4081464" cy="289718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S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0C9C1-BDED-4235-B62E-3ECF02BB921C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61958EA4-19D3-478B-BBB0-8808A7FB7FB5}" type="datetimeFigureOut">
              <a:rPr lang="en-SG" smtClean="0"/>
              <a:t>1/7/2020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1E5B8-838F-4D7C-B291-6E18AC2375E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C7950-A007-4323-AEBE-17C0CF2F7AC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AAB2738-AD1A-49A9-A799-EA439BDC7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703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F69A6D-821A-4E03-84D9-28F5C99D92E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0563" y="1639888"/>
            <a:ext cx="7762875" cy="3733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0C2A28-7168-43D9-ABAF-5F65DF18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8EA4-19D3-478B-BBB0-8808A7FB7FB5}" type="datetimeFigureOut">
              <a:rPr lang="en-SG" smtClean="0"/>
              <a:t>1/7/2020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3ECFC-A6D8-4786-BBC7-9D8AB48E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EE8AC-6D00-4E35-9655-55A6F392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B2738-AD1A-49A9-A799-EA439BDC7770}" type="slidenum">
              <a:rPr lang="en-SG" smtClean="0"/>
              <a:t>‹#›</a:t>
            </a:fld>
            <a:endParaRPr lang="en-SG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C5CB58-8A8C-4468-A1C6-3DEE13B6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15" y="365127"/>
            <a:ext cx="8675370" cy="365126"/>
          </a:xfrm>
        </p:spPr>
        <p:txBody>
          <a:bodyPr>
            <a:normAutofit/>
          </a:bodyPr>
          <a:lstStyle>
            <a:lvl1pPr>
              <a:defRPr sz="20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1241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0D7-CEB9-43F7-AA51-594846FD0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15" y="365127"/>
            <a:ext cx="8675370" cy="365126"/>
          </a:xfrm>
        </p:spPr>
        <p:txBody>
          <a:bodyPr>
            <a:normAutofit/>
          </a:bodyPr>
          <a:lstStyle>
            <a:lvl1pPr>
              <a:defRPr sz="20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48BD7827-F286-49F8-8953-1E27AC1AC440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689950" y="1059860"/>
            <a:ext cx="7764100" cy="241617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SG"/>
          </a:p>
        </p:txBody>
      </p:sp>
      <p:sp>
        <p:nvSpPr>
          <p:cNvPr id="10" name="Table Placeholder 3">
            <a:extLst>
              <a:ext uri="{FF2B5EF4-FFF2-40B4-BE49-F238E27FC236}">
                <a16:creationId xmlns:a16="http://schemas.microsoft.com/office/drawing/2014/main" id="{CCB02FAA-C37C-4028-BB83-4F4F054D0982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689950" y="3724554"/>
            <a:ext cx="7764100" cy="241617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1ECBD-2613-4A97-B0FE-F44A4530BFB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61958EA4-19D3-478B-BBB0-8808A7FB7FB5}" type="datetimeFigureOut">
              <a:rPr lang="en-SG" smtClean="0"/>
              <a:t>1/7/2020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40C92-C7F7-4CB6-856C-BCAA08E184F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9A7CB-593C-4D38-BE2B-04107CF5423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AAB2738-AD1A-49A9-A799-EA439BDC7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035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58EA4-19D3-478B-BBB0-8808A7FB7FB5}" type="datetimeFigureOut">
              <a:rPr lang="en-SG" smtClean="0"/>
              <a:t>1/7/2020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B2738-AD1A-49A9-A799-EA439BDC7770}" type="slidenum">
              <a:rPr lang="en-SG" smtClean="0"/>
              <a:t>‹#›</a:t>
            </a:fld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53ABD7-6AC1-466F-84F9-925C0CAE164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097" y="6563305"/>
            <a:ext cx="1373806" cy="29274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8D370C2-7C90-433F-B834-DB47B00A500B}"/>
              </a:ext>
            </a:extLst>
          </p:cNvPr>
          <p:cNvSpPr txBox="1">
            <a:spLocks/>
          </p:cNvSpPr>
          <p:nvPr userDrawn="1"/>
        </p:nvSpPr>
        <p:spPr>
          <a:xfrm>
            <a:off x="274320" y="0"/>
            <a:ext cx="8640000" cy="360000"/>
          </a:xfrm>
          <a:prstGeom prst="rect">
            <a:avLst/>
          </a:prstGeom>
        </p:spPr>
        <p:txBody>
          <a:bodyPr anchor="b"/>
          <a:lstStyle>
            <a:lvl1pPr algn="l" defTabSz="685800" rtl="0" eaLnBrk="1" latinLnBrk="0" hangingPunct="1">
              <a:spcBef>
                <a:spcPct val="0"/>
              </a:spcBef>
              <a:buNone/>
              <a:defRPr kumimoji="1" sz="1800" b="1" kern="1200" baseline="0">
                <a:solidFill>
                  <a:schemeClr val="tx1"/>
                </a:solidFill>
                <a:latin typeface="Arial" panose="020B0604020202020204" pitchFamily="34" charset="0"/>
                <a:ea typeface="メイリオ" pitchFamily="50" charset="-128"/>
                <a:cs typeface="Arial" panose="020B0604020202020204" pitchFamily="34" charset="0"/>
              </a:defRPr>
            </a:lvl1pPr>
          </a:lstStyle>
          <a:p>
            <a:r>
              <a:rPr lang="en-SG" sz="1000" b="0" dirty="0">
                <a:solidFill>
                  <a:srgbClr val="7F7F7F"/>
                </a:solidFill>
                <a:latin typeface="Arial"/>
              </a:rPr>
              <a:t>Graphene – Technical Ability Test</a:t>
            </a:r>
          </a:p>
        </p:txBody>
      </p:sp>
    </p:spTree>
    <p:extLst>
      <p:ext uri="{BB962C8B-B14F-4D97-AF65-F5344CB8AC3E}">
        <p14:creationId xmlns:p14="http://schemas.microsoft.com/office/powerpoint/2010/main" val="196753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5" r:id="rId3"/>
    <p:sldLayoutId id="214748367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2AEDE-1D74-4C11-BD43-DED1853EC3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My First PPT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883EE-304D-41C6-BF07-B8DA6952C9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I DID IT!</a:t>
            </a:r>
          </a:p>
        </p:txBody>
      </p:sp>
    </p:spTree>
    <p:extLst>
      <p:ext uri="{BB962C8B-B14F-4D97-AF65-F5344CB8AC3E}">
        <p14:creationId xmlns:p14="http://schemas.microsoft.com/office/powerpoint/2010/main" val="34302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Creating my first slide with tables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/>
              <a:t>With colours!</a:t>
            </a:r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sz="quarter" idx="18"/>
          </p:nvPr>
        </p:nvGraphicFramePr>
        <p:xfrm>
          <a:off x="327024" y="2355850"/>
          <a:ext cx="41148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1600">
                          <a:solidFill>
                            <a:srgbClr val="000000"/>
                          </a:solidFill>
                          <a:latin typeface="Calibri"/>
                        </a:rPr>
                        <a:t>BASE PEOPLE &amp; CONVERSATIONS</a:t>
                      </a:r>
                    </a:p>
                  </a:txBody>
                  <a:tcPr anchor="ctr"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sz="1600">
                          <a:solidFill>
                            <a:srgbClr val="000000"/>
                          </a:solidFill>
                          <a:latin typeface="Calibri"/>
                        </a:rPr>
                        <a:t>#</a:t>
                      </a:r>
                    </a:p>
                  </a:txBody>
                  <a:tcPr anchor="ctr"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rgbClr val="000000"/>
                          </a:solidFill>
                          <a:latin typeface="Calibri"/>
                        </a:rPr>
                        <a:t>People</a:t>
                      </a:r>
                      <a:endParaRPr sz="16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/>
                      </a:pPr>
                      <a:r>
                        <a:rPr lang="en-SG" sz="1600" dirty="0">
                          <a:solidFill>
                            <a:srgbClr val="000000"/>
                          </a:solidFill>
                          <a:latin typeface="Calibri"/>
                        </a:rPr>
                        <a:t>5840</a:t>
                      </a:r>
                      <a:endParaRPr sz="16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rgbClr val="000000"/>
                          </a:solidFill>
                          <a:latin typeface="Calibri"/>
                        </a:rPr>
                        <a:t>Conversations</a:t>
                      </a:r>
                      <a:endParaRPr sz="16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/>
                      </a:pPr>
                      <a:r>
                        <a:rPr lang="en-SG" sz="1600" dirty="0">
                          <a:solidFill>
                            <a:srgbClr val="000000"/>
                          </a:solidFill>
                          <a:latin typeface="Calibri"/>
                        </a:rPr>
                        <a:t>12444</a:t>
                      </a:r>
                      <a:endParaRPr sz="16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Placeholder 4"/>
          <p:cNvGraphicFramePr>
            <a:graphicFrameLocks noGrp="1"/>
          </p:cNvGraphicFramePr>
          <p:nvPr>
            <p:ph type="tbl" sz="quarter" idx="19"/>
          </p:nvPr>
        </p:nvGraphicFramePr>
        <p:xfrm>
          <a:off x="4735512" y="2355850"/>
          <a:ext cx="4114800" cy="224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1600">
                          <a:solidFill>
                            <a:srgbClr val="000000"/>
                          </a:solidFill>
                          <a:latin typeface="Calibri"/>
                        </a:rPr>
                        <a:t>SOURCES</a:t>
                      </a:r>
                    </a:p>
                  </a:txBody>
                  <a:tcPr anchor="ctr"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sz="1600">
                          <a:solidFill>
                            <a:srgbClr val="000000"/>
                          </a:solidFill>
                          <a:latin typeface="Calibri"/>
                        </a:rPr>
                        <a:t>%</a:t>
                      </a:r>
                    </a:p>
                  </a:txBody>
                  <a:tcPr anchor="ctr"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rgbClr val="000000"/>
                          </a:solidFill>
                          <a:latin typeface="Calibri"/>
                        </a:rPr>
                        <a:t>Ecommerce</a:t>
                      </a:r>
                      <a:endParaRPr sz="16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/>
                      </a:pPr>
                      <a:r>
                        <a:rPr lang="en-SG" sz="1600" dirty="0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  <a:endParaRPr sz="16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9216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sz="1600" dirty="0">
                          <a:solidFill>
                            <a:srgbClr val="000000"/>
                          </a:solidFill>
                          <a:latin typeface="Calibri"/>
                        </a:rPr>
                        <a:t>Social media</a:t>
                      </a:r>
                    </a:p>
                  </a:txBody>
                  <a:tcPr anchor="ctr"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/>
                      </a:pPr>
                      <a:r>
                        <a:rPr lang="en-SG" sz="1600" dirty="0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  <a:endParaRPr sz="16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sz="1600">
                          <a:solidFill>
                            <a:srgbClr val="000000"/>
                          </a:solidFill>
                          <a:latin typeface="Calibri"/>
                        </a:rPr>
                        <a:t>Blogs</a:t>
                      </a:r>
                    </a:p>
                  </a:txBody>
                  <a:tcPr anchor="ctr"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/>
                      </a:pPr>
                      <a:r>
                        <a:rPr lang="en-SG" sz="1600" dirty="0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sz="16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sz="1600">
                          <a:solidFill>
                            <a:srgbClr val="000000"/>
                          </a:solidFill>
                          <a:latin typeface="Calibri"/>
                        </a:rPr>
                        <a:t>Forums &amp; groups</a:t>
                      </a:r>
                    </a:p>
                  </a:txBody>
                  <a:tcPr anchor="ctr"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/>
                      </a:pPr>
                      <a:r>
                        <a:rPr lang="en-SG" sz="1600" dirty="0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  <a:endParaRPr sz="16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sz="1600">
                          <a:solidFill>
                            <a:srgbClr val="000000"/>
                          </a:solidFill>
                          <a:latin typeface="Calibri"/>
                        </a:rPr>
                        <a:t>Others</a:t>
                      </a:r>
                    </a:p>
                  </a:txBody>
                  <a:tcPr anchor="ctr"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/>
                      </a:pPr>
                      <a:r>
                        <a:rPr lang="en-SG" sz="1600" dirty="0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  <a:endParaRPr sz="16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Tables with merged header</a:t>
            </a:r>
          </a:p>
        </p:txBody>
      </p:sp>
      <p:graphicFrame>
        <p:nvGraphicFramePr>
          <p:cNvPr id="3" name="Table Placeholder 2"/>
          <p:cNvGraphicFramePr>
            <a:graphicFrameLocks noGrp="1"/>
          </p:cNvGraphicFramePr>
          <p:nvPr>
            <p:ph type="tbl" sz="quarter" idx="18"/>
            <p:extLst>
              <p:ext uri="{D42A27DB-BD31-4B8C-83A1-F6EECF244321}">
                <p14:modId xmlns:p14="http://schemas.microsoft.com/office/powerpoint/2010/main" val="2982917103"/>
              </p:ext>
            </p:extLst>
          </p:nvPr>
        </p:nvGraphicFramePr>
        <p:xfrm>
          <a:off x="690563" y="1060450"/>
          <a:ext cx="77635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 gridSpan="4"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sz="1600" dirty="0">
                          <a:solidFill>
                            <a:srgbClr val="000000"/>
                          </a:solidFill>
                          <a:latin typeface="Calibri"/>
                        </a:rPr>
                        <a:t>Gender split</a:t>
                      </a:r>
                    </a:p>
                  </a:txBody>
                  <a:tcPr marL="92423" marR="92423" anchor="ctr">
                    <a:solidFill>
                      <a:srgbClr val="FDEA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sz="1600">
                          <a:solidFill>
                            <a:srgbClr val="000000"/>
                          </a:solidFill>
                          <a:latin typeface="Calibri"/>
                        </a:rPr>
                        <a:t>Gender split</a:t>
                      </a:r>
                    </a:p>
                  </a:txBody>
                  <a:tcPr>
                    <a:solidFill>
                      <a:srgbClr val="FDEA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sz="1600">
                          <a:solidFill>
                            <a:srgbClr val="000000"/>
                          </a:solidFill>
                          <a:latin typeface="Calibri"/>
                        </a:rPr>
                        <a:t>Gender split</a:t>
                      </a:r>
                    </a:p>
                  </a:txBody>
                  <a:tcPr>
                    <a:solidFill>
                      <a:srgbClr val="FDEA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sz="1600">
                          <a:solidFill>
                            <a:srgbClr val="000000"/>
                          </a:solidFill>
                          <a:latin typeface="Calibri"/>
                        </a:rPr>
                        <a:t>Gender split</a:t>
                      </a:r>
                    </a:p>
                  </a:txBody>
                  <a:tcP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lang="en-SG" sz="1600" dirty="0">
                          <a:solidFill>
                            <a:srgbClr val="000000"/>
                          </a:solidFill>
                          <a:latin typeface="Calibri"/>
                        </a:rPr>
                        <a:t>Before</a:t>
                      </a:r>
                      <a:endParaRPr sz="16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423" marR="92423" anchor="ctr"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sz="1600">
                          <a:solidFill>
                            <a:srgbClr val="000000"/>
                          </a:solidFill>
                          <a:latin typeface="Calibri"/>
                        </a:rPr>
                        <a:t>%</a:t>
                      </a:r>
                    </a:p>
                  </a:txBody>
                  <a:tcPr marL="92423" marR="92423" anchor="ctr"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lang="en-SG" sz="1600" dirty="0">
                          <a:solidFill>
                            <a:srgbClr val="000000"/>
                          </a:solidFill>
                          <a:latin typeface="Calibri"/>
                        </a:rPr>
                        <a:t>After</a:t>
                      </a:r>
                      <a:endParaRPr sz="16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423" marR="92423" anchor="ctr"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sz="1600">
                          <a:solidFill>
                            <a:srgbClr val="000000"/>
                          </a:solidFill>
                          <a:latin typeface="Calibri"/>
                        </a:rPr>
                        <a:t>%</a:t>
                      </a:r>
                    </a:p>
                  </a:txBody>
                  <a:tcPr marL="92423" marR="92423" anchor="ctr"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sz="1600">
                          <a:solidFill>
                            <a:srgbClr val="000000"/>
                          </a:solidFill>
                          <a:latin typeface="Calibri"/>
                        </a:rPr>
                        <a:t>Male Only</a:t>
                      </a:r>
                    </a:p>
                  </a:txBody>
                  <a:tcPr marL="92423" marR="92423" anchor="ctr"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/>
                      </a:pPr>
                      <a:r>
                        <a:rPr lang="en-SG" sz="1600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r>
                        <a:rPr sz="1600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2423" marR="92423" anchor="ctr"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600">
                          <a:solidFill>
                            <a:srgbClr val="000000"/>
                          </a:solidFill>
                          <a:latin typeface="Calibri"/>
                        </a:rPr>
                        <a:t>Male Only</a:t>
                      </a:r>
                    </a:p>
                  </a:txBody>
                  <a:tcPr marL="92423" marR="92423" anchor="ctr"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/>
                      </a:pPr>
                      <a:r>
                        <a:rPr lang="en-SG" sz="1600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r>
                        <a:rPr sz="1600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2423" marR="92423" anchor="ctr"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sz="1600">
                          <a:solidFill>
                            <a:srgbClr val="000000"/>
                          </a:solidFill>
                          <a:latin typeface="Calibri"/>
                        </a:rPr>
                        <a:t>Female Only</a:t>
                      </a:r>
                    </a:p>
                  </a:txBody>
                  <a:tcPr marL="92423" marR="92423" anchor="ctr"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/>
                      </a:pPr>
                      <a:r>
                        <a:rPr lang="en-SG" sz="1600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r>
                        <a:rPr sz="1600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2423" marR="92423" anchor="ctr"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600">
                          <a:solidFill>
                            <a:srgbClr val="000000"/>
                          </a:solidFill>
                          <a:latin typeface="Calibri"/>
                        </a:rPr>
                        <a:t>Female Only</a:t>
                      </a:r>
                    </a:p>
                  </a:txBody>
                  <a:tcPr marL="92423" marR="92423" anchor="ctr"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/>
                      </a:pPr>
                      <a:r>
                        <a:rPr lang="en-SG" sz="1600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r>
                        <a:rPr sz="1600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2423" marR="92423" anchor="ctr"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Placeholder 3"/>
          <p:cNvGraphicFramePr>
            <a:graphicFrameLocks noGrp="1"/>
          </p:cNvGraphicFramePr>
          <p:nvPr>
            <p:ph type="tbl" sz="quarter" idx="19"/>
            <p:extLst>
              <p:ext uri="{D42A27DB-BD31-4B8C-83A1-F6EECF244321}">
                <p14:modId xmlns:p14="http://schemas.microsoft.com/office/powerpoint/2010/main" val="470991539"/>
              </p:ext>
            </p:extLst>
          </p:nvPr>
        </p:nvGraphicFramePr>
        <p:xfrm>
          <a:off x="690563" y="3724275"/>
          <a:ext cx="776351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 gridSpan="4"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sz="1600" dirty="0">
                          <a:solidFill>
                            <a:srgbClr val="000000"/>
                          </a:solidFill>
                          <a:latin typeface="Calibri"/>
                        </a:rPr>
                        <a:t>Industry split</a:t>
                      </a:r>
                    </a:p>
                  </a:txBody>
                  <a:tcPr marL="92423" marR="92423" anchor="ctr">
                    <a:solidFill>
                      <a:srgbClr val="FDEA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sz="1600">
                          <a:solidFill>
                            <a:srgbClr val="000000"/>
                          </a:solidFill>
                          <a:latin typeface="Calibri"/>
                        </a:rPr>
                        <a:t>Industry split</a:t>
                      </a:r>
                    </a:p>
                  </a:txBody>
                  <a:tcPr>
                    <a:solidFill>
                      <a:srgbClr val="FDEA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sz="1600">
                          <a:solidFill>
                            <a:srgbClr val="000000"/>
                          </a:solidFill>
                          <a:latin typeface="Calibri"/>
                        </a:rPr>
                        <a:t>Industry split</a:t>
                      </a:r>
                    </a:p>
                  </a:txBody>
                  <a:tcPr>
                    <a:solidFill>
                      <a:srgbClr val="FDEA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sz="1600">
                          <a:solidFill>
                            <a:srgbClr val="000000"/>
                          </a:solidFill>
                          <a:latin typeface="Calibri"/>
                        </a:rPr>
                        <a:t>Industry split</a:t>
                      </a:r>
                    </a:p>
                  </a:txBody>
                  <a:tcP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lang="en-SG" sz="1600" dirty="0">
                          <a:solidFill>
                            <a:srgbClr val="000000"/>
                          </a:solidFill>
                          <a:latin typeface="Calibri"/>
                        </a:rPr>
                        <a:t>Before</a:t>
                      </a:r>
                      <a:endParaRPr sz="16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423" marR="92423" anchor="ctr"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sz="1600">
                          <a:solidFill>
                            <a:srgbClr val="000000"/>
                          </a:solidFill>
                          <a:latin typeface="Calibri"/>
                        </a:rPr>
                        <a:t>%</a:t>
                      </a:r>
                    </a:p>
                  </a:txBody>
                  <a:tcPr marL="92423" marR="92423" anchor="ctr"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lang="en-SG" sz="1600" dirty="0">
                          <a:solidFill>
                            <a:srgbClr val="000000"/>
                          </a:solidFill>
                          <a:latin typeface="Calibri"/>
                        </a:rPr>
                        <a:t>After</a:t>
                      </a:r>
                      <a:endParaRPr sz="16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423" marR="92423" anchor="ctr"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sz="1600">
                          <a:solidFill>
                            <a:srgbClr val="000000"/>
                          </a:solidFill>
                          <a:latin typeface="Calibri"/>
                        </a:rPr>
                        <a:t>%</a:t>
                      </a:r>
                    </a:p>
                  </a:txBody>
                  <a:tcPr marL="92423" marR="92423" anchor="ctr"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sz="1600">
                          <a:solidFill>
                            <a:srgbClr val="000000"/>
                          </a:solidFill>
                          <a:latin typeface="Calibri"/>
                        </a:rPr>
                        <a:t>&lt;Industry split 3&gt;</a:t>
                      </a:r>
                    </a:p>
                  </a:txBody>
                  <a:tcPr marL="92423" marR="92423" anchor="ctr"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/>
                      </a:pPr>
                      <a:r>
                        <a:rPr sz="160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2423" marR="92423" anchor="ctr"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600">
                          <a:solidFill>
                            <a:srgbClr val="000000"/>
                          </a:solidFill>
                          <a:latin typeface="Calibri"/>
                        </a:rPr>
                        <a:t>&lt;Industry split 1&gt;</a:t>
                      </a:r>
                    </a:p>
                  </a:txBody>
                  <a:tcPr marL="92423" marR="92423" anchor="ctr"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/>
                      </a:pPr>
                      <a:r>
                        <a:rPr sz="160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2423" marR="92423" anchor="ctr"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sz="1600">
                          <a:solidFill>
                            <a:srgbClr val="000000"/>
                          </a:solidFill>
                          <a:latin typeface="Calibri"/>
                        </a:rPr>
                        <a:t>&lt;Industry split 1&gt;</a:t>
                      </a:r>
                    </a:p>
                  </a:txBody>
                  <a:tcPr marL="92423" marR="92423" anchor="ctr"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/>
                      </a:pPr>
                      <a:r>
                        <a:rPr sz="1600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2423" marR="92423" anchor="ctr"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600">
                          <a:solidFill>
                            <a:srgbClr val="000000"/>
                          </a:solidFill>
                          <a:latin typeface="Calibri"/>
                        </a:rPr>
                        <a:t>&lt;Industry split 3&gt;</a:t>
                      </a:r>
                    </a:p>
                  </a:txBody>
                  <a:tcPr marL="92423" marR="92423" anchor="ctr"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/>
                      </a:pPr>
                      <a:r>
                        <a:rPr sz="160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2423" marR="92423" anchor="ctr"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sz="1600">
                          <a:solidFill>
                            <a:srgbClr val="000000"/>
                          </a:solidFill>
                          <a:latin typeface="Calibri"/>
                        </a:rPr>
                        <a:t>&lt;Industry split 4&gt;</a:t>
                      </a:r>
                    </a:p>
                  </a:txBody>
                  <a:tcPr marL="92423" marR="92423" anchor="ctr"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/>
                      </a:pPr>
                      <a:r>
                        <a:rPr sz="1600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2423" marR="92423" anchor="ctr"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600">
                          <a:solidFill>
                            <a:srgbClr val="000000"/>
                          </a:solidFill>
                          <a:latin typeface="Calibri"/>
                        </a:rPr>
                        <a:t>&lt;Industry split 2&gt;</a:t>
                      </a:r>
                    </a:p>
                  </a:txBody>
                  <a:tcPr marL="92423" marR="92423" anchor="ctr"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/>
                      </a:pPr>
                      <a:r>
                        <a:rPr sz="160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2423" marR="92423" anchor="ctr"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sz="1600">
                          <a:solidFill>
                            <a:srgbClr val="000000"/>
                          </a:solidFill>
                          <a:latin typeface="Calibri"/>
                        </a:rPr>
                        <a:t>&lt;Industry split 5&gt;</a:t>
                      </a:r>
                    </a:p>
                  </a:txBody>
                  <a:tcPr marL="92423" marR="92423" anchor="ctr"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/>
                      </a:pPr>
                      <a:r>
                        <a:rPr sz="160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2423" marR="92423" anchor="ctr"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600">
                          <a:solidFill>
                            <a:srgbClr val="000000"/>
                          </a:solidFill>
                          <a:latin typeface="Calibri"/>
                        </a:rPr>
                        <a:t>&lt;Industry split 4&gt;</a:t>
                      </a:r>
                    </a:p>
                  </a:txBody>
                  <a:tcPr marL="92423" marR="92423" anchor="ctr"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/>
                      </a:pPr>
                      <a:r>
                        <a:rPr sz="160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2423" marR="92423" anchor="ctr"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sz="1600">
                          <a:solidFill>
                            <a:srgbClr val="000000"/>
                          </a:solidFill>
                          <a:latin typeface="Calibri"/>
                        </a:rPr>
                        <a:t>&lt;Industry split 2&gt;</a:t>
                      </a:r>
                    </a:p>
                  </a:txBody>
                  <a:tcPr marL="92423" marR="92423" anchor="ctr"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/>
                      </a:pPr>
                      <a:r>
                        <a:rPr sz="160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2423" marR="92423" anchor="ctr"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600">
                          <a:solidFill>
                            <a:srgbClr val="000000"/>
                          </a:solidFill>
                          <a:latin typeface="Calibri"/>
                        </a:rPr>
                        <a:t>&lt;Industry split 5&gt;</a:t>
                      </a:r>
                    </a:p>
                  </a:txBody>
                  <a:tcPr marL="92423" marR="92423" anchor="ctr"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/>
                      </a:pPr>
                      <a:r>
                        <a:rPr sz="1600" dirty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2423" marR="92423" anchor="ctr"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The last slide!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09FCE22-C7AC-4301-B573-C538A3E6ADDA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67107406"/>
              </p:ext>
            </p:extLst>
          </p:nvPr>
        </p:nvGraphicFramePr>
        <p:xfrm>
          <a:off x="690563" y="1639888"/>
          <a:ext cx="7762875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1799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8F0F0B4A0EAC42BE8168AE6FFBA166" ma:contentTypeVersion="13" ma:contentTypeDescription="Create a new document." ma:contentTypeScope="" ma:versionID="27f0956329e6d56c1b3b67a947110b5f">
  <xsd:schema xmlns:xsd="http://www.w3.org/2001/XMLSchema" xmlns:xs="http://www.w3.org/2001/XMLSchema" xmlns:p="http://schemas.microsoft.com/office/2006/metadata/properties" xmlns:ns3="b8463985-4f20-4726-8ce3-d7b449b2ad6b" xmlns:ns4="6094e19a-9a2e-48d3-8a0d-76cf7a2a8bb1" targetNamespace="http://schemas.microsoft.com/office/2006/metadata/properties" ma:root="true" ma:fieldsID="df6ad38a4eecd590c911e0486a33f57a" ns3:_="" ns4:_="">
    <xsd:import namespace="b8463985-4f20-4726-8ce3-d7b449b2ad6b"/>
    <xsd:import namespace="6094e19a-9a2e-48d3-8a0d-76cf7a2a8bb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Details" minOccurs="0"/>
                <xsd:element ref="ns4:SharedWithUsers" minOccurs="0"/>
                <xsd:element ref="ns4:SharingHintHash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463985-4f20-4726-8ce3-d7b449b2ad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4e19a-9a2e-48d3-8a0d-76cf7a2a8bb1" elementFormDefault="qualified">
    <xsd:import namespace="http://schemas.microsoft.com/office/2006/documentManagement/types"/>
    <xsd:import namespace="http://schemas.microsoft.com/office/infopath/2007/PartnerControls"/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4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9BC8CB-466C-43C8-A791-6B8F06918E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463985-4f20-4726-8ce3-d7b449b2ad6b"/>
    <ds:schemaRef ds:uri="6094e19a-9a2e-48d3-8a0d-76cf7a2a8b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BDE93D-B6F5-4717-B345-6E2BF5C6C507}">
  <ds:schemaRefs>
    <ds:schemaRef ds:uri="b8463985-4f20-4726-8ce3-d7b449b2ad6b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6094e19a-9a2e-48d3-8a0d-76cf7a2a8bb1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3E17058-4F1F-49BB-867F-64E8A887BF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139</Words>
  <Application>Microsoft Office PowerPoint</Application>
  <PresentationFormat>On-screen Show (4:3)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Black</vt:lpstr>
      <vt:lpstr>Calibri</vt:lpstr>
      <vt:lpstr>Office Theme</vt:lpstr>
      <vt:lpstr>My First PPT Automation</vt:lpstr>
      <vt:lpstr>Creating my first slide with tables</vt:lpstr>
      <vt:lpstr>Tables with merged header</vt:lpstr>
      <vt:lpstr>The last slide!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 Fu Mei</dc:creator>
  <cp:lastModifiedBy>Cheng Fu Mei</cp:lastModifiedBy>
  <cp:revision>13</cp:revision>
  <dcterms:created xsi:type="dcterms:W3CDTF">2020-06-19T07:15:24Z</dcterms:created>
  <dcterms:modified xsi:type="dcterms:W3CDTF">2020-07-01T08:04:43Z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0x0101003A8F0F0B4A0EAC42BE8168AE6FFBA166</vt:lpwstr>
  </property>
</Properties>
</file>