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99" d="100"/>
          <a:sy n="99" d="100"/>
        </p:scale>
        <p:origin x="54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01" y="1122363"/>
            <a:ext cx="9127998" cy="2133599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01" y="3602038"/>
            <a:ext cx="9127998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 b="1">
                <a:solidFill>
                  <a:srgbClr val="00206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58EA4-19D3-478B-BBB0-8808A7FB7FB5}" type="datetimeFigureOut">
              <a:rPr lang="en-SG" smtClean="0"/>
              <a:t>1/7/2020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B2738-AD1A-49A9-A799-EA439BDC777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58614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260D7-CEB9-43F7-AA51-594846FD0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315" y="365127"/>
            <a:ext cx="8675370" cy="365126"/>
          </a:xfrm>
        </p:spPr>
        <p:txBody>
          <a:bodyPr>
            <a:normAutofit/>
          </a:bodyPr>
          <a:lstStyle>
            <a:lvl1pPr>
              <a:defRPr sz="2000" b="1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  <a:endParaRPr lang="en-SG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8BB94D1-9627-4B1E-A87C-4FEE1F132B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0" y="1303338"/>
            <a:ext cx="9144000" cy="482600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 algn="ctr">
              <a:buNone/>
              <a:defRPr lang="en-US" sz="2400" dirty="0" smtClean="0">
                <a:solidFill>
                  <a:srgbClr val="002060"/>
                </a:solidFill>
                <a:latin typeface="+mj-lt"/>
                <a:ea typeface="+mj-ea"/>
                <a:cs typeface="+mj-cs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SG" dirty="0"/>
            </a:lvl5pPr>
          </a:lstStyle>
          <a:p>
            <a:pPr marL="0" indent="0" algn="ctr">
              <a:buNone/>
            </a:pPr>
            <a:endParaRPr lang="en-SG" sz="2400" b="1" dirty="0">
              <a:solidFill>
                <a:srgbClr val="002060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able Placeholder 3">
            <a:extLst>
              <a:ext uri="{FF2B5EF4-FFF2-40B4-BE49-F238E27FC236}">
                <a16:creationId xmlns:a16="http://schemas.microsoft.com/office/drawing/2014/main" id="{CA57800D-06B8-4183-8019-EFEA27984F00}"/>
              </a:ext>
            </a:extLst>
          </p:cNvPr>
          <p:cNvSpPr>
            <a:spLocks noGrp="1"/>
          </p:cNvSpPr>
          <p:nvPr>
            <p:ph type="tbl" sz="quarter" idx="18"/>
          </p:nvPr>
        </p:nvSpPr>
        <p:spPr>
          <a:xfrm>
            <a:off x="327024" y="2355850"/>
            <a:ext cx="4081464" cy="2897188"/>
          </a:xfrm>
        </p:spPr>
        <p:txBody>
          <a:bodyPr>
            <a:normAutofit/>
          </a:bodyPr>
          <a:lstStyle>
            <a:lvl1pPr>
              <a:defRPr lang="en-SG" sz="2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</a:lstStyle>
          <a:p>
            <a:endParaRPr lang="en-SG" dirty="0"/>
          </a:p>
        </p:txBody>
      </p:sp>
      <p:sp>
        <p:nvSpPr>
          <p:cNvPr id="11" name="Table Placeholder 3">
            <a:extLst>
              <a:ext uri="{FF2B5EF4-FFF2-40B4-BE49-F238E27FC236}">
                <a16:creationId xmlns:a16="http://schemas.microsoft.com/office/drawing/2014/main" id="{CD289EAB-6CD2-4254-BD45-0AE3E757AF0E}"/>
              </a:ext>
            </a:extLst>
          </p:cNvPr>
          <p:cNvSpPr>
            <a:spLocks noGrp="1"/>
          </p:cNvSpPr>
          <p:nvPr>
            <p:ph type="tbl" sz="quarter" idx="19"/>
          </p:nvPr>
        </p:nvSpPr>
        <p:spPr>
          <a:xfrm>
            <a:off x="4735512" y="2355850"/>
            <a:ext cx="4081464" cy="2897188"/>
          </a:xfrm>
        </p:spPr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en-SG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A0C9C1-BDED-4235-B62E-3ECF02BB921C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61958EA4-19D3-478B-BBB0-8808A7FB7FB5}" type="datetimeFigureOut">
              <a:rPr lang="en-SG" smtClean="0"/>
              <a:t>1/7/2020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01E5B8-838F-4D7C-B291-6E18AC2375E2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5C7950-A007-4323-AEBE-17C0CF2F7ACD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AAAB2738-AD1A-49A9-A799-EA439BDC777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17034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6F69A6D-821A-4E03-84D9-28F5C99D92EF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90563" y="1639888"/>
            <a:ext cx="7762875" cy="37338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SG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0C2A28-7168-43D9-ABAF-5F65DF18B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58EA4-19D3-478B-BBB0-8808A7FB7FB5}" type="datetimeFigureOut">
              <a:rPr lang="en-SG" smtClean="0"/>
              <a:t>1/7/2020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13ECFC-A6D8-4786-BBC7-9D8AB48EB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EE8AC-6D00-4E35-9655-55A6F3929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B2738-AD1A-49A9-A799-EA439BDC7770}" type="slidenum">
              <a:rPr lang="en-SG" smtClean="0"/>
              <a:t>‹#›</a:t>
            </a:fld>
            <a:endParaRPr lang="en-SG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5C5CB58-8A8C-4468-A1C6-3DEE13B6C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315" y="365127"/>
            <a:ext cx="8675370" cy="365126"/>
          </a:xfrm>
        </p:spPr>
        <p:txBody>
          <a:bodyPr>
            <a:normAutofit/>
          </a:bodyPr>
          <a:lstStyle>
            <a:lvl1pPr>
              <a:defRPr sz="2000" b="1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112410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260D7-CEB9-43F7-AA51-594846FD0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315" y="365127"/>
            <a:ext cx="8675370" cy="365126"/>
          </a:xfrm>
        </p:spPr>
        <p:txBody>
          <a:bodyPr>
            <a:normAutofit/>
          </a:bodyPr>
          <a:lstStyle>
            <a:lvl1pPr>
              <a:defRPr sz="2000" b="1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  <a:endParaRPr lang="en-SG" dirty="0"/>
          </a:p>
        </p:txBody>
      </p:sp>
      <p:sp>
        <p:nvSpPr>
          <p:cNvPr id="4" name="Table Placeholder 3">
            <a:extLst>
              <a:ext uri="{FF2B5EF4-FFF2-40B4-BE49-F238E27FC236}">
                <a16:creationId xmlns:a16="http://schemas.microsoft.com/office/drawing/2014/main" id="{48BD7827-F286-49F8-8953-1E27AC1AC440}"/>
              </a:ext>
            </a:extLst>
          </p:cNvPr>
          <p:cNvSpPr>
            <a:spLocks noGrp="1"/>
          </p:cNvSpPr>
          <p:nvPr>
            <p:ph type="tbl" sz="quarter" idx="18"/>
          </p:nvPr>
        </p:nvSpPr>
        <p:spPr>
          <a:xfrm>
            <a:off x="689950" y="1059860"/>
            <a:ext cx="7764100" cy="2416175"/>
          </a:xfrm>
        </p:spPr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en-SG"/>
          </a:p>
        </p:txBody>
      </p:sp>
      <p:sp>
        <p:nvSpPr>
          <p:cNvPr id="10" name="Table Placeholder 3">
            <a:extLst>
              <a:ext uri="{FF2B5EF4-FFF2-40B4-BE49-F238E27FC236}">
                <a16:creationId xmlns:a16="http://schemas.microsoft.com/office/drawing/2014/main" id="{CCB02FAA-C37C-4028-BB83-4F4F054D0982}"/>
              </a:ext>
            </a:extLst>
          </p:cNvPr>
          <p:cNvSpPr>
            <a:spLocks noGrp="1"/>
          </p:cNvSpPr>
          <p:nvPr>
            <p:ph type="tbl" sz="quarter" idx="19"/>
          </p:nvPr>
        </p:nvSpPr>
        <p:spPr>
          <a:xfrm>
            <a:off x="689950" y="3724554"/>
            <a:ext cx="7764100" cy="2416175"/>
          </a:xfrm>
        </p:spPr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31ECBD-2613-4A97-B0FE-F44A4530BFBD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61958EA4-19D3-478B-BBB0-8808A7FB7FB5}" type="datetimeFigureOut">
              <a:rPr lang="en-SG" smtClean="0"/>
              <a:t>1/7/2020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B40C92-C7F7-4CB6-856C-BCAA08E184FA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A9A7CB-593C-4D38-BE2B-04107CF54237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AAAB2738-AD1A-49A9-A799-EA439BDC777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70355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958EA4-19D3-478B-BBB0-8808A7FB7FB5}" type="datetimeFigureOut">
              <a:rPr lang="en-SG" smtClean="0"/>
              <a:t>1/7/2020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AB2738-AD1A-49A9-A799-EA439BDC7770}" type="slidenum">
              <a:rPr lang="en-SG" smtClean="0"/>
              <a:t>‹#›</a:t>
            </a:fld>
            <a:endParaRPr lang="en-SG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553ABD7-6AC1-466F-84F9-925C0CAE1644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5097" y="6563305"/>
            <a:ext cx="1373806" cy="292744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C8D370C2-7C90-433F-B834-DB47B00A500B}"/>
              </a:ext>
            </a:extLst>
          </p:cNvPr>
          <p:cNvSpPr txBox="1">
            <a:spLocks/>
          </p:cNvSpPr>
          <p:nvPr userDrawn="1"/>
        </p:nvSpPr>
        <p:spPr>
          <a:xfrm>
            <a:off x="274320" y="0"/>
            <a:ext cx="8640000" cy="360000"/>
          </a:xfrm>
          <a:prstGeom prst="rect">
            <a:avLst/>
          </a:prstGeom>
        </p:spPr>
        <p:txBody>
          <a:bodyPr anchor="b"/>
          <a:lstStyle>
            <a:lvl1pPr algn="l" defTabSz="685800" rtl="0" eaLnBrk="1" latinLnBrk="0" hangingPunct="1">
              <a:spcBef>
                <a:spcPct val="0"/>
              </a:spcBef>
              <a:buNone/>
              <a:defRPr kumimoji="1" sz="1800" b="1" kern="1200" baseline="0">
                <a:solidFill>
                  <a:schemeClr val="tx1"/>
                </a:solidFill>
                <a:latin typeface="Arial" panose="020B0604020202020204" pitchFamily="34" charset="0"/>
                <a:ea typeface="メイリオ" pitchFamily="50" charset="-128"/>
                <a:cs typeface="Arial" panose="020B0604020202020204" pitchFamily="34" charset="0"/>
              </a:defRPr>
            </a:lvl1pPr>
          </a:lstStyle>
          <a:p>
            <a:r>
              <a:rPr lang="en-SG" sz="1000" b="0" dirty="0">
                <a:solidFill>
                  <a:srgbClr val="7F7F7F"/>
                </a:solidFill>
                <a:latin typeface="Arial"/>
              </a:rPr>
              <a:t>Graphene – Technical Ability Test</a:t>
            </a:r>
          </a:p>
        </p:txBody>
      </p:sp>
    </p:spTree>
    <p:extLst>
      <p:ext uri="{BB962C8B-B14F-4D97-AF65-F5344CB8AC3E}">
        <p14:creationId xmlns:p14="http://schemas.microsoft.com/office/powerpoint/2010/main" val="1967537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75" r:id="rId3"/>
    <p:sldLayoutId id="2147483674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A8F0F0B4A0EAC42BE8168AE6FFBA166" ma:contentTypeVersion="13" ma:contentTypeDescription="Create a new document." ma:contentTypeScope="" ma:versionID="27f0956329e6d56c1b3b67a947110b5f">
  <xsd:schema xmlns:xsd="http://www.w3.org/2001/XMLSchema" xmlns:xs="http://www.w3.org/2001/XMLSchema" xmlns:p="http://schemas.microsoft.com/office/2006/metadata/properties" xmlns:ns3="b8463985-4f20-4726-8ce3-d7b449b2ad6b" xmlns:ns4="6094e19a-9a2e-48d3-8a0d-76cf7a2a8bb1" targetNamespace="http://schemas.microsoft.com/office/2006/metadata/properties" ma:root="true" ma:fieldsID="df6ad38a4eecd590c911e0486a33f57a" ns3:_="" ns4:_="">
    <xsd:import namespace="b8463985-4f20-4726-8ce3-d7b449b2ad6b"/>
    <xsd:import namespace="6094e19a-9a2e-48d3-8a0d-76cf7a2a8bb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4:SharedWithDetails" minOccurs="0"/>
                <xsd:element ref="ns4:SharedWithUsers" minOccurs="0"/>
                <xsd:element ref="ns4:SharingHintHash" minOccurs="0"/>
                <xsd:element ref="ns3:MediaServiceLocation" minOccurs="0"/>
                <xsd:element ref="ns3:MediaServiceOCR" minOccurs="0"/>
                <xsd:element ref="ns3:MediaServiceEventHashCode" minOccurs="0"/>
                <xsd:element ref="ns3:MediaServiceGenerationTim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8463985-4f20-4726-8ce3-d7b449b2ad6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5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094e19a-9a2e-48d3-8a0d-76cf7a2a8bb1" elementFormDefault="qualified">
    <xsd:import namespace="http://schemas.microsoft.com/office/2006/documentManagement/types"/>
    <xsd:import namespace="http://schemas.microsoft.com/office/infopath/2007/PartnerControls"/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14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ABDE93D-B6F5-4717-B345-6E2BF5C6C507}">
  <ds:schemaRefs>
    <ds:schemaRef ds:uri="http://schemas.microsoft.com/office/2006/metadata/properties"/>
    <ds:schemaRef ds:uri="6094e19a-9a2e-48d3-8a0d-76cf7a2a8bb1"/>
    <ds:schemaRef ds:uri="b8463985-4f20-4726-8ce3-d7b449b2ad6b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03E17058-4F1F-49BB-867F-64E8A887BF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A9BC8CB-466C-43C8-A791-6B8F06918E5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8463985-4f20-4726-8ce3-d7b449b2ad6b"/>
    <ds:schemaRef ds:uri="6094e19a-9a2e-48d3-8a0d-76cf7a2a8bb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286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Arial Black</vt:lpstr>
      <vt:lpstr>Calibri</vt:lpstr>
      <vt:lpstr>Office Theme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Cheng Fu Mei</dc:creator>
  <cp:lastModifiedBy>Cheng Fu Mei</cp:lastModifiedBy>
  <cp:revision>10</cp:revision>
  <dcterms:created xsi:type="dcterms:W3CDTF">2020-06-19T07:15:24Z</dcterms:created>
  <dcterms:modified xsi:type="dcterms:W3CDTF">2020-07-01T06:57:40Z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0x0101003A8F0F0B4A0EAC42BE8168AE6FFBA166</vt:lpwstr>
  </property>
</Properties>
</file>