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0"/>
            <a:ext cx="10310327" cy="697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Cloud Computing at the Highest Level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4" y="1875452"/>
            <a:ext cx="7250921" cy="407369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Cloud computing has been around for a very long time. However, cloud computing as an infrastructure is different from Dropbox and OneDrive.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Cloud computing used to be a private sector only idea. Until this year, no government had really explored the benefits and challenges of cloud computing</a:t>
            </a:r>
          </a:p>
          <a:p>
            <a:endParaRPr lang="en-US" dirty="0"/>
          </a:p>
          <a:p>
            <a:r>
              <a:rPr lang="en-US" dirty="0" smtClean="0"/>
              <a:t>In a nutshell, cloud computing takes the services and management of technology off the hands of the client and allows the client to choose what level of support and features they need.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4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1783306"/>
            <a:ext cx="5195888" cy="390098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0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Challenges- Governments face additional challenges that business’ do not.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97" y="1423333"/>
            <a:ext cx="6786721" cy="402579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2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6" y="2676225"/>
            <a:ext cx="5137261" cy="400571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721" y="5029076"/>
            <a:ext cx="2664531" cy="1652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15" y="1165880"/>
            <a:ext cx="6595310" cy="37111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7841" y="167951"/>
            <a:ext cx="542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1879454"/>
            <a:ext cx="5195888" cy="370869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8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GovCloud</a:t>
            </a:r>
            <a:r>
              <a:rPr lang="en-US" dirty="0" smtClean="0"/>
              <a:t>- Amazon’s solution for the United States Government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07" y="946280"/>
            <a:ext cx="4572000" cy="3429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Amazon and Microsoft both have solutions which provide a way for governments to utilize the power and flexibility of cloud computing.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656" y="4718040"/>
            <a:ext cx="2530702" cy="130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49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139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Overview of Cloud Computing at the Highest Level</vt:lpstr>
      <vt:lpstr>Benefits</vt:lpstr>
      <vt:lpstr>Challenges- Governments face additional challenges that business’ do not.</vt:lpstr>
      <vt:lpstr>PowerPoint Presentation</vt:lpstr>
      <vt:lpstr>Code</vt:lpstr>
      <vt:lpstr>AWS GovCloud- Amazon’s solution for the United States Government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GovCloud 2.0</dc:title>
  <dc:creator>Dittman Sr, Clayton William</dc:creator>
  <cp:lastModifiedBy>Dittman Sr, Clayton William</cp:lastModifiedBy>
  <cp:revision>4</cp:revision>
  <dcterms:created xsi:type="dcterms:W3CDTF">2015-09-07T18:07:47Z</dcterms:created>
  <dcterms:modified xsi:type="dcterms:W3CDTF">2015-09-07T18:48:38Z</dcterms:modified>
</cp:coreProperties>
</file>