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85" r:id="rId6"/>
    <p:sldId id="257" r:id="rId7"/>
    <p:sldId id="287" r:id="rId8"/>
    <p:sldId id="288" r:id="rId9"/>
  </p:sldIdLst>
  <p:sldSz cx="9144000" cy="5143500" type="screen16x9"/>
  <p:notesSz cx="6858000" cy="9144000"/>
  <p:embeddedFontLst>
    <p:embeddedFont>
      <p:font typeface="Fira Sans Light" charset="0"/>
      <p:regular r:id="rId11"/>
      <p:bold r:id="rId12"/>
      <p:italic r:id="rId13"/>
      <p:boldItalic r:id="rId14"/>
    </p:embeddedFont>
    <p:embeddedFont>
      <p:font typeface="Fira Sans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704E78-4F20-44C9-80E8-0CBFB3B4F3FB}">
  <a:tblStyle styleId="{E1704E78-4F20-44C9-80E8-0CBFB3B4F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927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l" t="t" r="r" b="b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l" t="t" r="r" b="b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l" t="t" r="r" b="b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l" t="t" r="r" b="b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l" t="t" r="r" b="b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l" t="t" r="r" b="b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  <p:sldLayoutId id="2147483659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ctrTitle"/>
          </p:nvPr>
        </p:nvSpPr>
        <p:spPr>
          <a:xfrm>
            <a:off x="129675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/>
              <a:t>Algoritma dan Struktur </a:t>
            </a:r>
            <a:r>
              <a:rPr lang="id-ID" dirty="0" smtClean="0"/>
              <a:t>Data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“ZUMA”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ctrTitle"/>
          </p:nvPr>
        </p:nvSpPr>
        <p:spPr>
          <a:xfrm>
            <a:off x="1676400" y="2857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/>
              <a:t>Kelompok 2 ASD 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28800" y="1306426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Adila</a:t>
            </a:r>
            <a:r>
              <a:rPr lang="en-US" sz="2400" b="1" dirty="0"/>
              <a:t> Gita </a:t>
            </a:r>
            <a:r>
              <a:rPr lang="en-US" sz="2400" b="1" dirty="0" err="1"/>
              <a:t>Risnanda</a:t>
            </a:r>
            <a:r>
              <a:rPr lang="en-US" sz="2400" b="1" dirty="0"/>
              <a:t> </a:t>
            </a:r>
            <a:r>
              <a:rPr lang="id-ID" sz="2400" b="1" dirty="0"/>
              <a:t>	</a:t>
            </a:r>
            <a:r>
              <a:rPr lang="en-US" sz="2400" b="1" dirty="0"/>
              <a:t>(14117047)</a:t>
            </a:r>
            <a:endParaRPr lang="id-ID" sz="2400" dirty="0"/>
          </a:p>
          <a:p>
            <a:r>
              <a:rPr lang="en-US" sz="2400" b="1" dirty="0" err="1"/>
              <a:t>Febiola</a:t>
            </a:r>
            <a:r>
              <a:rPr lang="en-US" sz="2400" b="1" dirty="0"/>
              <a:t> Agatha         </a:t>
            </a:r>
            <a:r>
              <a:rPr lang="id-ID" sz="2400" b="1" dirty="0"/>
              <a:t>	</a:t>
            </a:r>
            <a:r>
              <a:rPr lang="en-US" sz="2400" b="1" dirty="0"/>
              <a:t>(14117120)</a:t>
            </a:r>
            <a:endParaRPr lang="id-ID" sz="2400" dirty="0"/>
          </a:p>
          <a:p>
            <a:r>
              <a:rPr lang="en-US" sz="2400" b="1" dirty="0"/>
              <a:t>Mona </a:t>
            </a:r>
            <a:r>
              <a:rPr lang="en-US" sz="2400" b="1" dirty="0" err="1"/>
              <a:t>Adhana</a:t>
            </a:r>
            <a:r>
              <a:rPr lang="en-US" sz="2400" b="1" dirty="0"/>
              <a:t>           </a:t>
            </a:r>
            <a:r>
              <a:rPr lang="id-ID" sz="2400" b="1" dirty="0"/>
              <a:t>	</a:t>
            </a:r>
            <a:r>
              <a:rPr lang="en-US" sz="2400" b="1" dirty="0"/>
              <a:t>(14117069)</a:t>
            </a:r>
            <a:endParaRPr lang="id-ID" sz="2400" dirty="0"/>
          </a:p>
          <a:p>
            <a:r>
              <a:rPr lang="en-US" sz="2400" b="1" dirty="0" err="1"/>
              <a:t>Renhard</a:t>
            </a:r>
            <a:r>
              <a:rPr lang="en-US" sz="2400" b="1" dirty="0"/>
              <a:t> </a:t>
            </a:r>
            <a:r>
              <a:rPr lang="en-US" sz="2400" b="1" dirty="0" err="1"/>
              <a:t>Halim</a:t>
            </a:r>
            <a:r>
              <a:rPr lang="en-US" sz="2400" b="1" dirty="0"/>
              <a:t>          </a:t>
            </a:r>
            <a:r>
              <a:rPr lang="id-ID" sz="2400" b="1" dirty="0"/>
              <a:t>	</a:t>
            </a:r>
            <a:r>
              <a:rPr lang="en-US" sz="2400" b="1" dirty="0"/>
              <a:t>(14117104)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>
            <a:spLocks noGrp="1"/>
          </p:cNvSpPr>
          <p:nvPr>
            <p:ph type="body" idx="1"/>
          </p:nvPr>
        </p:nvSpPr>
        <p:spPr>
          <a:xfrm>
            <a:off x="838200" y="324046"/>
            <a:ext cx="7391400" cy="407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(game)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dibuktikan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media yang di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pakai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game yang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beragam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Sekarang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dimainkan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computer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gadget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memainkan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game.</a:t>
            </a:r>
            <a:endParaRPr lang="id-ID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Zuma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puzzle video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pencocokan-ubin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di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terbitkan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PopCap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Games.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dimainkan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gratis online di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platform,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PDA,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ponsel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iPod. Game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memandang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coco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anak-anak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remaja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Cara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bermain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tergolong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Kita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bak angka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lintasan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mempunai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kesamaan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atau sesuai denngan angka yang ingin kita samakan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menebaknya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 menjadi 3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menghabiskan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singkat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bonus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yang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pun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Google Shape;325;p2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14400" y="31659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zuma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>
            <a:spLocks noGrp="1"/>
          </p:cNvSpPr>
          <p:nvPr>
            <p:ph type="subTitle" idx="4294967295"/>
          </p:nvPr>
        </p:nvSpPr>
        <p:spPr>
          <a:xfrm>
            <a:off x="1806783" y="1102460"/>
            <a:ext cx="607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Penelitian</a:t>
            </a:r>
            <a:endParaRPr lang="id-ID" sz="2800" b="1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id-ID" sz="2800" dirty="0"/>
          </a:p>
          <a:p>
            <a:pPr marL="0" indent="0">
              <a:buNone/>
            </a:pPr>
            <a:r>
              <a:rPr lang="id-ID" sz="2800" dirty="0"/>
              <a:t>Dengan adanya pembuatan program ini mahasiswa dituntut menjadi lebih kreatif dan sekaligus menambah wawasan akan ilmu yang telah mereka terima selama ini. Dan menerapkannya dalam kehidupan nyata.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800" b="1" dirty="0"/>
          </a:p>
        </p:txBody>
      </p:sp>
      <p:sp>
        <p:nvSpPr>
          <p:cNvPr id="339" name="Google Shape;339;p24"/>
          <p:cNvSpPr/>
          <p:nvPr/>
        </p:nvSpPr>
        <p:spPr>
          <a:xfrm>
            <a:off x="4890385" y="2502562"/>
            <a:ext cx="268730" cy="25659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3532597" y="1284781"/>
            <a:ext cx="373377" cy="3565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4078673" y="1509092"/>
            <a:ext cx="268723" cy="2565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2926106">
            <a:off x="5707906" y="1712356"/>
            <a:ext cx="201218" cy="192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 idx="4294967295"/>
          </p:nvPr>
        </p:nvSpPr>
        <p:spPr>
          <a:xfrm>
            <a:off x="2194950" y="1767194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id-ID" sz="2800" dirty="0"/>
              <a:t>Tujuan penelitian</a:t>
            </a:r>
            <a:br>
              <a:rPr lang="id-ID" sz="2800" dirty="0"/>
            </a:br>
            <a:r>
              <a:rPr lang="en-US" sz="2800" dirty="0"/>
              <a:t> </a:t>
            </a:r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/>
              <a:t>Memenuhi tugas besar mata kuliah Algoritma Struktur Data</a:t>
            </a:r>
            <a:br>
              <a:rPr lang="id-ID" sz="2800" dirty="0"/>
            </a:br>
            <a:r>
              <a:rPr lang="id-ID" sz="2800" dirty="0"/>
              <a:t>Mengembangkan kemampuan penelilti dalam bahasa pemrograman C++</a:t>
            </a:r>
            <a:br>
              <a:rPr lang="id-ID" sz="2800" dirty="0"/>
            </a:br>
            <a:r>
              <a:rPr lang="id-ID" sz="2800" b="0" dirty="0"/>
              <a:t/>
            </a:r>
            <a:br>
              <a:rPr lang="id-ID" sz="2800" b="0" dirty="0"/>
            </a:br>
            <a:endParaRPr sz="2800" b="0"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5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 idx="4294967295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Kelebihan dan Kekurangan</a:t>
            </a:r>
            <a:endParaRPr dirty="0"/>
          </a:p>
        </p:txBody>
      </p:sp>
      <p:sp>
        <p:nvSpPr>
          <p:cNvPr id="302" name="Google Shape;302;p19"/>
          <p:cNvSpPr txBox="1">
            <a:spLocks noGrp="1"/>
          </p:cNvSpPr>
          <p:nvPr>
            <p:ph type="body" idx="4294967295"/>
          </p:nvPr>
        </p:nvSpPr>
        <p:spPr>
          <a:xfrm>
            <a:off x="4680827" y="1123950"/>
            <a:ext cx="36141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Kekurangan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Memasukan </a:t>
            </a:r>
            <a:r>
              <a:rPr lang="id-ID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harus berurut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arus</a:t>
            </a:r>
            <a:r>
              <a:rPr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memasukan</a:t>
            </a:r>
            <a:r>
              <a:rPr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percobaan</a:t>
            </a:r>
            <a:r>
              <a:rPr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4294967295"/>
          </p:nvPr>
        </p:nvSpPr>
        <p:spPr>
          <a:xfrm>
            <a:off x="849050" y="1123950"/>
            <a:ext cx="36141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elebihan</a:t>
            </a:r>
            <a:r>
              <a:rPr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melatih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pemain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berfikir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dijadikan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target agar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pemain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permainan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351C75"/>
              </a:solidFill>
            </a:endParaRPr>
          </a:p>
        </p:txBody>
      </p:sp>
      <p:sp>
        <p:nvSpPr>
          <p:cNvPr id="304" name="Google Shape;304;p19"/>
          <p:cNvSpPr txBox="1">
            <a:spLocks noGrp="1"/>
          </p:cNvSpPr>
          <p:nvPr>
            <p:ph type="body" idx="4294967295"/>
          </p:nvPr>
        </p:nvSpPr>
        <p:spPr>
          <a:xfrm>
            <a:off x="849050" y="3467975"/>
            <a:ext cx="74460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</p:txBody>
      </p:sp>
      <p:sp>
        <p:nvSpPr>
          <p:cNvPr id="305" name="Google Shape;305;p1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7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6950"/>
            <a:ext cx="5790300" cy="1159800"/>
          </a:xfrm>
        </p:spPr>
        <p:txBody>
          <a:bodyPr/>
          <a:lstStyle/>
          <a:p>
            <a:r>
              <a:rPr lang="id-ID" dirty="0" smtClean="0"/>
              <a:t>Selesai......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4692680"/>
      </p:ext>
    </p:extLst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88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Fira Sans Light</vt:lpstr>
      <vt:lpstr>Times New Roman</vt:lpstr>
      <vt:lpstr>Fira Sans</vt:lpstr>
      <vt:lpstr>Verges template</vt:lpstr>
      <vt:lpstr>Algoritma dan Struktur Data  “ZUMA”</vt:lpstr>
      <vt:lpstr>Kelompok 2 ASD D</vt:lpstr>
      <vt:lpstr>PowerPoint Presentation</vt:lpstr>
      <vt:lpstr>PowerPoint Presentation</vt:lpstr>
      <vt:lpstr>Tujuan penelitian   Memenuhi tugas besar mata kuliah Algoritma Struktur Data Mengembangkan kemampuan penelilti dalam bahasa pemrograman C++  </vt:lpstr>
      <vt:lpstr>Kelebihan dan Kekurangan</vt:lpstr>
      <vt:lpstr>PowerPoint Presentation</vt:lpstr>
      <vt:lpstr>Selesai......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Krisis Moral Generasi Muda</dc:title>
  <cp:lastModifiedBy>Windows User</cp:lastModifiedBy>
  <cp:revision>7</cp:revision>
  <dcterms:modified xsi:type="dcterms:W3CDTF">2018-12-18T06:55:45Z</dcterms:modified>
</cp:coreProperties>
</file>