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 Thin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Roboto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goa+/mc3KiV5qHT8vFP+edQ7lE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4B7356-0FAF-40C1-BC17-843041C13342}">
  <a:tblStyle styleId="{A54B7356-0FAF-40C1-BC17-843041C1334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bold.fntdata"/><Relationship Id="rId22" Type="http://schemas.openxmlformats.org/officeDocument/2006/relationships/font" Target="fonts/RobotoThin-boldItalic.fntdata"/><Relationship Id="rId21" Type="http://schemas.openxmlformats.org/officeDocument/2006/relationships/font" Target="fonts/RobotoThin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Medium-bold.fntdata"/><Relationship Id="rId27" Type="http://schemas.openxmlformats.org/officeDocument/2006/relationships/font" Target="fonts/RobotoMedium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RobotoMedium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Thin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e180451998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1" name="Google Shape;791;ge1804519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6" name="Google Shape;7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e341635b9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e341635b9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341635b90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e341635b9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At the core the problem is lack of business literacy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6" name="Google Shape;6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3" name="Google Shape;7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20" name="Google Shape;20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1689454" y="838339"/>
            <a:ext cx="57651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DIGIKUBE</a:t>
            </a:r>
            <a:endParaRPr b="1" sz="5800">
              <a:solidFill>
                <a:schemeClr val="lt1"/>
              </a:solidFill>
            </a:endParaRPr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571054" y="1698089"/>
            <a:ext cx="80019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Empowering Kelompok Usaha Bersama (KUBE) by Digitalization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2568300" y="3748775"/>
            <a:ext cx="40074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Group 2 - Happy Digital X Program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July 3rd, 2021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62" name="Google Shape;62;p1"/>
          <p:cNvPicPr preferRelativeResize="0"/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0" y="4493249"/>
            <a:ext cx="975350" cy="6502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571054" y="2723439"/>
            <a:ext cx="80019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"Defining the specification of the product"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e180451998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4200">
                <a:solidFill>
                  <a:srgbClr val="FFFFFF"/>
                </a:solidFill>
              </a:rPr>
              <a:t>Thank You</a:t>
            </a:r>
            <a:endParaRPr b="1" sz="4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/>
              <a:t>DIGIKUBE - OUTPUTS THAT MEET NEEDS</a:t>
            </a:r>
            <a:endParaRPr b="1" sz="2400"/>
          </a:p>
        </p:txBody>
      </p:sp>
      <p:graphicFrame>
        <p:nvGraphicFramePr>
          <p:cNvPr id="799" name="Google Shape;799;p5"/>
          <p:cNvGraphicFramePr/>
          <p:nvPr/>
        </p:nvGraphicFramePr>
        <p:xfrm>
          <a:off x="204725" y="133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{A54B7356-0FAF-40C1-BC17-843041C13342}</a:tableStyleId>
              </a:tblPr>
              <a:tblGrid>
                <a:gridCol w="2128750"/>
                <a:gridCol w="3139275"/>
                <a:gridCol w="3466525"/>
              </a:tblGrid>
              <a:tr h="371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STAKEHOLDERS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F4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OUR OUTPUT THAT MEETS THEIR NEEDS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F4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THEIR OUTPUT THAT MEETS OUR NEEDS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F45A5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e341635b90_0_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DIGIKUBE – STAKEHOLDERS PAIRS MAPPING</a:t>
            </a:r>
            <a:endParaRPr sz="2400"/>
          </a:p>
        </p:txBody>
      </p:sp>
      <p:sp>
        <p:nvSpPr>
          <p:cNvPr id="805" name="Google Shape;805;ge341635b90_0_4"/>
          <p:cNvSpPr txBox="1"/>
          <p:nvPr/>
        </p:nvSpPr>
        <p:spPr>
          <a:xfrm rot="-5400000">
            <a:off x="-783150" y="2550975"/>
            <a:ext cx="3742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Your importance to stakeholders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806" name="Google Shape;806;ge341635b90_0_4"/>
          <p:cNvSpPr txBox="1"/>
          <p:nvPr/>
        </p:nvSpPr>
        <p:spPr>
          <a:xfrm>
            <a:off x="3366450" y="4645425"/>
            <a:ext cx="3651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Stakeholders importance to you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807" name="Google Shape;807;ge341635b90_0_4"/>
          <p:cNvSpPr txBox="1"/>
          <p:nvPr/>
        </p:nvSpPr>
        <p:spPr>
          <a:xfrm>
            <a:off x="1882900" y="1706850"/>
            <a:ext cx="1239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HIGH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808" name="Google Shape;808;ge341635b90_0_4"/>
          <p:cNvSpPr txBox="1"/>
          <p:nvPr/>
        </p:nvSpPr>
        <p:spPr>
          <a:xfrm>
            <a:off x="1552950" y="2658900"/>
            <a:ext cx="1239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MEDIUM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809" name="Google Shape;809;ge341635b90_0_4"/>
          <p:cNvSpPr txBox="1"/>
          <p:nvPr/>
        </p:nvSpPr>
        <p:spPr>
          <a:xfrm>
            <a:off x="1882900" y="3598925"/>
            <a:ext cx="1239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LOW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810" name="Google Shape;810;ge341635b90_0_4"/>
          <p:cNvSpPr txBox="1"/>
          <p:nvPr/>
        </p:nvSpPr>
        <p:spPr>
          <a:xfrm>
            <a:off x="2999725" y="4220100"/>
            <a:ext cx="1239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LOW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811" name="Google Shape;811;ge341635b90_0_4"/>
          <p:cNvSpPr txBox="1"/>
          <p:nvPr/>
        </p:nvSpPr>
        <p:spPr>
          <a:xfrm>
            <a:off x="4572000" y="4183725"/>
            <a:ext cx="1239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MEDIUM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812" name="Google Shape;812;ge341635b90_0_4"/>
          <p:cNvSpPr txBox="1"/>
          <p:nvPr/>
        </p:nvSpPr>
        <p:spPr>
          <a:xfrm>
            <a:off x="6507800" y="4183725"/>
            <a:ext cx="1239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HIGH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813" name="Google Shape;813;ge341635b90_0_4"/>
          <p:cNvSpPr/>
          <p:nvPr/>
        </p:nvSpPr>
        <p:spPr>
          <a:xfrm>
            <a:off x="2577850" y="1553550"/>
            <a:ext cx="1575300" cy="7530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14" name="Google Shape;814;ge341635b90_0_4"/>
          <p:cNvSpPr/>
          <p:nvPr/>
        </p:nvSpPr>
        <p:spPr>
          <a:xfrm>
            <a:off x="2577850" y="3457651"/>
            <a:ext cx="1575300" cy="7530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15" name="Google Shape;815;ge341635b90_0_4"/>
          <p:cNvSpPr/>
          <p:nvPr/>
        </p:nvSpPr>
        <p:spPr>
          <a:xfrm>
            <a:off x="2577850" y="2505612"/>
            <a:ext cx="1575300" cy="7530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16" name="Google Shape;816;ge341635b90_0_4"/>
          <p:cNvSpPr/>
          <p:nvPr/>
        </p:nvSpPr>
        <p:spPr>
          <a:xfrm>
            <a:off x="4321575" y="1553550"/>
            <a:ext cx="1575300" cy="7530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17" name="Google Shape;817;ge341635b90_0_4"/>
          <p:cNvSpPr/>
          <p:nvPr/>
        </p:nvSpPr>
        <p:spPr>
          <a:xfrm>
            <a:off x="4321575" y="3457651"/>
            <a:ext cx="1575300" cy="7530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18" name="Google Shape;818;ge341635b90_0_4"/>
          <p:cNvSpPr/>
          <p:nvPr/>
        </p:nvSpPr>
        <p:spPr>
          <a:xfrm>
            <a:off x="4321575" y="2505612"/>
            <a:ext cx="1575300" cy="7530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19" name="Google Shape;819;ge341635b90_0_4"/>
          <p:cNvSpPr/>
          <p:nvPr/>
        </p:nvSpPr>
        <p:spPr>
          <a:xfrm>
            <a:off x="6065300" y="1553550"/>
            <a:ext cx="1575300" cy="7530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20" name="Google Shape;820;ge341635b90_0_4"/>
          <p:cNvSpPr/>
          <p:nvPr/>
        </p:nvSpPr>
        <p:spPr>
          <a:xfrm>
            <a:off x="6065300" y="3457651"/>
            <a:ext cx="1575300" cy="7530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21" name="Google Shape;821;ge341635b90_0_4"/>
          <p:cNvSpPr/>
          <p:nvPr/>
        </p:nvSpPr>
        <p:spPr>
          <a:xfrm>
            <a:off x="6065300" y="2505612"/>
            <a:ext cx="1575300" cy="7530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5720737" y="-3"/>
            <a:ext cx="3437100" cy="5550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</a:t>
            </a: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Timeline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fld id="{00000000-1234-1234-1234-123412341234}" type="slidenum">
              <a:rPr lang="en" sz="82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25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" name="Google Shape;70;p16"/>
          <p:cNvGrpSpPr/>
          <p:nvPr/>
        </p:nvGrpSpPr>
        <p:grpSpPr>
          <a:xfrm>
            <a:off x="3904124" y="1165313"/>
            <a:ext cx="2662028" cy="1999838"/>
            <a:chOff x="4145674" y="1586811"/>
            <a:chExt cx="2662028" cy="1999838"/>
          </a:xfrm>
        </p:grpSpPr>
        <p:sp>
          <p:nvSpPr>
            <p:cNvPr id="71" name="Google Shape;71;p16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F4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" name="Google Shape;72;p16"/>
            <p:cNvGrpSpPr/>
            <p:nvPr/>
          </p:nvGrpSpPr>
          <p:grpSpPr>
            <a:xfrm>
              <a:off x="4145674" y="1586811"/>
              <a:ext cx="1597200" cy="1999838"/>
              <a:chOff x="4145674" y="1586811"/>
              <a:chExt cx="1597200" cy="1999838"/>
            </a:xfrm>
          </p:grpSpPr>
          <p:grpSp>
            <p:nvGrpSpPr>
              <p:cNvPr id="73" name="Google Shape;73;p16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74" name="Google Shape;74;p16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75" name="Google Shape;75;p16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6" name="Google Shape;76;p16"/>
              <p:cNvSpPr txBox="1"/>
              <p:nvPr/>
            </p:nvSpPr>
            <p:spPr>
              <a:xfrm>
                <a:off x="4145675" y="3215249"/>
                <a:ext cx="1372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4th Week June - 2nd Week July 2021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7" name="Google Shape;77;p16"/>
              <p:cNvSpPr txBox="1"/>
              <p:nvPr/>
            </p:nvSpPr>
            <p:spPr>
              <a:xfrm>
                <a:off x="4145674" y="1586811"/>
                <a:ext cx="15972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>
                    <a:solidFill>
                      <a:srgbClr val="FF99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Detailing Solutions</a:t>
                </a:r>
                <a:endParaRPr b="1" sz="1300">
                  <a:solidFill>
                    <a:srgbClr val="FF99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Explore and elaborate every solution and team assignment</a:t>
                </a:r>
                <a:endParaRPr b="1"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78" name="Google Shape;78;p16"/>
          <p:cNvGrpSpPr/>
          <p:nvPr/>
        </p:nvGrpSpPr>
        <p:grpSpPr>
          <a:xfrm>
            <a:off x="5963168" y="2138300"/>
            <a:ext cx="2952231" cy="1954651"/>
            <a:chOff x="6204718" y="2559799"/>
            <a:chExt cx="2952231" cy="1954651"/>
          </a:xfrm>
        </p:grpSpPr>
        <p:sp>
          <p:nvSpPr>
            <p:cNvPr id="79" name="Google Shape;79;p16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" name="Google Shape;80;p16"/>
            <p:cNvGrpSpPr/>
            <p:nvPr/>
          </p:nvGrpSpPr>
          <p:grpSpPr>
            <a:xfrm>
              <a:off x="6204718" y="2559799"/>
              <a:ext cx="2725654" cy="1954651"/>
              <a:chOff x="6204718" y="2559799"/>
              <a:chExt cx="2725654" cy="1954651"/>
            </a:xfrm>
          </p:grpSpPr>
          <p:grpSp>
            <p:nvGrpSpPr>
              <p:cNvPr id="81" name="Google Shape;81;p16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82" name="Google Shape;82;p16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83" name="Google Shape;83;p16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4" name="Google Shape;84;p16"/>
              <p:cNvSpPr txBox="1"/>
              <p:nvPr/>
            </p:nvSpPr>
            <p:spPr>
              <a:xfrm>
                <a:off x="6204718" y="2559799"/>
                <a:ext cx="1256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3rd Week of July 2021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5" name="Google Shape;85;p16"/>
              <p:cNvSpPr txBox="1"/>
              <p:nvPr/>
            </p:nvSpPr>
            <p:spPr>
              <a:xfrm>
                <a:off x="6676773" y="35706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>
                    <a:solidFill>
                      <a:srgbClr val="351C75"/>
                    </a:solidFill>
                    <a:latin typeface="Roboto"/>
                    <a:ea typeface="Roboto"/>
                    <a:cs typeface="Roboto"/>
                    <a:sym typeface="Roboto"/>
                  </a:rPr>
                  <a:t>Finalizing</a:t>
                </a:r>
                <a:endParaRPr b="1" sz="1300">
                  <a:solidFill>
                    <a:srgbClr val="351C7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000">
                    <a:latin typeface="Roboto"/>
                    <a:ea typeface="Roboto"/>
                    <a:cs typeface="Roboto"/>
                    <a:sym typeface="Roboto"/>
                  </a:rPr>
                  <a:t>Final concept </a:t>
                </a: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of solutions</a:t>
                </a:r>
                <a:endParaRPr b="1"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86" name="Google Shape;86;p16"/>
          <p:cNvGrpSpPr/>
          <p:nvPr/>
        </p:nvGrpSpPr>
        <p:grpSpPr>
          <a:xfrm>
            <a:off x="254441" y="1111976"/>
            <a:ext cx="2542606" cy="2053188"/>
            <a:chOff x="495991" y="1533475"/>
            <a:chExt cx="2542606" cy="2053188"/>
          </a:xfrm>
        </p:grpSpPr>
        <p:sp>
          <p:nvSpPr>
            <p:cNvPr id="87" name="Google Shape;87;p16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F4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" name="Google Shape;88;p16"/>
            <p:cNvGrpSpPr/>
            <p:nvPr/>
          </p:nvGrpSpPr>
          <p:grpSpPr>
            <a:xfrm>
              <a:off x="495991" y="1533475"/>
              <a:ext cx="2542606" cy="2053188"/>
              <a:chOff x="495991" y="1533475"/>
              <a:chExt cx="2542606" cy="2053188"/>
            </a:xfrm>
          </p:grpSpPr>
          <p:sp>
            <p:nvSpPr>
              <p:cNvPr id="89" name="Google Shape;89;p16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29 May - 17 June 2021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90" name="Google Shape;90;p16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91" name="Google Shape;91;p16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92" name="Google Shape;92;p16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3" name="Google Shape;93;p16"/>
              <p:cNvSpPr txBox="1"/>
              <p:nvPr/>
            </p:nvSpPr>
            <p:spPr>
              <a:xfrm>
                <a:off x="784997" y="1533475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Preliminary</a:t>
                </a:r>
                <a:endParaRPr b="1" sz="13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Introduction, Roles Assignment, Brief Explanation, Meetings with Stakeholders, Detailing our challenges</a:t>
                </a:r>
                <a:endParaRPr b="1"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94" name="Google Shape;94;p16"/>
          <p:cNvGrpSpPr/>
          <p:nvPr/>
        </p:nvGrpSpPr>
        <p:grpSpPr>
          <a:xfrm>
            <a:off x="2284045" y="2128697"/>
            <a:ext cx="2323757" cy="1990353"/>
            <a:chOff x="2525595" y="2550196"/>
            <a:chExt cx="2323757" cy="1990353"/>
          </a:xfrm>
        </p:grpSpPr>
        <p:sp>
          <p:nvSpPr>
            <p:cNvPr id="95" name="Google Shape;95;p16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" name="Google Shape;96;p16"/>
            <p:cNvGrpSpPr/>
            <p:nvPr/>
          </p:nvGrpSpPr>
          <p:grpSpPr>
            <a:xfrm>
              <a:off x="2525595" y="2550196"/>
              <a:ext cx="1811705" cy="1990353"/>
              <a:chOff x="2525595" y="2550196"/>
              <a:chExt cx="1811705" cy="1990353"/>
            </a:xfrm>
          </p:grpSpPr>
          <p:sp>
            <p:nvSpPr>
              <p:cNvPr id="97" name="Google Shape;97;p16"/>
              <p:cNvSpPr txBox="1"/>
              <p:nvPr/>
            </p:nvSpPr>
            <p:spPr>
              <a:xfrm>
                <a:off x="2525595" y="25501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22 June 2021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98" name="Google Shape;98;p16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99" name="Google Shape;99;p16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00" name="Google Shape;100;p16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1" name="Google Shape;101;p16"/>
              <p:cNvSpPr txBox="1"/>
              <p:nvPr/>
            </p:nvSpPr>
            <p:spPr>
              <a:xfrm>
                <a:off x="2525600" y="3596749"/>
                <a:ext cx="18117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>
                    <a:solidFill>
                      <a:srgbClr val="C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Generating</a:t>
                </a:r>
                <a:endParaRPr b="1" sz="1300"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Stakeholder Analysis, Goal Statement, Data Gathering, Solution Brainstorming</a:t>
                </a:r>
                <a:endParaRPr b="1"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02" name="Google Shape;102;p16"/>
          <p:cNvSpPr/>
          <p:nvPr/>
        </p:nvSpPr>
        <p:spPr>
          <a:xfrm>
            <a:off x="8300850" y="2625775"/>
            <a:ext cx="709500" cy="19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F45A5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E65F0"/>
              </a:highlight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8298750" y="2309250"/>
            <a:ext cx="109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continuous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0" y="-14524"/>
            <a:ext cx="9144000" cy="841469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solidFill>
                  <a:schemeClr val="lt1"/>
                </a:solidFill>
              </a:rPr>
              <a:t>HUB AND SPOKE</a:t>
            </a:r>
            <a:endParaRPr sz="2400"/>
          </a:p>
        </p:txBody>
      </p:sp>
      <p:sp>
        <p:nvSpPr>
          <p:cNvPr id="109" name="Google Shape;109;p4"/>
          <p:cNvSpPr/>
          <p:nvPr/>
        </p:nvSpPr>
        <p:spPr>
          <a:xfrm>
            <a:off x="3325550" y="2395325"/>
            <a:ext cx="2181300" cy="675600"/>
          </a:xfrm>
          <a:prstGeom prst="rect">
            <a:avLst/>
          </a:prstGeom>
          <a:solidFill>
            <a:srgbClr val="0F45A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u="none" cap="none" strike="noStrike">
                <a:solidFill>
                  <a:srgbClr val="FFFFFF"/>
                </a:solidFill>
              </a:rPr>
              <a:t>DIGIKUBE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u="none" cap="none" strike="noStrike">
                <a:solidFill>
                  <a:srgbClr val="FFFFFF"/>
                </a:solidFill>
              </a:rPr>
              <a:t>(Project)</a:t>
            </a:r>
            <a:endParaRPr i="0" u="none" cap="none" strike="noStrike">
              <a:solidFill>
                <a:srgbClr val="FFFFFF"/>
              </a:solidFill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568982" y="1638951"/>
            <a:ext cx="1842900" cy="363000"/>
          </a:xfrm>
          <a:prstGeom prst="rect">
            <a:avLst/>
          </a:prstGeom>
          <a:solidFill>
            <a:srgbClr val="0F45A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u="none" cap="none" strike="noStrike">
                <a:solidFill>
                  <a:srgbClr val="FFFFFF"/>
                </a:solidFill>
              </a:rPr>
              <a:t>KUBE</a:t>
            </a:r>
            <a:endParaRPr i="0" u="none" cap="none" strike="noStrike">
              <a:solidFill>
                <a:srgbClr val="FFFFFF"/>
              </a:solidFill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3485297" y="953976"/>
            <a:ext cx="1842900" cy="521100"/>
          </a:xfrm>
          <a:prstGeom prst="rect">
            <a:avLst/>
          </a:prstGeom>
          <a:solidFill>
            <a:srgbClr val="0F45A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u="none" cap="none" strike="noStrike">
                <a:solidFill>
                  <a:srgbClr val="FFFFFF"/>
                </a:solidFill>
              </a:rPr>
              <a:t>Sumedang Government</a:t>
            </a:r>
            <a:endParaRPr i="0" u="none" cap="none" strike="noStrike">
              <a:solidFill>
                <a:srgbClr val="FFFFFF"/>
              </a:solidFill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6706581" y="1545094"/>
            <a:ext cx="1842900" cy="363000"/>
          </a:xfrm>
          <a:prstGeom prst="rect">
            <a:avLst/>
          </a:prstGeom>
          <a:solidFill>
            <a:srgbClr val="0F45A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u="none" cap="none" strike="noStrike">
                <a:solidFill>
                  <a:srgbClr val="FFFFFF"/>
                </a:solidFill>
              </a:rPr>
              <a:t>Suppliers</a:t>
            </a:r>
            <a:endParaRPr i="0" u="none" cap="none" strike="noStrike">
              <a:solidFill>
                <a:srgbClr val="FFFFFF"/>
              </a:solidFill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6730165" y="3607182"/>
            <a:ext cx="1842900" cy="363000"/>
          </a:xfrm>
          <a:prstGeom prst="rect">
            <a:avLst/>
          </a:prstGeom>
          <a:solidFill>
            <a:srgbClr val="0F45A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u="none" cap="none" strike="noStrike">
                <a:solidFill>
                  <a:srgbClr val="FFFFFF"/>
                </a:solidFill>
              </a:rPr>
              <a:t>Community</a:t>
            </a:r>
            <a:endParaRPr i="0" u="none" cap="none" strike="noStrike">
              <a:solidFill>
                <a:srgbClr val="FFFFFF"/>
              </a:solidFill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397475" y="3607170"/>
            <a:ext cx="1842900" cy="363000"/>
          </a:xfrm>
          <a:prstGeom prst="rect">
            <a:avLst/>
          </a:prstGeom>
          <a:solidFill>
            <a:srgbClr val="0F45A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u="none" cap="none" strike="noStrike">
                <a:solidFill>
                  <a:srgbClr val="FFFFFF"/>
                </a:solidFill>
              </a:rPr>
              <a:t>Mentors</a:t>
            </a:r>
            <a:endParaRPr i="0" u="none" cap="none" strike="noStrike">
              <a:solidFill>
                <a:srgbClr val="FFFFFF"/>
              </a:solidFill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3523410" y="4550830"/>
            <a:ext cx="1842900" cy="363000"/>
          </a:xfrm>
          <a:prstGeom prst="rect">
            <a:avLst/>
          </a:prstGeom>
          <a:solidFill>
            <a:srgbClr val="0F45A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u="none" cap="none" strike="noStrike">
                <a:solidFill>
                  <a:srgbClr val="FFFFFF"/>
                </a:solidFill>
              </a:rPr>
              <a:t>University</a:t>
            </a:r>
            <a:endParaRPr i="0" u="none" cap="none" strike="noStrike">
              <a:solidFill>
                <a:srgbClr val="FFFFFF"/>
              </a:solidFill>
            </a:endParaRPr>
          </a:p>
        </p:txBody>
      </p:sp>
      <p:cxnSp>
        <p:nvCxnSpPr>
          <p:cNvPr id="116" name="Google Shape;116;p4"/>
          <p:cNvCxnSpPr/>
          <p:nvPr/>
        </p:nvCxnSpPr>
        <p:spPr>
          <a:xfrm>
            <a:off x="4461825" y="1510225"/>
            <a:ext cx="9000" cy="896100"/>
          </a:xfrm>
          <a:prstGeom prst="straightConnector1">
            <a:avLst/>
          </a:prstGeom>
          <a:noFill/>
          <a:ln cap="flat" cmpd="sng" w="28575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7" name="Google Shape;117;p4"/>
          <p:cNvCxnSpPr/>
          <p:nvPr/>
        </p:nvCxnSpPr>
        <p:spPr>
          <a:xfrm>
            <a:off x="2410982" y="2001939"/>
            <a:ext cx="940800" cy="414900"/>
          </a:xfrm>
          <a:prstGeom prst="straightConnector1">
            <a:avLst/>
          </a:prstGeom>
          <a:noFill/>
          <a:ln cap="flat" cmpd="sng" w="28575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8" name="Google Shape;118;p4"/>
          <p:cNvCxnSpPr/>
          <p:nvPr/>
        </p:nvCxnSpPr>
        <p:spPr>
          <a:xfrm rot="10800000">
            <a:off x="4474875" y="3060275"/>
            <a:ext cx="6600" cy="1456800"/>
          </a:xfrm>
          <a:prstGeom prst="straightConnector1">
            <a:avLst/>
          </a:prstGeom>
          <a:noFill/>
          <a:ln cap="flat" cmpd="sng" w="28575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9" name="Google Shape;119;p4"/>
          <p:cNvCxnSpPr/>
          <p:nvPr/>
        </p:nvCxnSpPr>
        <p:spPr>
          <a:xfrm rot="10800000">
            <a:off x="5531378" y="3065782"/>
            <a:ext cx="1130700" cy="604500"/>
          </a:xfrm>
          <a:prstGeom prst="straightConnector1">
            <a:avLst/>
          </a:prstGeom>
          <a:noFill/>
          <a:ln cap="flat" cmpd="sng" w="28575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" name="Google Shape;120;p4"/>
          <p:cNvCxnSpPr/>
          <p:nvPr/>
        </p:nvCxnSpPr>
        <p:spPr>
          <a:xfrm flipH="1">
            <a:off x="5497281" y="1955194"/>
            <a:ext cx="1209300" cy="545700"/>
          </a:xfrm>
          <a:prstGeom prst="straightConnector1">
            <a:avLst/>
          </a:prstGeom>
          <a:noFill/>
          <a:ln cap="flat" cmpd="sng" w="28575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1" name="Google Shape;121;p4"/>
          <p:cNvCxnSpPr/>
          <p:nvPr/>
        </p:nvCxnSpPr>
        <p:spPr>
          <a:xfrm flipH="1" rot="10800000">
            <a:off x="4309613" y="1452050"/>
            <a:ext cx="12900" cy="9033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" name="Google Shape;122;p4"/>
          <p:cNvCxnSpPr/>
          <p:nvPr/>
        </p:nvCxnSpPr>
        <p:spPr>
          <a:xfrm flipH="1" rot="10800000">
            <a:off x="2253825" y="3090326"/>
            <a:ext cx="1132200" cy="679800"/>
          </a:xfrm>
          <a:prstGeom prst="straightConnector1">
            <a:avLst/>
          </a:prstGeom>
          <a:noFill/>
          <a:ln cap="flat" cmpd="sng" w="28575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" name="Google Shape;123;p4"/>
          <p:cNvCxnSpPr/>
          <p:nvPr/>
        </p:nvCxnSpPr>
        <p:spPr>
          <a:xfrm flipH="1" rot="10800000">
            <a:off x="5497200" y="1802750"/>
            <a:ext cx="1209300" cy="5445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4" name="Google Shape;124;p4"/>
          <p:cNvCxnSpPr/>
          <p:nvPr/>
        </p:nvCxnSpPr>
        <p:spPr>
          <a:xfrm flipH="1">
            <a:off x="2219463" y="2980475"/>
            <a:ext cx="1102200" cy="626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" name="Google Shape;125;p4"/>
          <p:cNvCxnSpPr/>
          <p:nvPr/>
        </p:nvCxnSpPr>
        <p:spPr>
          <a:xfrm flipH="1">
            <a:off x="4321100" y="3070925"/>
            <a:ext cx="18900" cy="1479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" name="Google Shape;126;p4"/>
          <p:cNvCxnSpPr/>
          <p:nvPr/>
        </p:nvCxnSpPr>
        <p:spPr>
          <a:xfrm>
            <a:off x="5531375" y="2896238"/>
            <a:ext cx="1244400" cy="6603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7" name="Google Shape;127;p4"/>
          <p:cNvCxnSpPr/>
          <p:nvPr/>
        </p:nvCxnSpPr>
        <p:spPr>
          <a:xfrm rot="10800000">
            <a:off x="2411000" y="1859150"/>
            <a:ext cx="1126800" cy="4833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8" name="Google Shape;128;p4"/>
          <p:cNvSpPr txBox="1"/>
          <p:nvPr/>
        </p:nvSpPr>
        <p:spPr>
          <a:xfrm>
            <a:off x="2451715" y="1708946"/>
            <a:ext cx="12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80000"/>
                </a:solidFill>
              </a:rPr>
              <a:t>Entrepreneurial skill</a:t>
            </a:r>
            <a:endParaRPr sz="1100">
              <a:solidFill>
                <a:srgbClr val="980000"/>
              </a:solidFill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2036275" y="2238400"/>
            <a:ext cx="1209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Insight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1960075" y="3011350"/>
            <a:ext cx="8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80000"/>
                </a:solidFill>
              </a:rPr>
              <a:t>Mentorship</a:t>
            </a:r>
            <a:r>
              <a:rPr lang="en" sz="1100">
                <a:solidFill>
                  <a:srgbClr val="980000"/>
                </a:solidFill>
              </a:rPr>
              <a:t> skill</a:t>
            </a:r>
            <a:endParaRPr sz="1100">
              <a:solidFill>
                <a:srgbClr val="980000"/>
              </a:solidFill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2569675" y="3457600"/>
            <a:ext cx="1209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Perception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3321775" y="3789513"/>
            <a:ext cx="1209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80000"/>
                </a:solidFill>
              </a:rPr>
              <a:t>Vocation</a:t>
            </a:r>
            <a:endParaRPr sz="1100">
              <a:solidFill>
                <a:srgbClr val="980000"/>
              </a:solidFill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4407625" y="3770125"/>
            <a:ext cx="8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Training materials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5817525" y="2969438"/>
            <a:ext cx="1209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80000"/>
                </a:solidFill>
              </a:rPr>
              <a:t>Enhancement</a:t>
            </a:r>
            <a:endParaRPr sz="1100">
              <a:solidFill>
                <a:srgbClr val="980000"/>
              </a:solidFill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5339425" y="3356500"/>
            <a:ext cx="883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Trust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5310675" y="1850588"/>
            <a:ext cx="1209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80000"/>
                </a:solidFill>
              </a:rPr>
              <a:t>Business</a:t>
            </a:r>
            <a:endParaRPr sz="1100">
              <a:solidFill>
                <a:srgbClr val="980000"/>
              </a:solidFill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5904225" y="2247650"/>
            <a:ext cx="883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Products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3592700" y="1804475"/>
            <a:ext cx="80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80000"/>
                </a:solidFill>
              </a:rPr>
              <a:t>Poverty solution</a:t>
            </a:r>
            <a:endParaRPr sz="1100">
              <a:solidFill>
                <a:srgbClr val="980000"/>
              </a:solidFill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4491050" y="1896725"/>
            <a:ext cx="883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Endorsement</a:t>
            </a:r>
            <a:endParaRPr sz="1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341635b90_0_61"/>
          <p:cNvSpPr txBox="1"/>
          <p:nvPr>
            <p:ph type="title"/>
          </p:nvPr>
        </p:nvSpPr>
        <p:spPr>
          <a:xfrm>
            <a:off x="0" y="2571751"/>
            <a:ext cx="9144000" cy="8415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solidFill>
                  <a:schemeClr val="lt1"/>
                </a:solidFill>
              </a:rPr>
              <a:t>GOAL STATEMENT</a:t>
            </a:r>
            <a:endParaRPr sz="2400"/>
          </a:p>
        </p:txBody>
      </p:sp>
      <p:sp>
        <p:nvSpPr>
          <p:cNvPr id="145" name="Google Shape;145;ge341635b90_0_61"/>
          <p:cNvSpPr txBox="1"/>
          <p:nvPr/>
        </p:nvSpPr>
        <p:spPr>
          <a:xfrm>
            <a:off x="540225" y="3517125"/>
            <a:ext cx="8234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To empower the community by improving business literacy and entrepreneurial skill using DIGIKUBE apps.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6" name="Google Shape;146;ge341635b90_0_61"/>
          <p:cNvSpPr txBox="1"/>
          <p:nvPr>
            <p:ph type="title"/>
          </p:nvPr>
        </p:nvSpPr>
        <p:spPr>
          <a:xfrm>
            <a:off x="0" y="1"/>
            <a:ext cx="9144000" cy="8415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solidFill>
                  <a:schemeClr val="lt1"/>
                </a:solidFill>
              </a:rPr>
              <a:t>PROBLEM</a:t>
            </a:r>
            <a:r>
              <a:rPr b="1" lang="en" sz="2400">
                <a:solidFill>
                  <a:schemeClr val="lt1"/>
                </a:solidFill>
              </a:rPr>
              <a:t> STATEMENT</a:t>
            </a:r>
            <a:endParaRPr sz="2400"/>
          </a:p>
        </p:txBody>
      </p:sp>
      <p:sp>
        <p:nvSpPr>
          <p:cNvPr id="147" name="Google Shape;147;ge341635b90_0_61"/>
          <p:cNvSpPr txBox="1"/>
          <p:nvPr/>
        </p:nvSpPr>
        <p:spPr>
          <a:xfrm>
            <a:off x="356625" y="928975"/>
            <a:ext cx="8601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90000"/>
                </a:solidFill>
              </a:rPr>
              <a:t>The KUBE Program aimed at tackling poverty in Sumedang unfortunately does not run well due to low entrepreneurial skill and non-optimal ICT tools usage.</a:t>
            </a:r>
            <a:endParaRPr sz="22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type="ctrTitle"/>
          </p:nvPr>
        </p:nvSpPr>
        <p:spPr>
          <a:xfrm>
            <a:off x="311700" y="11396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lt1"/>
                </a:solidFill>
              </a:rPr>
              <a:t>Our </a:t>
            </a:r>
            <a:r>
              <a:rPr b="1" lang="en">
                <a:solidFill>
                  <a:schemeClr val="lt1"/>
                </a:solidFill>
              </a:rPr>
              <a:t>Solutions</a:t>
            </a:r>
            <a:endParaRPr/>
          </a:p>
        </p:txBody>
      </p:sp>
      <p:grpSp>
        <p:nvGrpSpPr>
          <p:cNvPr id="153" name="Google Shape;153;p8"/>
          <p:cNvGrpSpPr/>
          <p:nvPr/>
        </p:nvGrpSpPr>
        <p:grpSpPr>
          <a:xfrm>
            <a:off x="5345703" y="1137807"/>
            <a:ext cx="2571712" cy="2867885"/>
            <a:chOff x="6077223" y="735135"/>
            <a:chExt cx="2571712" cy="2867885"/>
          </a:xfrm>
        </p:grpSpPr>
        <p:sp>
          <p:nvSpPr>
            <p:cNvPr id="154" name="Google Shape;154;p8"/>
            <p:cNvSpPr/>
            <p:nvPr/>
          </p:nvSpPr>
          <p:spPr>
            <a:xfrm>
              <a:off x="7467393" y="2654388"/>
              <a:ext cx="144140" cy="81165"/>
            </a:xfrm>
            <a:custGeom>
              <a:rect b="b" l="l" r="r" t="t"/>
              <a:pathLst>
                <a:path extrusionOk="0" h="133254" w="236644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7877931" y="2896607"/>
              <a:ext cx="144082" cy="81165"/>
            </a:xfrm>
            <a:custGeom>
              <a:rect b="b" l="l" r="r" t="t"/>
              <a:pathLst>
                <a:path extrusionOk="0" h="133254" w="236549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7501546" y="1942000"/>
              <a:ext cx="301363" cy="775916"/>
            </a:xfrm>
            <a:custGeom>
              <a:rect b="b" l="l" r="r" t="t"/>
              <a:pathLst>
                <a:path extrusionOk="0" h="1273873" w="494767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7543746" y="1918677"/>
              <a:ext cx="301304" cy="775916"/>
            </a:xfrm>
            <a:custGeom>
              <a:rect b="b" l="l" r="r" t="t"/>
              <a:pathLst>
                <a:path extrusionOk="0" h="1273873" w="494671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7501546" y="1942000"/>
              <a:ext cx="301363" cy="775916"/>
            </a:xfrm>
            <a:custGeom>
              <a:rect b="b" l="l" r="r" t="t"/>
              <a:pathLst>
                <a:path extrusionOk="0" h="1273873" w="494767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7867396" y="1964162"/>
              <a:ext cx="171579" cy="966269"/>
            </a:xfrm>
            <a:custGeom>
              <a:rect b="b" l="l" r="r" t="t"/>
              <a:pathLst>
                <a:path extrusionOk="0" h="1586388" w="281692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7816975" y="1992996"/>
              <a:ext cx="171579" cy="966269"/>
            </a:xfrm>
            <a:custGeom>
              <a:rect b="b" l="l" r="r" t="t"/>
              <a:pathLst>
                <a:path extrusionOk="0" h="1586388" w="281692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7206262" y="1566747"/>
              <a:ext cx="1414192" cy="818326"/>
            </a:xfrm>
            <a:custGeom>
              <a:rect b="b" l="l" r="r" t="t"/>
              <a:pathLst>
                <a:path extrusionOk="0" h="1343501" w="2321774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7206262" y="1601963"/>
              <a:ext cx="1353064" cy="853716"/>
            </a:xfrm>
            <a:custGeom>
              <a:rect b="b" l="l" r="r" t="t"/>
              <a:pathLst>
                <a:path extrusionOk="0" h="1401603" w="2221415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7285915" y="735135"/>
              <a:ext cx="1246029" cy="1596853"/>
            </a:xfrm>
            <a:custGeom>
              <a:rect b="b" l="l" r="r" t="t"/>
              <a:pathLst>
                <a:path extrusionOk="0" h="2621660" w="2045689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8559325" y="2347885"/>
              <a:ext cx="62113" cy="107795"/>
            </a:xfrm>
            <a:custGeom>
              <a:rect b="b" l="l" r="r" t="t"/>
              <a:pathLst>
                <a:path extrusionOk="0" h="176974" w="101975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7377667" y="896595"/>
              <a:ext cx="103213" cy="99498"/>
            </a:xfrm>
            <a:custGeom>
              <a:rect b="b" l="l" r="r" t="t"/>
              <a:pathLst>
                <a:path extrusionOk="0" h="163353" w="169452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7524817" y="981706"/>
              <a:ext cx="181535" cy="144868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7377667" y="971785"/>
              <a:ext cx="103213" cy="99498"/>
            </a:xfrm>
            <a:custGeom>
              <a:rect b="b" l="l" r="r" t="t"/>
              <a:pathLst>
                <a:path extrusionOk="0" h="163353" w="169452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7524817" y="1056896"/>
              <a:ext cx="181535" cy="144868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7377667" y="1057998"/>
              <a:ext cx="103213" cy="99556"/>
            </a:xfrm>
            <a:custGeom>
              <a:rect b="b" l="l" r="r" t="t"/>
              <a:pathLst>
                <a:path extrusionOk="0" h="163448" w="169452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7524817" y="1143167"/>
              <a:ext cx="181535" cy="144868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7377667" y="1144269"/>
              <a:ext cx="103213" cy="99557"/>
            </a:xfrm>
            <a:custGeom>
              <a:rect b="b" l="l" r="r" t="t"/>
              <a:pathLst>
                <a:path extrusionOk="0" h="163449" w="169452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7524817" y="1229437"/>
              <a:ext cx="181535" cy="144868"/>
            </a:xfrm>
            <a:custGeom>
              <a:rect b="b" l="l" r="r" t="t"/>
              <a:pathLst>
                <a:path extrusionOk="0" h="237839" w="298038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7840015" y="1192821"/>
              <a:ext cx="124284" cy="168198"/>
            </a:xfrm>
            <a:custGeom>
              <a:rect b="b" l="l" r="r" t="t"/>
              <a:pathLst>
                <a:path extrusionOk="0" h="276142" w="204046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7950869" y="1219111"/>
              <a:ext cx="121564" cy="158792"/>
            </a:xfrm>
            <a:custGeom>
              <a:rect b="b" l="l" r="r" t="t"/>
              <a:pathLst>
                <a:path extrusionOk="0" h="260699" w="199579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7951274" y="1361019"/>
              <a:ext cx="129668" cy="168229"/>
            </a:xfrm>
            <a:custGeom>
              <a:rect b="b" l="l" r="r" t="t"/>
              <a:pathLst>
                <a:path extrusionOk="0" h="276193" w="212884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7821027" y="1217950"/>
              <a:ext cx="176672" cy="310506"/>
            </a:xfrm>
            <a:custGeom>
              <a:rect b="b" l="l" r="r" t="t"/>
              <a:pathLst>
                <a:path extrusionOk="0" h="509778" w="290055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8199149" y="1400744"/>
              <a:ext cx="124458" cy="168208"/>
            </a:xfrm>
            <a:custGeom>
              <a:rect b="b" l="l" r="r" t="t"/>
              <a:pathLst>
                <a:path extrusionOk="0" h="276159" w="204331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8310177" y="1427043"/>
              <a:ext cx="121564" cy="158733"/>
            </a:xfrm>
            <a:custGeom>
              <a:rect b="b" l="l" r="r" t="t"/>
              <a:pathLst>
                <a:path extrusionOk="0" h="260603" w="199579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8310177" y="1568952"/>
              <a:ext cx="130073" cy="168183"/>
            </a:xfrm>
            <a:custGeom>
              <a:rect b="b" l="l" r="r" t="t"/>
              <a:pathLst>
                <a:path extrusionOk="0" h="276118" w="21355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8180336" y="1425882"/>
              <a:ext cx="176672" cy="310447"/>
            </a:xfrm>
            <a:custGeom>
              <a:rect b="b" l="l" r="r" t="t"/>
              <a:pathLst>
                <a:path extrusionOk="0" h="509682" w="290055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7840015" y="1778163"/>
              <a:ext cx="591727" cy="218843"/>
            </a:xfrm>
            <a:custGeom>
              <a:rect b="b" l="l" r="r" t="t"/>
              <a:pathLst>
                <a:path extrusionOk="0" h="359289" w="971477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cap="flat" cmpd="sng" w="13475">
              <a:solidFill>
                <a:srgbClr val="D6D8E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 rot="-1801764">
              <a:off x="8015050" y="1770384"/>
              <a:ext cx="30421" cy="52748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8"/>
            <p:cNvSpPr/>
            <p:nvPr/>
          </p:nvSpPr>
          <p:spPr>
            <a:xfrm rot="-1801764">
              <a:off x="7856931" y="1770074"/>
              <a:ext cx="30421" cy="52748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 rot="-1790023">
              <a:off x="8192546" y="1903291"/>
              <a:ext cx="30555" cy="52979"/>
            </a:xfrm>
            <a:custGeom>
              <a:rect b="b" l="l" r="r" t="t"/>
              <a:pathLst>
                <a:path extrusionOk="0" h="86976" w="50162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8"/>
            <p:cNvSpPr/>
            <p:nvPr/>
          </p:nvSpPr>
          <p:spPr>
            <a:xfrm rot="-1801764">
              <a:off x="8374432" y="1956715"/>
              <a:ext cx="30421" cy="52748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7377667" y="1458314"/>
              <a:ext cx="35311" cy="143243"/>
            </a:xfrm>
            <a:custGeom>
              <a:rect b="b" l="l" r="r" t="t"/>
              <a:pathLst>
                <a:path extrusionOk="0" h="235172" w="57973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7475439" y="1471774"/>
              <a:ext cx="35369" cy="186349"/>
            </a:xfrm>
            <a:custGeom>
              <a:rect b="b" l="l" r="r" t="t"/>
              <a:pathLst>
                <a:path extrusionOk="0" h="305942" w="58068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7573211" y="1456515"/>
              <a:ext cx="35369" cy="258174"/>
            </a:xfrm>
            <a:custGeom>
              <a:rect b="b" l="l" r="r" t="t"/>
              <a:pathLst>
                <a:path extrusionOk="0" h="423862" w="58067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7670983" y="1455587"/>
              <a:ext cx="35369" cy="315669"/>
            </a:xfrm>
            <a:custGeom>
              <a:rect b="b" l="l" r="r" t="t"/>
              <a:pathLst>
                <a:path extrusionOk="0" h="518255" w="58068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978597" y="2866961"/>
              <a:ext cx="60376" cy="92304"/>
            </a:xfrm>
            <a:custGeom>
              <a:rect b="b" l="l" r="r" t="t"/>
              <a:pathLst>
                <a:path extrusionOk="0" h="151542" w="99124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573558" y="2634720"/>
              <a:ext cx="42200" cy="83196"/>
            </a:xfrm>
            <a:custGeom>
              <a:rect b="b" l="l" r="r" t="t"/>
              <a:pathLst>
                <a:path extrusionOk="0" h="136588" w="69282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144040" y="3310848"/>
              <a:ext cx="504895" cy="292172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8284997" y="1923710"/>
              <a:ext cx="283506" cy="415794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8276236" y="2222847"/>
              <a:ext cx="52844" cy="307539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8306766" y="1919837"/>
              <a:ext cx="135047" cy="167969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8332872" y="2102242"/>
              <a:ext cx="167474" cy="187814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8284425" y="2163555"/>
              <a:ext cx="243920" cy="281289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8327738" y="1933311"/>
              <a:ext cx="179572" cy="221900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8334722" y="1932394"/>
              <a:ext cx="180650" cy="169848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8364649" y="3402685"/>
              <a:ext cx="141867" cy="108514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8365228" y="3437324"/>
              <a:ext cx="141253" cy="73839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8257178" y="3378782"/>
              <a:ext cx="130152" cy="100847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8257616" y="3411970"/>
              <a:ext cx="129589" cy="67697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8278205" y="2441350"/>
              <a:ext cx="277645" cy="971650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8266456" y="2421914"/>
              <a:ext cx="295534" cy="646242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8111210" y="2228591"/>
              <a:ext cx="425724" cy="371377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8441698" y="2204829"/>
              <a:ext cx="102519" cy="120367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8277008" y="2163571"/>
              <a:ext cx="82837" cy="87078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6505877" y="2252360"/>
              <a:ext cx="731465" cy="454680"/>
            </a:xfrm>
            <a:custGeom>
              <a:rect b="b" l="l" r="r" t="t"/>
              <a:pathLst>
                <a:path extrusionOk="0" h="746478" w="1200895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471205" y="1425786"/>
              <a:ext cx="853610" cy="1104223"/>
            </a:xfrm>
            <a:custGeom>
              <a:rect b="b" l="l" r="r" t="t"/>
              <a:pathLst>
                <a:path extrusionOk="0" h="1812876" w="1401428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537776" y="1444216"/>
              <a:ext cx="78206" cy="53723"/>
            </a:xfrm>
            <a:custGeom>
              <a:rect b="b" l="l" r="r" t="t"/>
              <a:pathLst>
                <a:path extrusionOk="0" h="88201" w="128396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7127071" y="2482948"/>
              <a:ext cx="85499" cy="58133"/>
            </a:xfrm>
            <a:custGeom>
              <a:rect b="b" l="l" r="r" t="t"/>
              <a:pathLst>
                <a:path extrusionOk="0" h="95440" w="14037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 rot="-1801764">
              <a:off x="6526176" y="1457271"/>
              <a:ext cx="633999" cy="1100644"/>
            </a:xfrm>
            <a:custGeom>
              <a:rect b="b" l="l" r="r" t="t"/>
              <a:pathLst>
                <a:path extrusionOk="0" h="1808606" w="1041804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416734" y="1456060"/>
              <a:ext cx="853610" cy="1104192"/>
            </a:xfrm>
            <a:custGeom>
              <a:rect b="b" l="l" r="r" t="t"/>
              <a:pathLst>
                <a:path extrusionOk="0" h="1812826" w="1401428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79339" y="1666077"/>
              <a:ext cx="528802" cy="684179"/>
            </a:xfrm>
            <a:custGeom>
              <a:rect b="b" l="l" r="r" t="t"/>
              <a:pathLst>
                <a:path extrusionOk="0" h="1123263" w="86817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38993" y="1872849"/>
              <a:ext cx="209147" cy="270503"/>
            </a:xfrm>
            <a:custGeom>
              <a:rect b="b" l="l" r="r" t="t"/>
              <a:pathLst>
                <a:path extrusionOk="0" h="444102" w="343371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6077223" y="2369293"/>
              <a:ext cx="127121" cy="54071"/>
            </a:xfrm>
            <a:custGeom>
              <a:rect b="b" l="l" r="r" t="t"/>
              <a:pathLst>
                <a:path extrusionOk="0" h="88772" w="208703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 rot="-1801764">
              <a:off x="6118159" y="2414531"/>
              <a:ext cx="16309" cy="28287"/>
            </a:xfrm>
            <a:custGeom>
              <a:rect b="b" l="l" r="r" t="t"/>
              <a:pathLst>
                <a:path extrusionOk="0" h="46481" w="2680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 rot="-1801764">
              <a:off x="6837203" y="1997587"/>
              <a:ext cx="16309" cy="28287"/>
            </a:xfrm>
            <a:custGeom>
              <a:rect b="b" l="l" r="r" t="t"/>
              <a:pathLst>
                <a:path extrusionOk="0" h="46481" w="2680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6133779" y="2375269"/>
              <a:ext cx="102229" cy="104372"/>
            </a:xfrm>
            <a:custGeom>
              <a:rect b="b" l="l" r="r" t="t"/>
              <a:pathLst>
                <a:path extrusionOk="0" h="171354" w="167836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6119075" y="1999262"/>
              <a:ext cx="733203" cy="441565"/>
            </a:xfrm>
            <a:custGeom>
              <a:rect b="b" l="l" r="r" t="t"/>
              <a:pathLst>
                <a:path extrusionOk="0" h="724947" w="1203749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8"/>
          <p:cNvSpPr txBox="1"/>
          <p:nvPr/>
        </p:nvSpPr>
        <p:spPr>
          <a:xfrm>
            <a:off x="387900" y="2557025"/>
            <a:ext cx="4580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Entrepreneurial Module Development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Apps Improvement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Policy Recommendation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6"/>
          <p:cNvGrpSpPr/>
          <p:nvPr/>
        </p:nvGrpSpPr>
        <p:grpSpPr>
          <a:xfrm>
            <a:off x="46084" y="1731603"/>
            <a:ext cx="1972389" cy="2204188"/>
            <a:chOff x="2270525" y="117216"/>
            <a:chExt cx="4650765" cy="4762722"/>
          </a:xfrm>
        </p:grpSpPr>
        <p:sp>
          <p:nvSpPr>
            <p:cNvPr id="228" name="Google Shape;228;p6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12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02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9" name="Google Shape;249;p6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250" name="Google Shape;250;p6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6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6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6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6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6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6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6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6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6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6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6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6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6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6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0" name="Google Shape;290;p6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rgbClr val="007B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rgbClr val="007B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rgbClr val="007B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9" name="Google Shape;319;p6"/>
            <p:cNvGrpSpPr/>
            <p:nvPr/>
          </p:nvGrpSpPr>
          <p:grpSpPr>
            <a:xfrm flipH="1">
              <a:off x="2865276" y="3434799"/>
              <a:ext cx="598186" cy="1340314"/>
              <a:chOff x="4210728" y="4525714"/>
              <a:chExt cx="546438" cy="1224366"/>
            </a:xfrm>
          </p:grpSpPr>
          <p:sp>
            <p:nvSpPr>
              <p:cNvPr id="320" name="Google Shape;320;p6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6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6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6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6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6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6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6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6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6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3" name="Google Shape;333;p6"/>
          <p:cNvSpPr txBox="1"/>
          <p:nvPr>
            <p:ph type="ctrTitle"/>
          </p:nvPr>
        </p:nvSpPr>
        <p:spPr>
          <a:xfrm>
            <a:off x="0" y="128500"/>
            <a:ext cx="6117000" cy="4944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b="1" lang="en" sz="2400">
                <a:solidFill>
                  <a:schemeClr val="lt1"/>
                </a:solidFill>
              </a:rPr>
              <a:t>Entrepreneurial Module Development</a:t>
            </a:r>
            <a:endParaRPr b="1" sz="2400">
              <a:solidFill>
                <a:schemeClr val="lt1"/>
              </a:solidFill>
            </a:endParaRPr>
          </a:p>
        </p:txBody>
      </p:sp>
      <p:grpSp>
        <p:nvGrpSpPr>
          <p:cNvPr id="334" name="Google Shape;334;p6"/>
          <p:cNvGrpSpPr/>
          <p:nvPr/>
        </p:nvGrpSpPr>
        <p:grpSpPr>
          <a:xfrm>
            <a:off x="3980425" y="4406400"/>
            <a:ext cx="5087515" cy="643500"/>
            <a:chOff x="1593000" y="2322568"/>
            <a:chExt cx="5957975" cy="643500"/>
          </a:xfrm>
        </p:grpSpPr>
        <p:sp>
          <p:nvSpPr>
            <p:cNvPr id="335" name="Google Shape;335;p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36" name="Google Shape;336;p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37" name="Google Shape;337;p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How to Evaluate KUBE Business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7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Based on revenue</a:t>
              </a:r>
              <a:endParaRPr sz="9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Value of Asset</a:t>
              </a:r>
              <a:endParaRPr sz="9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Feedback from Kube Members</a:t>
              </a:r>
              <a:endParaRPr sz="9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Feedback from Kube Customers</a:t>
              </a:r>
              <a:endParaRPr sz="9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2" name="Google Shape;342;p6"/>
          <p:cNvGrpSpPr/>
          <p:nvPr/>
        </p:nvGrpSpPr>
        <p:grpSpPr>
          <a:xfrm>
            <a:off x="3980425" y="3751281"/>
            <a:ext cx="5087515" cy="643500"/>
            <a:chOff x="1593000" y="2322568"/>
            <a:chExt cx="5957975" cy="643500"/>
          </a:xfrm>
        </p:grpSpPr>
        <p:sp>
          <p:nvSpPr>
            <p:cNvPr id="343" name="Google Shape;343;p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44" name="Google Shape;344;p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45" name="Google Shape;345;p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How to Guide Mentees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7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Direct Mentoring</a:t>
              </a:r>
              <a:endParaRPr sz="9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Online Mentoring</a:t>
              </a:r>
              <a:endParaRPr sz="9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Business Coaching</a:t>
              </a:r>
              <a:endParaRPr sz="9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0" name="Google Shape;350;p6"/>
          <p:cNvGrpSpPr/>
          <p:nvPr/>
        </p:nvGrpSpPr>
        <p:grpSpPr>
          <a:xfrm>
            <a:off x="3980425" y="3096153"/>
            <a:ext cx="5087515" cy="643500"/>
            <a:chOff x="1593000" y="2322568"/>
            <a:chExt cx="5957975" cy="643500"/>
          </a:xfrm>
        </p:grpSpPr>
        <p:sp>
          <p:nvSpPr>
            <p:cNvPr id="351" name="Google Shape;351;p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52" name="Google Shape;352;p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53" name="Google Shape;353;p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Basic Knowledge of Mentor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7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4342941" y="2323765"/>
              <a:ext cx="29115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Entrepreneurial Skills/Experience</a:t>
              </a:r>
              <a:endParaRPr sz="9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Management Skills</a:t>
              </a:r>
              <a:endParaRPr sz="9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Communication Skills</a:t>
              </a:r>
              <a:endParaRPr sz="9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Marketing Skills</a:t>
              </a:r>
              <a:endParaRPr sz="9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8" name="Google Shape;358;p6"/>
          <p:cNvGrpSpPr/>
          <p:nvPr/>
        </p:nvGrpSpPr>
        <p:grpSpPr>
          <a:xfrm>
            <a:off x="3980425" y="2190022"/>
            <a:ext cx="5087515" cy="643500"/>
            <a:chOff x="1593000" y="2322568"/>
            <a:chExt cx="5957975" cy="643500"/>
          </a:xfrm>
        </p:grpSpPr>
        <p:sp>
          <p:nvSpPr>
            <p:cNvPr id="359" name="Google Shape;359;p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60" name="Google Shape;360;p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61" name="Google Shape;361;p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How to Sell Products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7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Unique Selling Points</a:t>
              </a:r>
              <a:endParaRPr sz="9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Marketing Mix</a:t>
              </a:r>
              <a:endParaRPr sz="9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The Power of Social Media</a:t>
              </a:r>
              <a:endParaRPr sz="9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How to sell at E-commerce</a:t>
              </a:r>
              <a:endParaRPr sz="9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6" name="Google Shape;366;p6"/>
          <p:cNvGrpSpPr/>
          <p:nvPr/>
        </p:nvGrpSpPr>
        <p:grpSpPr>
          <a:xfrm>
            <a:off x="3980425" y="1534903"/>
            <a:ext cx="5087515" cy="643500"/>
            <a:chOff x="1593000" y="2322568"/>
            <a:chExt cx="5957975" cy="643500"/>
          </a:xfrm>
        </p:grpSpPr>
        <p:sp>
          <p:nvSpPr>
            <p:cNvPr id="367" name="Google Shape;367;p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68" name="Google Shape;368;p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69" name="Google Shape;369;p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How to Run The Business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7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The Market Research</a:t>
              </a:r>
              <a:endParaRPr sz="9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The Business Plan</a:t>
              </a:r>
              <a:endParaRPr sz="9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The Execution</a:t>
              </a:r>
              <a:endParaRPr sz="9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4" name="Google Shape;374;p6"/>
          <p:cNvGrpSpPr/>
          <p:nvPr/>
        </p:nvGrpSpPr>
        <p:grpSpPr>
          <a:xfrm>
            <a:off x="3980425" y="879775"/>
            <a:ext cx="5087515" cy="643500"/>
            <a:chOff x="1593000" y="2322568"/>
            <a:chExt cx="5957975" cy="643500"/>
          </a:xfrm>
        </p:grpSpPr>
        <p:sp>
          <p:nvSpPr>
            <p:cNvPr id="375" name="Google Shape;375;p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76" name="Google Shape;376;p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77" name="Google Shape;377;p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Motivation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7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Entrepreneurial Values</a:t>
              </a:r>
              <a:endParaRPr sz="9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Attitudes of Entrepreneurs</a:t>
              </a:r>
              <a:endParaRPr sz="9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Motivation and Entrepreneurship </a:t>
              </a:r>
              <a:endParaRPr sz="9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82" name="Google Shape;382;p6"/>
          <p:cNvSpPr txBox="1"/>
          <p:nvPr/>
        </p:nvSpPr>
        <p:spPr>
          <a:xfrm>
            <a:off x="2018475" y="694625"/>
            <a:ext cx="16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Target Participant</a:t>
            </a:r>
            <a:endParaRPr u="sng"/>
          </a:p>
        </p:txBody>
      </p:sp>
      <p:sp>
        <p:nvSpPr>
          <p:cNvPr id="383" name="Google Shape;383;p6"/>
          <p:cNvSpPr txBox="1"/>
          <p:nvPr/>
        </p:nvSpPr>
        <p:spPr>
          <a:xfrm>
            <a:off x="2018475" y="1394950"/>
            <a:ext cx="1690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KUBE Members</a:t>
            </a:r>
            <a:endParaRPr sz="2400"/>
          </a:p>
        </p:txBody>
      </p:sp>
      <p:sp>
        <p:nvSpPr>
          <p:cNvPr id="384" name="Google Shape;384;p6"/>
          <p:cNvSpPr txBox="1"/>
          <p:nvPr/>
        </p:nvSpPr>
        <p:spPr>
          <a:xfrm>
            <a:off x="2018475" y="3570325"/>
            <a:ext cx="1690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KUBE Mentors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2"/>
          <p:cNvSpPr txBox="1"/>
          <p:nvPr/>
        </p:nvSpPr>
        <p:spPr>
          <a:xfrm>
            <a:off x="3741000" y="3021150"/>
            <a:ext cx="5339100" cy="19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1155CC"/>
                </a:solidFill>
              </a:rPr>
              <a:t>Standardization,</a:t>
            </a:r>
            <a:r>
              <a:rPr lang="en">
                <a:solidFill>
                  <a:schemeClr val="dk1"/>
                </a:solidFill>
              </a:rPr>
              <a:t> setting a standard product profile by the application so that customers can trust the application and sellers will sell good products in the application.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1155CC"/>
                </a:solidFill>
              </a:rPr>
              <a:t>Deposit / Installment Order,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providing a new service for buyers in the apps to deposit or installment so they can buy product later when the deposit / installment met with the price tag.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2"/>
          <p:cNvSpPr txBox="1"/>
          <p:nvPr/>
        </p:nvSpPr>
        <p:spPr>
          <a:xfrm>
            <a:off x="3741000" y="293925"/>
            <a:ext cx="4964100" cy="26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1155CC"/>
                </a:solidFill>
              </a:rPr>
              <a:t>Embedded Youtube Lesson</a:t>
            </a:r>
            <a:r>
              <a:rPr b="0" i="0" lang="en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providing entrepreneurial modules in the apps so every KUBE members can learn from it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1155CC"/>
                </a:solidFill>
              </a:rPr>
              <a:t>Open Access to non KUBE members,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buyers and mentors can access to the apps so it can lead to new business processes.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>
                <a:solidFill>
                  <a:srgbClr val="1155CC"/>
                </a:solidFill>
              </a:rPr>
              <a:t>Connect with e-commerce apps</a:t>
            </a:r>
            <a:r>
              <a:rPr b="1" lang="en">
                <a:solidFill>
                  <a:srgbClr val="1155CC"/>
                </a:solidFill>
              </a:rPr>
              <a:t>,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every KUBE can post their products linked with Indonesia e-commerce.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1" name="Google Shape;391;p12"/>
          <p:cNvSpPr txBox="1"/>
          <p:nvPr>
            <p:ph type="title"/>
          </p:nvPr>
        </p:nvSpPr>
        <p:spPr>
          <a:xfrm>
            <a:off x="-6187" y="120650"/>
            <a:ext cx="3438300" cy="5601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solidFill>
                  <a:schemeClr val="lt1"/>
                </a:solidFill>
              </a:rPr>
              <a:t>2. Apps Improvement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392" name="Google Shape;392;p12"/>
          <p:cNvGrpSpPr/>
          <p:nvPr/>
        </p:nvGrpSpPr>
        <p:grpSpPr>
          <a:xfrm>
            <a:off x="89" y="1137298"/>
            <a:ext cx="3196955" cy="4006080"/>
            <a:chOff x="2011725" y="44285"/>
            <a:chExt cx="4684870" cy="4762340"/>
          </a:xfrm>
        </p:grpSpPr>
        <p:grpSp>
          <p:nvGrpSpPr>
            <p:cNvPr id="393" name="Google Shape;393;p12"/>
            <p:cNvGrpSpPr/>
            <p:nvPr/>
          </p:nvGrpSpPr>
          <p:grpSpPr>
            <a:xfrm>
              <a:off x="2119596" y="326448"/>
              <a:ext cx="3544299" cy="3707706"/>
              <a:chOff x="3860721" y="1330073"/>
              <a:chExt cx="3544299" cy="3707706"/>
            </a:xfrm>
          </p:grpSpPr>
          <p:sp>
            <p:nvSpPr>
              <p:cNvPr id="394" name="Google Shape;394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1" name="Google Shape;501;p12"/>
            <p:cNvSpPr/>
            <p:nvPr/>
          </p:nvSpPr>
          <p:spPr>
            <a:xfrm>
              <a:off x="4424312" y="3389781"/>
              <a:ext cx="2237898" cy="1292066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4458697" y="3370540"/>
              <a:ext cx="2237898" cy="1292066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4458697" y="3334726"/>
              <a:ext cx="2237898" cy="1292066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5662371" y="3457123"/>
              <a:ext cx="830865" cy="479678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5582647" y="3524845"/>
              <a:ext cx="793337" cy="45805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5520830" y="3560469"/>
              <a:ext cx="793337" cy="45805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2"/>
            <p:cNvSpPr/>
            <p:nvPr/>
          </p:nvSpPr>
          <p:spPr>
            <a:xfrm>
              <a:off x="5459108" y="3596188"/>
              <a:ext cx="793337" cy="45805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2"/>
            <p:cNvSpPr/>
            <p:nvPr/>
          </p:nvSpPr>
          <p:spPr>
            <a:xfrm>
              <a:off x="5006003" y="3836122"/>
              <a:ext cx="830770" cy="479679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4926279" y="3903750"/>
              <a:ext cx="741616" cy="428244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4864462" y="3939468"/>
              <a:ext cx="727614" cy="42005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2"/>
            <p:cNvSpPr/>
            <p:nvPr/>
          </p:nvSpPr>
          <p:spPr>
            <a:xfrm>
              <a:off x="4802740" y="3975092"/>
              <a:ext cx="620839" cy="358520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2"/>
            <p:cNvSpPr/>
            <p:nvPr/>
          </p:nvSpPr>
          <p:spPr>
            <a:xfrm>
              <a:off x="5169357" y="3663339"/>
              <a:ext cx="421766" cy="243458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2"/>
            <p:cNvSpPr/>
            <p:nvPr/>
          </p:nvSpPr>
          <p:spPr>
            <a:xfrm>
              <a:off x="5441867" y="3820597"/>
              <a:ext cx="421766" cy="243554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2"/>
            <p:cNvSpPr/>
            <p:nvPr/>
          </p:nvSpPr>
          <p:spPr>
            <a:xfrm>
              <a:off x="5714378" y="3977950"/>
              <a:ext cx="421766" cy="243554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2"/>
            <p:cNvSpPr/>
            <p:nvPr/>
          </p:nvSpPr>
          <p:spPr>
            <a:xfrm>
              <a:off x="2242896" y="2171438"/>
              <a:ext cx="357473" cy="206406"/>
            </a:xfrm>
            <a:custGeom>
              <a:rect b="b" l="l" r="r" t="t"/>
              <a:pathLst>
                <a:path extrusionOk="0" h="206406" w="357473">
                  <a:moveTo>
                    <a:pt x="178689" y="206407"/>
                  </a:moveTo>
                  <a:lnTo>
                    <a:pt x="0" y="103251"/>
                  </a:lnTo>
                  <a:lnTo>
                    <a:pt x="178689" y="0"/>
                  </a:lnTo>
                  <a:lnTo>
                    <a:pt x="357473" y="103251"/>
                  </a:lnTo>
                  <a:lnTo>
                    <a:pt x="178689" y="206407"/>
                  </a:lnTo>
                  <a:close/>
                </a:path>
              </a:pathLst>
            </a:custGeom>
            <a:solidFill>
              <a:srgbClr val="D6D8E5">
                <a:alpha val="2902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2"/>
            <p:cNvSpPr/>
            <p:nvPr/>
          </p:nvSpPr>
          <p:spPr>
            <a:xfrm>
              <a:off x="2526170" y="2006084"/>
              <a:ext cx="357473" cy="206406"/>
            </a:xfrm>
            <a:custGeom>
              <a:rect b="b" l="l" r="r" t="t"/>
              <a:pathLst>
                <a:path extrusionOk="0" h="206406" w="357473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02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2"/>
            <p:cNvSpPr/>
            <p:nvPr/>
          </p:nvSpPr>
          <p:spPr>
            <a:xfrm>
              <a:off x="2632278" y="1017294"/>
              <a:ext cx="357473" cy="206311"/>
            </a:xfrm>
            <a:custGeom>
              <a:rect b="b" l="l" r="r" t="t"/>
              <a:pathLst>
                <a:path extrusionOk="0" h="206311" w="357473">
                  <a:moveTo>
                    <a:pt x="178784" y="206312"/>
                  </a:moveTo>
                  <a:lnTo>
                    <a:pt x="0" y="103156"/>
                  </a:lnTo>
                  <a:lnTo>
                    <a:pt x="178784" y="0"/>
                  </a:lnTo>
                  <a:lnTo>
                    <a:pt x="357473" y="103156"/>
                  </a:lnTo>
                  <a:lnTo>
                    <a:pt x="178784" y="206312"/>
                  </a:ln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2"/>
            <p:cNvSpPr/>
            <p:nvPr/>
          </p:nvSpPr>
          <p:spPr>
            <a:xfrm>
              <a:off x="2632278" y="1120450"/>
              <a:ext cx="178784" cy="1032319"/>
            </a:xfrm>
            <a:custGeom>
              <a:rect b="b" l="l" r="r" t="t"/>
              <a:pathLst>
                <a:path extrusionOk="0" h="1032319" w="178784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2"/>
            <p:cNvSpPr/>
            <p:nvPr/>
          </p:nvSpPr>
          <p:spPr>
            <a:xfrm>
              <a:off x="2632278" y="1120450"/>
              <a:ext cx="178784" cy="1032319"/>
            </a:xfrm>
            <a:custGeom>
              <a:rect b="b" l="l" r="r" t="t"/>
              <a:pathLst>
                <a:path extrusionOk="0" h="1032319" w="178784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rgbClr val="000000">
                <a:alpha val="902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2"/>
            <p:cNvSpPr/>
            <p:nvPr/>
          </p:nvSpPr>
          <p:spPr>
            <a:xfrm>
              <a:off x="2811062" y="1120450"/>
              <a:ext cx="178689" cy="1032319"/>
            </a:xfrm>
            <a:custGeom>
              <a:rect b="b" l="l" r="r" t="t"/>
              <a:pathLst>
                <a:path extrusionOk="0" h="1032319" w="178689">
                  <a:moveTo>
                    <a:pt x="178689" y="929068"/>
                  </a:moveTo>
                  <a:lnTo>
                    <a:pt x="0" y="103232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929068"/>
                  </a:lnTo>
                  <a:close/>
                </a:path>
              </a:pathLst>
            </a:custGeom>
            <a:solidFill>
              <a:srgbClr val="007B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2"/>
            <p:cNvSpPr/>
            <p:nvPr/>
          </p:nvSpPr>
          <p:spPr>
            <a:xfrm>
              <a:off x="2364150" y="1481542"/>
              <a:ext cx="357473" cy="206501"/>
            </a:xfrm>
            <a:custGeom>
              <a:rect b="b" l="l" r="r" t="t"/>
              <a:pathLst>
                <a:path extrusionOk="0" h="206501" w="357473">
                  <a:moveTo>
                    <a:pt x="178784" y="206502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502"/>
                  </a:ln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2"/>
            <p:cNvSpPr/>
            <p:nvPr/>
          </p:nvSpPr>
          <p:spPr>
            <a:xfrm>
              <a:off x="2364150" y="1584793"/>
              <a:ext cx="178784" cy="721899"/>
            </a:xfrm>
            <a:custGeom>
              <a:rect b="b" l="l" r="r" t="t"/>
              <a:pathLst>
                <a:path extrusionOk="0" h="721899" w="178784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2"/>
            <p:cNvSpPr/>
            <p:nvPr/>
          </p:nvSpPr>
          <p:spPr>
            <a:xfrm>
              <a:off x="2364150" y="1584793"/>
              <a:ext cx="178784" cy="721899"/>
            </a:xfrm>
            <a:custGeom>
              <a:rect b="b" l="l" r="r" t="t"/>
              <a:pathLst>
                <a:path extrusionOk="0" h="721899" w="178784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rgbClr val="000000">
                <a:alpha val="902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2"/>
            <p:cNvSpPr/>
            <p:nvPr/>
          </p:nvSpPr>
          <p:spPr>
            <a:xfrm>
              <a:off x="2542934" y="1584793"/>
              <a:ext cx="178688" cy="721899"/>
            </a:xfrm>
            <a:custGeom>
              <a:rect b="b" l="l" r="r" t="t"/>
              <a:pathLst>
                <a:path extrusionOk="0" h="721899" w="178688">
                  <a:moveTo>
                    <a:pt x="178689" y="618744"/>
                  </a:moveTo>
                  <a:lnTo>
                    <a:pt x="0" y="72190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618744"/>
                  </a:lnTo>
                  <a:close/>
                </a:path>
              </a:pathLst>
            </a:custGeom>
            <a:solidFill>
              <a:srgbClr val="007B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2"/>
            <p:cNvSpPr/>
            <p:nvPr/>
          </p:nvSpPr>
          <p:spPr>
            <a:xfrm>
              <a:off x="2013915" y="2306693"/>
              <a:ext cx="357473" cy="206406"/>
            </a:xfrm>
            <a:custGeom>
              <a:rect b="b" l="l" r="r" t="t"/>
              <a:pathLst>
                <a:path extrusionOk="0" h="206406" w="357473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02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2"/>
            <p:cNvSpPr/>
            <p:nvPr/>
          </p:nvSpPr>
          <p:spPr>
            <a:xfrm>
              <a:off x="2078685" y="1971984"/>
              <a:ext cx="357473" cy="206406"/>
            </a:xfrm>
            <a:custGeom>
              <a:rect b="b" l="l" r="r" t="t"/>
              <a:pathLst>
                <a:path extrusionOk="0" h="206406" w="357473">
                  <a:moveTo>
                    <a:pt x="178784" y="206407"/>
                  </a:moveTo>
                  <a:lnTo>
                    <a:pt x="0" y="103156"/>
                  </a:lnTo>
                  <a:lnTo>
                    <a:pt x="178689" y="0"/>
                  </a:lnTo>
                  <a:lnTo>
                    <a:pt x="357473" y="103156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2"/>
            <p:cNvSpPr/>
            <p:nvPr/>
          </p:nvSpPr>
          <p:spPr>
            <a:xfrm>
              <a:off x="2078685" y="2075140"/>
              <a:ext cx="178784" cy="399097"/>
            </a:xfrm>
            <a:custGeom>
              <a:rect b="b" l="l" r="r" t="t"/>
              <a:pathLst>
                <a:path extrusionOk="0" h="399097" w="178784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2"/>
            <p:cNvSpPr/>
            <p:nvPr/>
          </p:nvSpPr>
          <p:spPr>
            <a:xfrm>
              <a:off x="2078685" y="2075140"/>
              <a:ext cx="178784" cy="399097"/>
            </a:xfrm>
            <a:custGeom>
              <a:rect b="b" l="l" r="r" t="t"/>
              <a:pathLst>
                <a:path extrusionOk="0" h="399097" w="178784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rgbClr val="000000">
                <a:alpha val="902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2"/>
            <p:cNvSpPr/>
            <p:nvPr/>
          </p:nvSpPr>
          <p:spPr>
            <a:xfrm>
              <a:off x="2257469" y="2075140"/>
              <a:ext cx="178689" cy="399097"/>
            </a:xfrm>
            <a:custGeom>
              <a:rect b="b" l="l" r="r" t="t"/>
              <a:pathLst>
                <a:path extrusionOk="0" h="399097" w="178689">
                  <a:moveTo>
                    <a:pt x="178689" y="295846"/>
                  </a:moveTo>
                  <a:lnTo>
                    <a:pt x="0" y="399098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295846"/>
                  </a:lnTo>
                  <a:close/>
                </a:path>
              </a:pathLst>
            </a:custGeom>
            <a:solidFill>
              <a:srgbClr val="007B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2"/>
            <p:cNvSpPr/>
            <p:nvPr/>
          </p:nvSpPr>
          <p:spPr>
            <a:xfrm>
              <a:off x="4050634" y="46890"/>
              <a:ext cx="205002" cy="299719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2"/>
            <p:cNvSpPr/>
            <p:nvPr/>
          </p:nvSpPr>
          <p:spPr>
            <a:xfrm>
              <a:off x="4066180" y="44285"/>
              <a:ext cx="98194" cy="12100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2"/>
            <p:cNvSpPr/>
            <p:nvPr/>
          </p:nvSpPr>
          <p:spPr>
            <a:xfrm>
              <a:off x="4085379" y="175665"/>
              <a:ext cx="121123" cy="13556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2"/>
            <p:cNvSpPr/>
            <p:nvPr/>
          </p:nvSpPr>
          <p:spPr>
            <a:xfrm>
              <a:off x="3878508" y="229758"/>
              <a:ext cx="228579" cy="325392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2"/>
            <p:cNvSpPr/>
            <p:nvPr/>
          </p:nvSpPr>
          <p:spPr>
            <a:xfrm>
              <a:off x="4050113" y="220052"/>
              <a:ext cx="176568" cy="232904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2"/>
            <p:cNvSpPr/>
            <p:nvPr/>
          </p:nvSpPr>
          <p:spPr>
            <a:xfrm>
              <a:off x="4081568" y="53558"/>
              <a:ext cx="129892" cy="160015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2"/>
            <p:cNvSpPr/>
            <p:nvPr/>
          </p:nvSpPr>
          <p:spPr>
            <a:xfrm>
              <a:off x="4086841" y="52931"/>
              <a:ext cx="130406" cy="122734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3930273" y="858890"/>
              <a:ext cx="102549" cy="78223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3930726" y="883849"/>
              <a:ext cx="102084" cy="53297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2"/>
            <p:cNvSpPr/>
            <p:nvPr/>
          </p:nvSpPr>
          <p:spPr>
            <a:xfrm>
              <a:off x="3878956" y="825175"/>
              <a:ext cx="93870" cy="7271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3879387" y="849177"/>
              <a:ext cx="93498" cy="48808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3913772" y="449985"/>
              <a:ext cx="223526" cy="385528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3974732" y="450747"/>
              <a:ext cx="222535" cy="417442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3891839" y="424458"/>
              <a:ext cx="332782" cy="306321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4159410" y="243442"/>
              <a:ext cx="115651" cy="405453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4182076" y="238331"/>
              <a:ext cx="69928" cy="88934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4044931" y="219924"/>
              <a:ext cx="59816" cy="62802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2494198" y="1192008"/>
              <a:ext cx="154251" cy="303342"/>
            </a:xfrm>
            <a:custGeom>
              <a:rect b="b" l="l" r="r" t="t"/>
              <a:pathLst>
                <a:path extrusionOk="0" h="303342" w="154251">
                  <a:moveTo>
                    <a:pt x="65595" y="234575"/>
                  </a:moveTo>
                  <a:cubicBezTo>
                    <a:pt x="79310" y="258921"/>
                    <a:pt x="95907" y="281534"/>
                    <a:pt x="115030" y="301917"/>
                  </a:cubicBezTo>
                  <a:cubicBezTo>
                    <a:pt x="120364" y="308108"/>
                    <a:pt x="161512" y="292392"/>
                    <a:pt x="153130" y="288010"/>
                  </a:cubicBezTo>
                  <a:cubicBezTo>
                    <a:pt x="144747" y="283629"/>
                    <a:pt x="117601" y="246005"/>
                    <a:pt x="104171" y="221335"/>
                  </a:cubicBezTo>
                  <a:cubicBezTo>
                    <a:pt x="92896" y="191398"/>
                    <a:pt x="83356" y="160833"/>
                    <a:pt x="75596" y="129800"/>
                  </a:cubicBezTo>
                  <a:cubicBezTo>
                    <a:pt x="67119" y="99225"/>
                    <a:pt x="59880" y="54267"/>
                    <a:pt x="53689" y="33121"/>
                  </a:cubicBezTo>
                  <a:cubicBezTo>
                    <a:pt x="50377" y="17186"/>
                    <a:pt x="38044" y="4670"/>
                    <a:pt x="22161" y="1117"/>
                  </a:cubicBezTo>
                  <a:cubicBezTo>
                    <a:pt x="7397" y="-2312"/>
                    <a:pt x="-2223" y="1689"/>
                    <a:pt x="444" y="19596"/>
                  </a:cubicBezTo>
                  <a:cubicBezTo>
                    <a:pt x="4730" y="50743"/>
                    <a:pt x="29305" y="172853"/>
                    <a:pt x="65595" y="23457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2527565" y="1904831"/>
              <a:ext cx="106588" cy="82319"/>
            </a:xfrm>
            <a:custGeom>
              <a:rect b="b" l="l" r="r" t="t"/>
              <a:pathLst>
                <a:path extrusionOk="0" h="82319" w="106588">
                  <a:moveTo>
                    <a:pt x="8606" y="2"/>
                  </a:moveTo>
                  <a:cubicBezTo>
                    <a:pt x="21369" y="10385"/>
                    <a:pt x="40229" y="860"/>
                    <a:pt x="41181" y="1812"/>
                  </a:cubicBezTo>
                  <a:cubicBezTo>
                    <a:pt x="56119" y="15766"/>
                    <a:pt x="71828" y="28863"/>
                    <a:pt x="88235" y="41055"/>
                  </a:cubicBezTo>
                  <a:cubicBezTo>
                    <a:pt x="96141" y="47246"/>
                    <a:pt x="108523" y="55628"/>
                    <a:pt x="106332" y="67630"/>
                  </a:cubicBezTo>
                  <a:cubicBezTo>
                    <a:pt x="102332" y="89156"/>
                    <a:pt x="68232" y="82489"/>
                    <a:pt x="54897" y="75917"/>
                  </a:cubicBezTo>
                  <a:cubicBezTo>
                    <a:pt x="41562" y="69344"/>
                    <a:pt x="31371" y="58486"/>
                    <a:pt x="19083" y="50866"/>
                  </a:cubicBezTo>
                  <a:cubicBezTo>
                    <a:pt x="10320" y="45437"/>
                    <a:pt x="1653" y="42579"/>
                    <a:pt x="33" y="31816"/>
                  </a:cubicBezTo>
                  <a:cubicBezTo>
                    <a:pt x="-538" y="25244"/>
                    <a:pt x="6415" y="-283"/>
                    <a:pt x="860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2"/>
            <p:cNvSpPr/>
            <p:nvPr/>
          </p:nvSpPr>
          <p:spPr>
            <a:xfrm>
              <a:off x="2527774" y="1931884"/>
              <a:ext cx="106123" cy="55368"/>
            </a:xfrm>
            <a:custGeom>
              <a:rect b="b" l="l" r="r" t="t"/>
              <a:pathLst>
                <a:path extrusionOk="0" h="55368" w="106123">
                  <a:moveTo>
                    <a:pt x="301" y="0"/>
                  </a:moveTo>
                  <a:cubicBezTo>
                    <a:pt x="1920" y="10668"/>
                    <a:pt x="10492" y="13525"/>
                    <a:pt x="19351" y="19050"/>
                  </a:cubicBezTo>
                  <a:cubicBezTo>
                    <a:pt x="31828" y="26765"/>
                    <a:pt x="42782" y="38100"/>
                    <a:pt x="55831" y="44577"/>
                  </a:cubicBezTo>
                  <a:cubicBezTo>
                    <a:pt x="68881" y="51054"/>
                    <a:pt x="97646" y="56674"/>
                    <a:pt x="106123" y="41338"/>
                  </a:cubicBezTo>
                  <a:cubicBezTo>
                    <a:pt x="101551" y="62008"/>
                    <a:pt x="68023" y="55531"/>
                    <a:pt x="54879" y="48958"/>
                  </a:cubicBezTo>
                  <a:cubicBezTo>
                    <a:pt x="41734" y="42386"/>
                    <a:pt x="31352" y="31528"/>
                    <a:pt x="19065" y="23908"/>
                  </a:cubicBezTo>
                  <a:cubicBezTo>
                    <a:pt x="10302" y="18479"/>
                    <a:pt x="1634" y="15621"/>
                    <a:pt x="15" y="4858"/>
                  </a:cubicBezTo>
                  <a:cubicBezTo>
                    <a:pt x="-40" y="3229"/>
                    <a:pt x="56" y="1610"/>
                    <a:pt x="30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2655329" y="1830290"/>
              <a:ext cx="106576" cy="79516"/>
            </a:xfrm>
            <a:custGeom>
              <a:rect b="b" l="l" r="r" t="t"/>
              <a:pathLst>
                <a:path extrusionOk="0" h="79516" w="106576">
                  <a:moveTo>
                    <a:pt x="10192" y="58"/>
                  </a:moveTo>
                  <a:cubicBezTo>
                    <a:pt x="22955" y="10440"/>
                    <a:pt x="45244" y="-895"/>
                    <a:pt x="46196" y="58"/>
                  </a:cubicBezTo>
                  <a:cubicBezTo>
                    <a:pt x="59433" y="13574"/>
                    <a:pt x="73460" y="26299"/>
                    <a:pt x="88202" y="38158"/>
                  </a:cubicBezTo>
                  <a:cubicBezTo>
                    <a:pt x="96202" y="44444"/>
                    <a:pt x="108585" y="52826"/>
                    <a:pt x="106299" y="64828"/>
                  </a:cubicBezTo>
                  <a:cubicBezTo>
                    <a:pt x="102298" y="86354"/>
                    <a:pt x="68199" y="79687"/>
                    <a:pt x="54959" y="73114"/>
                  </a:cubicBezTo>
                  <a:cubicBezTo>
                    <a:pt x="41719" y="66542"/>
                    <a:pt x="31337" y="55684"/>
                    <a:pt x="19050" y="48064"/>
                  </a:cubicBezTo>
                  <a:cubicBezTo>
                    <a:pt x="10287" y="42634"/>
                    <a:pt x="1715" y="39777"/>
                    <a:pt x="0" y="29014"/>
                  </a:cubicBezTo>
                  <a:cubicBezTo>
                    <a:pt x="721" y="18622"/>
                    <a:pt x="4243" y="8611"/>
                    <a:pt x="10192" y="58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2655759" y="1855875"/>
              <a:ext cx="106154" cy="55320"/>
            </a:xfrm>
            <a:custGeom>
              <a:rect b="b" l="l" r="r" t="t"/>
              <a:pathLst>
                <a:path extrusionOk="0" h="55320" w="106154">
                  <a:moveTo>
                    <a:pt x="331" y="0"/>
                  </a:moveTo>
                  <a:cubicBezTo>
                    <a:pt x="1951" y="10573"/>
                    <a:pt x="10523" y="13525"/>
                    <a:pt x="19381" y="19050"/>
                  </a:cubicBezTo>
                  <a:cubicBezTo>
                    <a:pt x="31859" y="26765"/>
                    <a:pt x="42813" y="38100"/>
                    <a:pt x="55767" y="44482"/>
                  </a:cubicBezTo>
                  <a:cubicBezTo>
                    <a:pt x="68721" y="50863"/>
                    <a:pt x="97677" y="56578"/>
                    <a:pt x="106154" y="41243"/>
                  </a:cubicBezTo>
                  <a:cubicBezTo>
                    <a:pt x="101582" y="62008"/>
                    <a:pt x="68054" y="55435"/>
                    <a:pt x="54910" y="48958"/>
                  </a:cubicBezTo>
                  <a:cubicBezTo>
                    <a:pt x="41765" y="42481"/>
                    <a:pt x="31383" y="31528"/>
                    <a:pt x="19096" y="23908"/>
                  </a:cubicBezTo>
                  <a:cubicBezTo>
                    <a:pt x="10333" y="18478"/>
                    <a:pt x="1665" y="15621"/>
                    <a:pt x="46" y="4858"/>
                  </a:cubicBezTo>
                  <a:cubicBezTo>
                    <a:pt x="-67" y="3229"/>
                    <a:pt x="28" y="1600"/>
                    <a:pt x="33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2362866" y="1465363"/>
              <a:ext cx="372536" cy="450662"/>
            </a:xfrm>
            <a:custGeom>
              <a:rect b="b" l="l" r="r" t="t"/>
              <a:pathLst>
                <a:path extrusionOk="0" h="450662" w="372536">
                  <a:moveTo>
                    <a:pt x="2903" y="30848"/>
                  </a:moveTo>
                  <a:cubicBezTo>
                    <a:pt x="-11194" y="119145"/>
                    <a:pt x="27954" y="152006"/>
                    <a:pt x="79103" y="170865"/>
                  </a:cubicBezTo>
                  <a:cubicBezTo>
                    <a:pt x="115679" y="184296"/>
                    <a:pt x="168162" y="205060"/>
                    <a:pt x="168162" y="205060"/>
                  </a:cubicBezTo>
                  <a:cubicBezTo>
                    <a:pt x="168162" y="205060"/>
                    <a:pt x="167400" y="224110"/>
                    <a:pt x="167019" y="267925"/>
                  </a:cubicBezTo>
                  <a:cubicBezTo>
                    <a:pt x="167019" y="306025"/>
                    <a:pt x="171686" y="445947"/>
                    <a:pt x="171686" y="445947"/>
                  </a:cubicBezTo>
                  <a:cubicBezTo>
                    <a:pt x="183944" y="452234"/>
                    <a:pt x="198481" y="452234"/>
                    <a:pt x="210739" y="445947"/>
                  </a:cubicBezTo>
                  <a:cubicBezTo>
                    <a:pt x="210739" y="445947"/>
                    <a:pt x="231313" y="338886"/>
                    <a:pt x="235694" y="290595"/>
                  </a:cubicBezTo>
                  <a:cubicBezTo>
                    <a:pt x="241600" y="225063"/>
                    <a:pt x="251601" y="182200"/>
                    <a:pt x="248267" y="168103"/>
                  </a:cubicBezTo>
                  <a:cubicBezTo>
                    <a:pt x="245314" y="155721"/>
                    <a:pt x="173782" y="120478"/>
                    <a:pt x="151017" y="101428"/>
                  </a:cubicBezTo>
                  <a:lnTo>
                    <a:pt x="301036" y="151720"/>
                  </a:lnTo>
                  <a:cubicBezTo>
                    <a:pt x="298036" y="167932"/>
                    <a:pt x="296538" y="184381"/>
                    <a:pt x="296559" y="200869"/>
                  </a:cubicBezTo>
                  <a:cubicBezTo>
                    <a:pt x="297892" y="252780"/>
                    <a:pt x="300845" y="365271"/>
                    <a:pt x="300845" y="365271"/>
                  </a:cubicBezTo>
                  <a:cubicBezTo>
                    <a:pt x="300845" y="365271"/>
                    <a:pt x="321419" y="380130"/>
                    <a:pt x="338945" y="365271"/>
                  </a:cubicBezTo>
                  <a:cubicBezTo>
                    <a:pt x="338945" y="365271"/>
                    <a:pt x="377045" y="142576"/>
                    <a:pt x="372092" y="113144"/>
                  </a:cubicBezTo>
                  <a:cubicBezTo>
                    <a:pt x="367711" y="85140"/>
                    <a:pt x="235599" y="27990"/>
                    <a:pt x="212263" y="8369"/>
                  </a:cubicBezTo>
                  <a:cubicBezTo>
                    <a:pt x="204058" y="1673"/>
                    <a:pt x="193384" y="-1204"/>
                    <a:pt x="182926" y="4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2393925" y="1163883"/>
              <a:ext cx="117160" cy="114020"/>
            </a:xfrm>
            <a:custGeom>
              <a:rect b="b" l="l" r="r" t="t"/>
              <a:pathLst>
                <a:path extrusionOk="0" h="114020" w="117160">
                  <a:moveTo>
                    <a:pt x="24041" y="0"/>
                  </a:moveTo>
                  <a:cubicBezTo>
                    <a:pt x="24041" y="0"/>
                    <a:pt x="26232" y="42101"/>
                    <a:pt x="25279" y="45815"/>
                  </a:cubicBezTo>
                  <a:cubicBezTo>
                    <a:pt x="24327" y="49530"/>
                    <a:pt x="6229" y="61817"/>
                    <a:pt x="609" y="66294"/>
                  </a:cubicBezTo>
                  <a:cubicBezTo>
                    <a:pt x="-5010" y="70771"/>
                    <a:pt x="29661" y="104394"/>
                    <a:pt x="46425" y="112300"/>
                  </a:cubicBezTo>
                  <a:cubicBezTo>
                    <a:pt x="63189" y="120205"/>
                    <a:pt x="116148" y="99727"/>
                    <a:pt x="117100" y="74200"/>
                  </a:cubicBezTo>
                  <a:cubicBezTo>
                    <a:pt x="118053" y="48673"/>
                    <a:pt x="107575" y="26575"/>
                    <a:pt x="99860" y="25146"/>
                  </a:cubicBezTo>
                  <a:cubicBezTo>
                    <a:pt x="92145" y="23717"/>
                    <a:pt x="24041" y="0"/>
                    <a:pt x="2404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2362970" y="1179922"/>
              <a:ext cx="189574" cy="370837"/>
            </a:xfrm>
            <a:custGeom>
              <a:rect b="b" l="l" r="r" t="t"/>
              <a:pathLst>
                <a:path extrusionOk="0" h="370837" w="189574">
                  <a:moveTo>
                    <a:pt x="50329" y="37015"/>
                  </a:moveTo>
                  <a:cubicBezTo>
                    <a:pt x="50329" y="37015"/>
                    <a:pt x="80809" y="82450"/>
                    <a:pt x="123386" y="86736"/>
                  </a:cubicBezTo>
                  <a:cubicBezTo>
                    <a:pt x="136816" y="73496"/>
                    <a:pt x="137959" y="26442"/>
                    <a:pt x="119385" y="11393"/>
                  </a:cubicBezTo>
                  <a:cubicBezTo>
                    <a:pt x="119385" y="11393"/>
                    <a:pt x="136530" y="-2323"/>
                    <a:pt x="147960" y="344"/>
                  </a:cubicBezTo>
                  <a:cubicBezTo>
                    <a:pt x="160529" y="7926"/>
                    <a:pt x="169882" y="19861"/>
                    <a:pt x="174249" y="33872"/>
                  </a:cubicBezTo>
                  <a:cubicBezTo>
                    <a:pt x="185150" y="65076"/>
                    <a:pt x="190313" y="97985"/>
                    <a:pt x="189489" y="131027"/>
                  </a:cubicBezTo>
                  <a:cubicBezTo>
                    <a:pt x="188727" y="175604"/>
                    <a:pt x="189489" y="288380"/>
                    <a:pt x="189489" y="288380"/>
                  </a:cubicBezTo>
                  <a:cubicBezTo>
                    <a:pt x="184440" y="315326"/>
                    <a:pt x="168114" y="338824"/>
                    <a:pt x="144626" y="352960"/>
                  </a:cubicBezTo>
                  <a:cubicBezTo>
                    <a:pt x="113965" y="370266"/>
                    <a:pt x="77860" y="375239"/>
                    <a:pt x="43661" y="366866"/>
                  </a:cubicBezTo>
                  <a:cubicBezTo>
                    <a:pt x="26445" y="363208"/>
                    <a:pt x="12392" y="350816"/>
                    <a:pt x="6609" y="334195"/>
                  </a:cubicBezTo>
                  <a:cubicBezTo>
                    <a:pt x="8609" y="302858"/>
                    <a:pt x="20992" y="238945"/>
                    <a:pt x="16134" y="199226"/>
                  </a:cubicBezTo>
                  <a:cubicBezTo>
                    <a:pt x="11276" y="159507"/>
                    <a:pt x="2609" y="130551"/>
                    <a:pt x="418" y="98832"/>
                  </a:cubicBezTo>
                  <a:cubicBezTo>
                    <a:pt x="-1773" y="67114"/>
                    <a:pt x="4609" y="67686"/>
                    <a:pt x="20611" y="56351"/>
                  </a:cubicBezTo>
                  <a:cubicBezTo>
                    <a:pt x="30053" y="49217"/>
                    <a:pt x="39984" y="42759"/>
                    <a:pt x="50329" y="3701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2389574" y="1045793"/>
              <a:ext cx="126365" cy="153696"/>
            </a:xfrm>
            <a:custGeom>
              <a:rect b="b" l="l" r="r" t="t"/>
              <a:pathLst>
                <a:path extrusionOk="0" h="153696" w="126365">
                  <a:moveTo>
                    <a:pt x="123547" y="55607"/>
                  </a:moveTo>
                  <a:lnTo>
                    <a:pt x="123547" y="55607"/>
                  </a:lnTo>
                  <a:cubicBezTo>
                    <a:pt x="118499" y="22936"/>
                    <a:pt x="94972" y="-1543"/>
                    <a:pt x="61349" y="76"/>
                  </a:cubicBezTo>
                  <a:cubicBezTo>
                    <a:pt x="25578" y="2019"/>
                    <a:pt x="-1846" y="32594"/>
                    <a:pt x="97" y="68361"/>
                  </a:cubicBezTo>
                  <a:cubicBezTo>
                    <a:pt x="99" y="68399"/>
                    <a:pt x="101" y="68427"/>
                    <a:pt x="103" y="68465"/>
                  </a:cubicBezTo>
                  <a:cubicBezTo>
                    <a:pt x="1271" y="88611"/>
                    <a:pt x="11858" y="107032"/>
                    <a:pt x="28678" y="118186"/>
                  </a:cubicBezTo>
                  <a:cubicBezTo>
                    <a:pt x="29839" y="123139"/>
                    <a:pt x="31598" y="127940"/>
                    <a:pt x="33917" y="132473"/>
                  </a:cubicBezTo>
                  <a:cubicBezTo>
                    <a:pt x="45728" y="146380"/>
                    <a:pt x="81542" y="155048"/>
                    <a:pt x="92114" y="153524"/>
                  </a:cubicBezTo>
                  <a:cubicBezTo>
                    <a:pt x="104686" y="152400"/>
                    <a:pt x="115295" y="143713"/>
                    <a:pt x="118880" y="131616"/>
                  </a:cubicBezTo>
                  <a:cubicBezTo>
                    <a:pt x="129833" y="105899"/>
                    <a:pt x="126309" y="71609"/>
                    <a:pt x="123547" y="5560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2377852" y="1032078"/>
              <a:ext cx="133256" cy="131805"/>
            </a:xfrm>
            <a:custGeom>
              <a:rect b="b" l="l" r="r" t="t"/>
              <a:pathLst>
                <a:path extrusionOk="0" h="131805" w="133256">
                  <a:moveTo>
                    <a:pt x="40114" y="131806"/>
                  </a:moveTo>
                  <a:lnTo>
                    <a:pt x="40114" y="131806"/>
                  </a:lnTo>
                  <a:lnTo>
                    <a:pt x="43162" y="103231"/>
                  </a:lnTo>
                  <a:cubicBezTo>
                    <a:pt x="43162" y="103231"/>
                    <a:pt x="19921" y="43033"/>
                    <a:pt x="74880" y="54653"/>
                  </a:cubicBezTo>
                  <a:cubicBezTo>
                    <a:pt x="111170" y="62273"/>
                    <a:pt x="120314" y="65512"/>
                    <a:pt x="131363" y="41223"/>
                  </a:cubicBezTo>
                  <a:cubicBezTo>
                    <a:pt x="142412" y="16934"/>
                    <a:pt x="103455" y="-5068"/>
                    <a:pt x="57164" y="1028"/>
                  </a:cubicBezTo>
                  <a:cubicBezTo>
                    <a:pt x="24162" y="4533"/>
                    <a:pt x="-666" y="32717"/>
                    <a:pt x="14" y="65893"/>
                  </a:cubicBezTo>
                  <a:cubicBezTo>
                    <a:pt x="1252" y="83895"/>
                    <a:pt x="6014" y="120185"/>
                    <a:pt x="40114" y="13180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2"/>
            <p:cNvSpPr/>
            <p:nvPr/>
          </p:nvSpPr>
          <p:spPr>
            <a:xfrm>
              <a:off x="2511120" y="1180647"/>
              <a:ext cx="61436" cy="88868"/>
            </a:xfrm>
            <a:custGeom>
              <a:rect b="b" l="l" r="r" t="t"/>
              <a:pathLst>
                <a:path extrusionOk="0" h="88868" w="61436">
                  <a:moveTo>
                    <a:pt x="39243" y="88868"/>
                  </a:moveTo>
                  <a:cubicBezTo>
                    <a:pt x="47575" y="88601"/>
                    <a:pt x="55499" y="85192"/>
                    <a:pt x="61436" y="79343"/>
                  </a:cubicBezTo>
                  <a:cubicBezTo>
                    <a:pt x="60198" y="63722"/>
                    <a:pt x="40196" y="4381"/>
                    <a:pt x="0" y="0"/>
                  </a:cubicBezTo>
                  <a:cubicBezTo>
                    <a:pt x="10976" y="7630"/>
                    <a:pt x="19668" y="18098"/>
                    <a:pt x="25146" y="30290"/>
                  </a:cubicBezTo>
                  <a:cubicBezTo>
                    <a:pt x="31347" y="49425"/>
                    <a:pt x="36060" y="69009"/>
                    <a:pt x="39243" y="888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2"/>
            <p:cNvSpPr/>
            <p:nvPr/>
          </p:nvSpPr>
          <p:spPr>
            <a:xfrm>
              <a:off x="6137574" y="3350157"/>
              <a:ext cx="432244" cy="249555"/>
            </a:xfrm>
            <a:custGeom>
              <a:rect b="b" l="l" r="r" t="t"/>
              <a:pathLst>
                <a:path extrusionOk="0" h="249555" w="432244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2"/>
            <p:cNvSpPr/>
            <p:nvPr/>
          </p:nvSpPr>
          <p:spPr>
            <a:xfrm>
              <a:off x="6267054" y="2297586"/>
              <a:ext cx="217597" cy="318657"/>
            </a:xfrm>
            <a:custGeom>
              <a:rect b="b" l="l" r="r" t="t"/>
              <a:pathLst>
                <a:path extrusionOk="0" h="318657" w="217597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2"/>
            <p:cNvSpPr/>
            <p:nvPr/>
          </p:nvSpPr>
          <p:spPr>
            <a:xfrm>
              <a:off x="6260770" y="2526901"/>
              <a:ext cx="40647" cy="235450"/>
            </a:xfrm>
            <a:custGeom>
              <a:rect b="b" l="l" r="r" t="t"/>
              <a:pathLst>
                <a:path extrusionOk="0" h="235450" w="40647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6283969" y="2294668"/>
              <a:ext cx="103921" cy="128329"/>
            </a:xfrm>
            <a:custGeom>
              <a:rect b="b" l="l" r="r" t="t"/>
              <a:pathLst>
                <a:path extrusionOk="0" h="128329" w="103921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6304395" y="2434900"/>
              <a:ext cx="128622" cy="143860"/>
            </a:xfrm>
            <a:custGeom>
              <a:rect b="b" l="l" r="r" t="t"/>
              <a:pathLst>
                <a:path extrusionOk="0" h="143860" w="128622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2"/>
            <p:cNvSpPr/>
            <p:nvPr/>
          </p:nvSpPr>
          <p:spPr>
            <a:xfrm>
              <a:off x="6266985" y="2481191"/>
              <a:ext cx="187397" cy="215209"/>
            </a:xfrm>
            <a:custGeom>
              <a:rect b="b" l="l" r="r" t="t"/>
              <a:pathLst>
                <a:path extrusionOk="0" h="215209" w="187397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2"/>
            <p:cNvSpPr/>
            <p:nvPr/>
          </p:nvSpPr>
          <p:spPr>
            <a:xfrm>
              <a:off x="6300305" y="2304949"/>
              <a:ext cx="138529" cy="170431"/>
            </a:xfrm>
            <a:custGeom>
              <a:rect b="b" l="l" r="r" t="t"/>
              <a:pathLst>
                <a:path extrusionOk="0" h="170431" w="138529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6305880" y="2304032"/>
              <a:ext cx="138474" cy="130867"/>
            </a:xfrm>
            <a:custGeom>
              <a:rect b="b" l="l" r="r" t="t"/>
              <a:pathLst>
                <a:path extrusionOk="0" h="130867" w="138474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6412912" y="2510225"/>
              <a:ext cx="93089" cy="307779"/>
            </a:xfrm>
            <a:custGeom>
              <a:rect b="b" l="l" r="r" t="t"/>
              <a:pathLst>
                <a:path extrusionOk="0" h="307779" w="93089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6328850" y="3433403"/>
              <a:ext cx="108744" cy="83141"/>
            </a:xfrm>
            <a:custGeom>
              <a:rect b="b" l="l" r="r" t="t"/>
              <a:pathLst>
                <a:path extrusionOk="0" h="83141" w="108744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6329407" y="3459885"/>
              <a:ext cx="108204" cy="56238"/>
            </a:xfrm>
            <a:custGeom>
              <a:rect b="b" l="l" r="r" t="t"/>
              <a:pathLst>
                <a:path extrusionOk="0" h="56238" w="108204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6246119" y="3415021"/>
              <a:ext cx="99827" cy="77341"/>
            </a:xfrm>
            <a:custGeom>
              <a:rect b="b" l="l" r="r" t="t"/>
              <a:pathLst>
                <a:path extrusionOk="0" h="77341" w="99827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6246063" y="3440454"/>
              <a:ext cx="99536" cy="51729"/>
            </a:xfrm>
            <a:custGeom>
              <a:rect b="b" l="l" r="r" t="t"/>
              <a:pathLst>
                <a:path extrusionOk="0" h="51729" w="99536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12"/>
            <p:cNvSpPr/>
            <p:nvPr/>
          </p:nvSpPr>
          <p:spPr>
            <a:xfrm>
              <a:off x="6262125" y="2696837"/>
              <a:ext cx="213068" cy="744450"/>
            </a:xfrm>
            <a:custGeom>
              <a:rect b="b" l="l" r="r" t="t"/>
              <a:pathLst>
                <a:path extrusionOk="0" h="744450" w="213068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12"/>
            <p:cNvSpPr/>
            <p:nvPr/>
          </p:nvSpPr>
          <p:spPr>
            <a:xfrm>
              <a:off x="6253173" y="2679311"/>
              <a:ext cx="226922" cy="495109"/>
            </a:xfrm>
            <a:custGeom>
              <a:rect b="b" l="l" r="r" t="t"/>
              <a:pathLst>
                <a:path extrusionOk="0" h="495109" w="226922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2"/>
            <p:cNvSpPr/>
            <p:nvPr/>
          </p:nvSpPr>
          <p:spPr>
            <a:xfrm>
              <a:off x="6408973" y="2507035"/>
              <a:ext cx="76263" cy="95029"/>
            </a:xfrm>
            <a:custGeom>
              <a:rect b="b" l="l" r="r" t="t"/>
              <a:pathLst>
                <a:path extrusionOk="0" h="95029" w="76263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2"/>
            <p:cNvSpPr/>
            <p:nvPr/>
          </p:nvSpPr>
          <p:spPr>
            <a:xfrm>
              <a:off x="6261399" y="2481311"/>
              <a:ext cx="63531" cy="66745"/>
            </a:xfrm>
            <a:custGeom>
              <a:rect b="b" l="l" r="r" t="t"/>
              <a:pathLst>
                <a:path extrusionOk="0" h="66745" w="63531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2"/>
            <p:cNvSpPr/>
            <p:nvPr/>
          </p:nvSpPr>
          <p:spPr>
            <a:xfrm>
              <a:off x="2608942" y="4557070"/>
              <a:ext cx="432244" cy="249555"/>
            </a:xfrm>
            <a:custGeom>
              <a:rect b="b" l="l" r="r" t="t"/>
              <a:pathLst>
                <a:path extrusionOk="0" h="249555" w="432244">
                  <a:moveTo>
                    <a:pt x="432245" y="124777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7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7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2"/>
            <p:cNvSpPr/>
            <p:nvPr/>
          </p:nvSpPr>
          <p:spPr>
            <a:xfrm>
              <a:off x="2930982" y="3722965"/>
              <a:ext cx="85002" cy="305847"/>
            </a:xfrm>
            <a:custGeom>
              <a:rect b="b" l="l" r="r" t="t"/>
              <a:pathLst>
                <a:path extrusionOk="0" h="305847" w="85002">
                  <a:moveTo>
                    <a:pt x="18764" y="0"/>
                  </a:moveTo>
                  <a:cubicBezTo>
                    <a:pt x="37814" y="5429"/>
                    <a:pt x="48482" y="26289"/>
                    <a:pt x="65056" y="70961"/>
                  </a:cubicBezTo>
                  <a:cubicBezTo>
                    <a:pt x="78848" y="111490"/>
                    <a:pt x="85582" y="154076"/>
                    <a:pt x="84963" y="196882"/>
                  </a:cubicBezTo>
                  <a:cubicBezTo>
                    <a:pt x="79629" y="238982"/>
                    <a:pt x="62198" y="271748"/>
                    <a:pt x="20098" y="305848"/>
                  </a:cubicBezTo>
                  <a:lnTo>
                    <a:pt x="0" y="268986"/>
                  </a:lnTo>
                  <a:cubicBezTo>
                    <a:pt x="0" y="268986"/>
                    <a:pt x="41243" y="232600"/>
                    <a:pt x="45434" y="190500"/>
                  </a:cubicBezTo>
                  <a:cubicBezTo>
                    <a:pt x="47815" y="166878"/>
                    <a:pt x="20098" y="87249"/>
                    <a:pt x="20098" y="85058"/>
                  </a:cubicBezTo>
                  <a:cubicBezTo>
                    <a:pt x="20098" y="82867"/>
                    <a:pt x="18764" y="0"/>
                    <a:pt x="18764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2"/>
            <p:cNvSpPr/>
            <p:nvPr/>
          </p:nvSpPr>
          <p:spPr>
            <a:xfrm>
              <a:off x="2667241" y="4676337"/>
              <a:ext cx="123900" cy="70118"/>
            </a:xfrm>
            <a:custGeom>
              <a:rect b="b" l="l" r="r" t="t"/>
              <a:pathLst>
                <a:path extrusionOk="0" h="70118" w="123900">
                  <a:moveTo>
                    <a:pt x="117628" y="16845"/>
                  </a:moveTo>
                  <a:cubicBezTo>
                    <a:pt x="104783" y="20750"/>
                    <a:pt x="90877" y="18874"/>
                    <a:pt x="79528" y="11701"/>
                  </a:cubicBezTo>
                  <a:cubicBezTo>
                    <a:pt x="69241" y="11701"/>
                    <a:pt x="8757" y="-12016"/>
                    <a:pt x="1137" y="8082"/>
                  </a:cubicBezTo>
                  <a:cubicBezTo>
                    <a:pt x="-5531" y="25703"/>
                    <a:pt x="18758" y="42086"/>
                    <a:pt x="31617" y="45229"/>
                  </a:cubicBezTo>
                  <a:cubicBezTo>
                    <a:pt x="60192" y="51992"/>
                    <a:pt x="80766" y="66089"/>
                    <a:pt x="92196" y="68470"/>
                  </a:cubicBezTo>
                  <a:cubicBezTo>
                    <a:pt x="100966" y="71585"/>
                    <a:pt x="110703" y="70232"/>
                    <a:pt x="118294" y="64851"/>
                  </a:cubicBezTo>
                  <a:cubicBezTo>
                    <a:pt x="126200" y="56850"/>
                    <a:pt x="125533" y="27322"/>
                    <a:pt x="117628" y="1684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2"/>
            <p:cNvSpPr/>
            <p:nvPr/>
          </p:nvSpPr>
          <p:spPr>
            <a:xfrm>
              <a:off x="2667120" y="4688038"/>
              <a:ext cx="121939" cy="58416"/>
            </a:xfrm>
            <a:custGeom>
              <a:rect b="b" l="l" r="r" t="t"/>
              <a:pathLst>
                <a:path extrusionOk="0" h="58416" w="121939">
                  <a:moveTo>
                    <a:pt x="92127" y="51911"/>
                  </a:moveTo>
                  <a:cubicBezTo>
                    <a:pt x="80697" y="49530"/>
                    <a:pt x="59837" y="35433"/>
                    <a:pt x="31548" y="28575"/>
                  </a:cubicBezTo>
                  <a:cubicBezTo>
                    <a:pt x="20784" y="26003"/>
                    <a:pt x="2020" y="14097"/>
                    <a:pt x="210" y="0"/>
                  </a:cubicBezTo>
                  <a:cubicBezTo>
                    <a:pt x="-2361" y="16193"/>
                    <a:pt x="19260" y="30575"/>
                    <a:pt x="31548" y="33528"/>
                  </a:cubicBezTo>
                  <a:cubicBezTo>
                    <a:pt x="60123" y="40291"/>
                    <a:pt x="80697" y="54388"/>
                    <a:pt x="92127" y="56769"/>
                  </a:cubicBezTo>
                  <a:cubicBezTo>
                    <a:pt x="100896" y="59884"/>
                    <a:pt x="110634" y="58531"/>
                    <a:pt x="118225" y="53150"/>
                  </a:cubicBezTo>
                  <a:cubicBezTo>
                    <a:pt x="119933" y="51188"/>
                    <a:pt x="121200" y="48882"/>
                    <a:pt x="121940" y="46387"/>
                  </a:cubicBezTo>
                  <a:cubicBezTo>
                    <a:pt x="113425" y="52816"/>
                    <a:pt x="102380" y="54864"/>
                    <a:pt x="92127" y="51911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2"/>
            <p:cNvSpPr/>
            <p:nvPr/>
          </p:nvSpPr>
          <p:spPr>
            <a:xfrm>
              <a:off x="2825027" y="4597173"/>
              <a:ext cx="119416" cy="67472"/>
            </a:xfrm>
            <a:custGeom>
              <a:rect b="b" l="l" r="r" t="t"/>
              <a:pathLst>
                <a:path extrusionOk="0" h="67472" w="119416">
                  <a:moveTo>
                    <a:pt x="113384" y="16189"/>
                  </a:moveTo>
                  <a:cubicBezTo>
                    <a:pt x="102146" y="20047"/>
                    <a:pt x="89728" y="18161"/>
                    <a:pt x="80142" y="11141"/>
                  </a:cubicBezTo>
                  <a:cubicBezTo>
                    <a:pt x="70617" y="11141"/>
                    <a:pt x="8419" y="-11529"/>
                    <a:pt x="1085" y="7807"/>
                  </a:cubicBezTo>
                  <a:cubicBezTo>
                    <a:pt x="-5297" y="24762"/>
                    <a:pt x="18039" y="40383"/>
                    <a:pt x="30422" y="43431"/>
                  </a:cubicBezTo>
                  <a:cubicBezTo>
                    <a:pt x="57663" y="50003"/>
                    <a:pt x="78047" y="63624"/>
                    <a:pt x="88715" y="65910"/>
                  </a:cubicBezTo>
                  <a:cubicBezTo>
                    <a:pt x="97172" y="68882"/>
                    <a:pt x="106547" y="67567"/>
                    <a:pt x="113861" y="62385"/>
                  </a:cubicBezTo>
                  <a:cubicBezTo>
                    <a:pt x="121671" y="54670"/>
                    <a:pt x="121004" y="26286"/>
                    <a:pt x="113384" y="16189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2"/>
            <p:cNvSpPr/>
            <p:nvPr/>
          </p:nvSpPr>
          <p:spPr>
            <a:xfrm>
              <a:off x="2825072" y="4608314"/>
              <a:ext cx="117340" cy="56332"/>
            </a:xfrm>
            <a:custGeom>
              <a:rect b="b" l="l" r="r" t="t"/>
              <a:pathLst>
                <a:path extrusionOk="0" h="56332" w="117340">
                  <a:moveTo>
                    <a:pt x="88670" y="50102"/>
                  </a:moveTo>
                  <a:cubicBezTo>
                    <a:pt x="77717" y="47720"/>
                    <a:pt x="57619" y="34195"/>
                    <a:pt x="30377" y="27622"/>
                  </a:cubicBezTo>
                  <a:cubicBezTo>
                    <a:pt x="19995" y="25051"/>
                    <a:pt x="1802" y="13621"/>
                    <a:pt x="183" y="0"/>
                  </a:cubicBezTo>
                  <a:cubicBezTo>
                    <a:pt x="-2198" y="15621"/>
                    <a:pt x="19233" y="29528"/>
                    <a:pt x="30377" y="32290"/>
                  </a:cubicBezTo>
                  <a:cubicBezTo>
                    <a:pt x="57619" y="38862"/>
                    <a:pt x="78002" y="52483"/>
                    <a:pt x="88670" y="54769"/>
                  </a:cubicBezTo>
                  <a:cubicBezTo>
                    <a:pt x="97128" y="57741"/>
                    <a:pt x="106503" y="56426"/>
                    <a:pt x="113816" y="51245"/>
                  </a:cubicBezTo>
                  <a:cubicBezTo>
                    <a:pt x="115496" y="49368"/>
                    <a:pt x="116703" y="47111"/>
                    <a:pt x="117341" y="44672"/>
                  </a:cubicBezTo>
                  <a:cubicBezTo>
                    <a:pt x="109187" y="50930"/>
                    <a:pt x="98547" y="52940"/>
                    <a:pt x="88670" y="50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2"/>
            <p:cNvSpPr/>
            <p:nvPr/>
          </p:nvSpPr>
          <p:spPr>
            <a:xfrm>
              <a:off x="2742284" y="3964900"/>
              <a:ext cx="238054" cy="732926"/>
            </a:xfrm>
            <a:custGeom>
              <a:rect b="b" l="l" r="r" t="t"/>
              <a:pathLst>
                <a:path extrusionOk="0" h="732926" w="238054">
                  <a:moveTo>
                    <a:pt x="216416" y="495014"/>
                  </a:moveTo>
                  <a:cubicBezTo>
                    <a:pt x="216443" y="471802"/>
                    <a:pt x="212447" y="448761"/>
                    <a:pt x="204605" y="426911"/>
                  </a:cubicBezTo>
                  <a:cubicBezTo>
                    <a:pt x="204605" y="426911"/>
                    <a:pt x="212415" y="333661"/>
                    <a:pt x="218416" y="272415"/>
                  </a:cubicBezTo>
                  <a:cubicBezTo>
                    <a:pt x="227179" y="182118"/>
                    <a:pt x="241086" y="173164"/>
                    <a:pt x="237466" y="118300"/>
                  </a:cubicBezTo>
                  <a:cubicBezTo>
                    <a:pt x="233847" y="67437"/>
                    <a:pt x="204891" y="34480"/>
                    <a:pt x="197366" y="0"/>
                  </a:cubicBezTo>
                  <a:lnTo>
                    <a:pt x="50014" y="11621"/>
                  </a:lnTo>
                  <a:cubicBezTo>
                    <a:pt x="50014" y="11621"/>
                    <a:pt x="37155" y="53435"/>
                    <a:pt x="20582" y="136684"/>
                  </a:cubicBezTo>
                  <a:cubicBezTo>
                    <a:pt x="4008" y="219932"/>
                    <a:pt x="2865" y="318897"/>
                    <a:pt x="4199" y="449961"/>
                  </a:cubicBezTo>
                  <a:cubicBezTo>
                    <a:pt x="4199" y="483775"/>
                    <a:pt x="-1516" y="513112"/>
                    <a:pt x="389" y="597313"/>
                  </a:cubicBezTo>
                  <a:cubicBezTo>
                    <a:pt x="1722" y="653891"/>
                    <a:pt x="4961" y="723233"/>
                    <a:pt x="4961" y="723233"/>
                  </a:cubicBezTo>
                  <a:cubicBezTo>
                    <a:pt x="26487" y="741712"/>
                    <a:pt x="41442" y="728091"/>
                    <a:pt x="41442" y="728091"/>
                  </a:cubicBezTo>
                  <a:cubicBezTo>
                    <a:pt x="41442" y="728091"/>
                    <a:pt x="79542" y="560451"/>
                    <a:pt x="84780" y="521970"/>
                  </a:cubicBezTo>
                  <a:cubicBezTo>
                    <a:pt x="88780" y="500682"/>
                    <a:pt x="87003" y="478707"/>
                    <a:pt x="79637" y="458343"/>
                  </a:cubicBezTo>
                  <a:cubicBezTo>
                    <a:pt x="79637" y="458343"/>
                    <a:pt x="90686" y="405670"/>
                    <a:pt x="98687" y="364236"/>
                  </a:cubicBezTo>
                  <a:cubicBezTo>
                    <a:pt x="108212" y="313658"/>
                    <a:pt x="133453" y="204502"/>
                    <a:pt x="133453" y="204502"/>
                  </a:cubicBezTo>
                  <a:cubicBezTo>
                    <a:pt x="133453" y="204502"/>
                    <a:pt x="129167" y="372237"/>
                    <a:pt x="136501" y="405289"/>
                  </a:cubicBezTo>
                  <a:cubicBezTo>
                    <a:pt x="143835" y="438340"/>
                    <a:pt x="145074" y="467106"/>
                    <a:pt x="151360" y="512064"/>
                  </a:cubicBezTo>
                  <a:cubicBezTo>
                    <a:pt x="158885" y="566356"/>
                    <a:pt x="162314" y="645890"/>
                    <a:pt x="162314" y="645890"/>
                  </a:cubicBezTo>
                  <a:cubicBezTo>
                    <a:pt x="184793" y="660178"/>
                    <a:pt x="194794" y="649224"/>
                    <a:pt x="194794" y="649224"/>
                  </a:cubicBezTo>
                  <a:cubicBezTo>
                    <a:pt x="194794" y="649224"/>
                    <a:pt x="216416" y="542544"/>
                    <a:pt x="216416" y="49501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2"/>
            <p:cNvSpPr/>
            <p:nvPr/>
          </p:nvSpPr>
          <p:spPr>
            <a:xfrm>
              <a:off x="2743301" y="3964900"/>
              <a:ext cx="236925" cy="409866"/>
            </a:xfrm>
            <a:custGeom>
              <a:rect b="b" l="l" r="r" t="t"/>
              <a:pathLst>
                <a:path extrusionOk="0" h="409866" w="236925">
                  <a:moveTo>
                    <a:pt x="195968" y="0"/>
                  </a:moveTo>
                  <a:cubicBezTo>
                    <a:pt x="211399" y="15812"/>
                    <a:pt x="236926" y="63913"/>
                    <a:pt x="236926" y="136684"/>
                  </a:cubicBezTo>
                  <a:cubicBezTo>
                    <a:pt x="236926" y="218599"/>
                    <a:pt x="225020" y="202025"/>
                    <a:pt x="219305" y="292227"/>
                  </a:cubicBezTo>
                  <a:lnTo>
                    <a:pt x="213590" y="382429"/>
                  </a:lnTo>
                  <a:cubicBezTo>
                    <a:pt x="213590" y="382429"/>
                    <a:pt x="90431" y="441198"/>
                    <a:pt x="2611" y="386715"/>
                  </a:cubicBezTo>
                  <a:cubicBezTo>
                    <a:pt x="-5200" y="369665"/>
                    <a:pt x="5564" y="179927"/>
                    <a:pt x="20994" y="112490"/>
                  </a:cubicBezTo>
                  <a:cubicBezTo>
                    <a:pt x="36425" y="45053"/>
                    <a:pt x="46997" y="12002"/>
                    <a:pt x="46997" y="12002"/>
                  </a:cubicBezTo>
                  <a:cubicBezTo>
                    <a:pt x="46997" y="12002"/>
                    <a:pt x="160250" y="42577"/>
                    <a:pt x="195968" y="0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2"/>
            <p:cNvSpPr/>
            <p:nvPr/>
          </p:nvSpPr>
          <p:spPr>
            <a:xfrm>
              <a:off x="2790577" y="3522142"/>
              <a:ext cx="160521" cy="258577"/>
            </a:xfrm>
            <a:custGeom>
              <a:rect b="b" l="l" r="r" t="t"/>
              <a:pathLst>
                <a:path extrusionOk="0" h="258577" w="160521">
                  <a:moveTo>
                    <a:pt x="150502" y="199966"/>
                  </a:moveTo>
                  <a:cubicBezTo>
                    <a:pt x="119070" y="198061"/>
                    <a:pt x="116022" y="203299"/>
                    <a:pt x="113545" y="192155"/>
                  </a:cubicBezTo>
                  <a:cubicBezTo>
                    <a:pt x="112688" y="188155"/>
                    <a:pt x="110878" y="160532"/>
                    <a:pt x="110878" y="160532"/>
                  </a:cubicBezTo>
                  <a:cubicBezTo>
                    <a:pt x="113780" y="156846"/>
                    <a:pt x="116422" y="152960"/>
                    <a:pt x="118784" y="148912"/>
                  </a:cubicBezTo>
                  <a:cubicBezTo>
                    <a:pt x="140167" y="136015"/>
                    <a:pt x="154268" y="113831"/>
                    <a:pt x="156884" y="88999"/>
                  </a:cubicBezTo>
                  <a:cubicBezTo>
                    <a:pt x="161490" y="44708"/>
                    <a:pt x="129348" y="5065"/>
                    <a:pt x="85065" y="417"/>
                  </a:cubicBezTo>
                  <a:cubicBezTo>
                    <a:pt x="43441" y="-3869"/>
                    <a:pt x="12771" y="25373"/>
                    <a:pt x="4579" y="65568"/>
                  </a:cubicBezTo>
                  <a:cubicBezTo>
                    <a:pt x="198" y="85380"/>
                    <a:pt x="-4374" y="125861"/>
                    <a:pt x="8008" y="158341"/>
                  </a:cubicBezTo>
                  <a:cubicBezTo>
                    <a:pt x="14961" y="176725"/>
                    <a:pt x="21438" y="189583"/>
                    <a:pt x="38012" y="188917"/>
                  </a:cubicBezTo>
                  <a:cubicBezTo>
                    <a:pt x="43543" y="188422"/>
                    <a:pt x="49023" y="187469"/>
                    <a:pt x="54395" y="186059"/>
                  </a:cubicBezTo>
                  <a:cubicBezTo>
                    <a:pt x="55283" y="193679"/>
                    <a:pt x="55602" y="201347"/>
                    <a:pt x="55347" y="209015"/>
                  </a:cubicBezTo>
                  <a:cubicBezTo>
                    <a:pt x="55347" y="217111"/>
                    <a:pt x="56300" y="221111"/>
                    <a:pt x="40488" y="230827"/>
                  </a:cubicBezTo>
                  <a:cubicBezTo>
                    <a:pt x="24677" y="240542"/>
                    <a:pt x="64301" y="260354"/>
                    <a:pt x="90114" y="258449"/>
                  </a:cubicBezTo>
                  <a:cubicBezTo>
                    <a:pt x="115927" y="256544"/>
                    <a:pt x="144883" y="240923"/>
                    <a:pt x="152883" y="224255"/>
                  </a:cubicBezTo>
                  <a:cubicBezTo>
                    <a:pt x="161646" y="205586"/>
                    <a:pt x="165266" y="200823"/>
                    <a:pt x="150502" y="1999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2"/>
            <p:cNvSpPr/>
            <p:nvPr/>
          </p:nvSpPr>
          <p:spPr>
            <a:xfrm>
              <a:off x="2954700" y="3752463"/>
              <a:ext cx="61341" cy="108805"/>
            </a:xfrm>
            <a:custGeom>
              <a:rect b="b" l="l" r="r" t="t"/>
              <a:pathLst>
                <a:path extrusionOk="0" h="108805" w="61341">
                  <a:moveTo>
                    <a:pt x="9525" y="108806"/>
                  </a:moveTo>
                  <a:cubicBezTo>
                    <a:pt x="9525" y="108806"/>
                    <a:pt x="45053" y="100805"/>
                    <a:pt x="61341" y="84993"/>
                  </a:cubicBezTo>
                  <a:cubicBezTo>
                    <a:pt x="61341" y="84993"/>
                    <a:pt x="40196" y="18318"/>
                    <a:pt x="26670" y="1745"/>
                  </a:cubicBezTo>
                  <a:cubicBezTo>
                    <a:pt x="13144" y="-14829"/>
                    <a:pt x="0" y="92137"/>
                    <a:pt x="0" y="921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2"/>
            <p:cNvSpPr/>
            <p:nvPr/>
          </p:nvSpPr>
          <p:spPr>
            <a:xfrm>
              <a:off x="2782487" y="3720882"/>
              <a:ext cx="191546" cy="273865"/>
            </a:xfrm>
            <a:custGeom>
              <a:rect b="b" l="l" r="r" t="t"/>
              <a:pathLst>
                <a:path extrusionOk="0" h="273865" w="191546">
                  <a:moveTo>
                    <a:pt x="127349" y="560"/>
                  </a:moveTo>
                  <a:cubicBezTo>
                    <a:pt x="133160" y="7799"/>
                    <a:pt x="133826" y="16847"/>
                    <a:pt x="111443" y="22562"/>
                  </a:cubicBezTo>
                  <a:cubicBezTo>
                    <a:pt x="95161" y="27192"/>
                    <a:pt x="77760" y="25839"/>
                    <a:pt x="62389" y="18753"/>
                  </a:cubicBezTo>
                  <a:cubicBezTo>
                    <a:pt x="44747" y="26210"/>
                    <a:pt x="27792" y="35202"/>
                    <a:pt x="11716" y="45613"/>
                  </a:cubicBezTo>
                  <a:cubicBezTo>
                    <a:pt x="-7334" y="108478"/>
                    <a:pt x="8001" y="116574"/>
                    <a:pt x="0" y="161628"/>
                  </a:cubicBezTo>
                  <a:cubicBezTo>
                    <a:pt x="3143" y="184297"/>
                    <a:pt x="6858" y="242780"/>
                    <a:pt x="7810" y="256020"/>
                  </a:cubicBezTo>
                  <a:cubicBezTo>
                    <a:pt x="50578" y="285929"/>
                    <a:pt x="137350" y="275737"/>
                    <a:pt x="156781" y="244019"/>
                  </a:cubicBezTo>
                  <a:cubicBezTo>
                    <a:pt x="157130" y="233455"/>
                    <a:pt x="158116" y="222930"/>
                    <a:pt x="159734" y="212491"/>
                  </a:cubicBezTo>
                  <a:cubicBezTo>
                    <a:pt x="180118" y="136862"/>
                    <a:pt x="196025" y="117241"/>
                    <a:pt x="190405" y="60091"/>
                  </a:cubicBezTo>
                  <a:cubicBezTo>
                    <a:pt x="187166" y="27515"/>
                    <a:pt x="184595" y="11132"/>
                    <a:pt x="167259" y="2369"/>
                  </a:cubicBezTo>
                  <a:cubicBezTo>
                    <a:pt x="154092" y="26"/>
                    <a:pt x="140675" y="-583"/>
                    <a:pt x="127349" y="56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2"/>
            <p:cNvSpPr/>
            <p:nvPr/>
          </p:nvSpPr>
          <p:spPr>
            <a:xfrm>
              <a:off x="2469603" y="3777311"/>
              <a:ext cx="368747" cy="265455"/>
            </a:xfrm>
            <a:custGeom>
              <a:rect b="b" l="l" r="r" t="t"/>
              <a:pathLst>
                <a:path extrusionOk="0" h="265455" w="368747">
                  <a:moveTo>
                    <a:pt x="47613" y="190066"/>
                  </a:moveTo>
                  <a:cubicBezTo>
                    <a:pt x="57313" y="192152"/>
                    <a:pt x="66860" y="194885"/>
                    <a:pt x="76188" y="198257"/>
                  </a:cubicBezTo>
                  <a:cubicBezTo>
                    <a:pt x="84940" y="202858"/>
                    <a:pt x="94355" y="206077"/>
                    <a:pt x="104097" y="207782"/>
                  </a:cubicBezTo>
                  <a:cubicBezTo>
                    <a:pt x="114574" y="209402"/>
                    <a:pt x="130957" y="203972"/>
                    <a:pt x="159246" y="190637"/>
                  </a:cubicBezTo>
                  <a:cubicBezTo>
                    <a:pt x="190224" y="174759"/>
                    <a:pt x="218251" y="153690"/>
                    <a:pt x="242114" y="128344"/>
                  </a:cubicBezTo>
                  <a:cubicBezTo>
                    <a:pt x="269228" y="96083"/>
                    <a:pt x="293451" y="61507"/>
                    <a:pt x="314504" y="24998"/>
                  </a:cubicBezTo>
                  <a:cubicBezTo>
                    <a:pt x="326791" y="2614"/>
                    <a:pt x="342317" y="-3006"/>
                    <a:pt x="355842" y="1375"/>
                  </a:cubicBezTo>
                  <a:cubicBezTo>
                    <a:pt x="372035" y="6710"/>
                    <a:pt x="374035" y="22807"/>
                    <a:pt x="355842" y="52906"/>
                  </a:cubicBezTo>
                  <a:cubicBezTo>
                    <a:pt x="332617" y="92225"/>
                    <a:pt x="304799" y="128639"/>
                    <a:pt x="272975" y="161396"/>
                  </a:cubicBezTo>
                  <a:cubicBezTo>
                    <a:pt x="247871" y="186503"/>
                    <a:pt x="218651" y="207115"/>
                    <a:pt x="186583" y="222356"/>
                  </a:cubicBezTo>
                  <a:cubicBezTo>
                    <a:pt x="163712" y="234252"/>
                    <a:pt x="139230" y="242758"/>
                    <a:pt x="113907" y="247597"/>
                  </a:cubicBezTo>
                  <a:cubicBezTo>
                    <a:pt x="105049" y="249502"/>
                    <a:pt x="99048" y="253216"/>
                    <a:pt x="82665" y="258932"/>
                  </a:cubicBezTo>
                  <a:cubicBezTo>
                    <a:pt x="66375" y="264856"/>
                    <a:pt x="48897" y="266790"/>
                    <a:pt x="31707" y="264551"/>
                  </a:cubicBezTo>
                  <a:cubicBezTo>
                    <a:pt x="17514" y="261789"/>
                    <a:pt x="12657" y="258550"/>
                    <a:pt x="12085" y="255026"/>
                  </a:cubicBezTo>
                  <a:cubicBezTo>
                    <a:pt x="11514" y="251502"/>
                    <a:pt x="14371" y="249025"/>
                    <a:pt x="21039" y="249502"/>
                  </a:cubicBezTo>
                  <a:cubicBezTo>
                    <a:pt x="31538" y="251169"/>
                    <a:pt x="42255" y="250912"/>
                    <a:pt x="52662" y="248740"/>
                  </a:cubicBezTo>
                  <a:cubicBezTo>
                    <a:pt x="52662" y="248740"/>
                    <a:pt x="37993" y="248264"/>
                    <a:pt x="29325" y="247216"/>
                  </a:cubicBezTo>
                  <a:cubicBezTo>
                    <a:pt x="21541" y="246368"/>
                    <a:pt x="13911" y="244444"/>
                    <a:pt x="6656" y="241501"/>
                  </a:cubicBezTo>
                  <a:cubicBezTo>
                    <a:pt x="-297" y="238548"/>
                    <a:pt x="-2869" y="227594"/>
                    <a:pt x="4179" y="227975"/>
                  </a:cubicBezTo>
                  <a:cubicBezTo>
                    <a:pt x="11228" y="228356"/>
                    <a:pt x="15990" y="230452"/>
                    <a:pt x="28944" y="231785"/>
                  </a:cubicBezTo>
                  <a:cubicBezTo>
                    <a:pt x="35778" y="232614"/>
                    <a:pt x="42685" y="232614"/>
                    <a:pt x="49518" y="231785"/>
                  </a:cubicBezTo>
                  <a:cubicBezTo>
                    <a:pt x="40949" y="230376"/>
                    <a:pt x="32508" y="228271"/>
                    <a:pt x="24277" y="225499"/>
                  </a:cubicBezTo>
                  <a:cubicBezTo>
                    <a:pt x="17463" y="223689"/>
                    <a:pt x="11333" y="219917"/>
                    <a:pt x="6656" y="214640"/>
                  </a:cubicBezTo>
                  <a:cubicBezTo>
                    <a:pt x="4275" y="211878"/>
                    <a:pt x="4941" y="205115"/>
                    <a:pt x="13228" y="206830"/>
                  </a:cubicBezTo>
                  <a:cubicBezTo>
                    <a:pt x="23208" y="210307"/>
                    <a:pt x="33569" y="212583"/>
                    <a:pt x="44089" y="213592"/>
                  </a:cubicBezTo>
                  <a:cubicBezTo>
                    <a:pt x="54662" y="213592"/>
                    <a:pt x="62187" y="212735"/>
                    <a:pt x="60853" y="211116"/>
                  </a:cubicBezTo>
                  <a:cubicBezTo>
                    <a:pt x="59520" y="209497"/>
                    <a:pt x="53233" y="209687"/>
                    <a:pt x="45232" y="205211"/>
                  </a:cubicBezTo>
                  <a:cubicBezTo>
                    <a:pt x="37231" y="200734"/>
                    <a:pt x="32469" y="192066"/>
                    <a:pt x="35707" y="187875"/>
                  </a:cubicBezTo>
                  <a:cubicBezTo>
                    <a:pt x="38946" y="183684"/>
                    <a:pt x="38946" y="186827"/>
                    <a:pt x="47613" y="1900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2"/>
            <p:cNvSpPr/>
            <p:nvPr/>
          </p:nvSpPr>
          <p:spPr>
            <a:xfrm>
              <a:off x="2743245" y="3761847"/>
              <a:ext cx="100785" cy="104755"/>
            </a:xfrm>
            <a:custGeom>
              <a:rect b="b" l="l" r="r" t="t"/>
              <a:pathLst>
                <a:path extrusionOk="0" h="104755" w="100785">
                  <a:moveTo>
                    <a:pt x="65151" y="104756"/>
                  </a:moveTo>
                  <a:cubicBezTo>
                    <a:pt x="40403" y="101165"/>
                    <a:pt x="17516" y="89554"/>
                    <a:pt x="0" y="71704"/>
                  </a:cubicBezTo>
                  <a:lnTo>
                    <a:pt x="39433" y="17030"/>
                  </a:lnTo>
                  <a:cubicBezTo>
                    <a:pt x="39433" y="17030"/>
                    <a:pt x="61627" y="-10973"/>
                    <a:pt x="90964" y="4838"/>
                  </a:cubicBezTo>
                  <a:cubicBezTo>
                    <a:pt x="90964" y="4838"/>
                    <a:pt x="113062" y="7220"/>
                    <a:pt x="90964" y="53511"/>
                  </a:cubicBezTo>
                  <a:cubicBezTo>
                    <a:pt x="83445" y="71113"/>
                    <a:pt x="74824" y="88230"/>
                    <a:pt x="65151" y="1047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2"/>
            <p:cNvSpPr/>
            <p:nvPr/>
          </p:nvSpPr>
          <p:spPr>
            <a:xfrm>
              <a:off x="2783810" y="3522089"/>
              <a:ext cx="201012" cy="328692"/>
            </a:xfrm>
            <a:custGeom>
              <a:rect b="b" l="l" r="r" t="t"/>
              <a:pathLst>
                <a:path extrusionOk="0" h="328692" w="201012">
                  <a:moveTo>
                    <a:pt x="3726" y="41904"/>
                  </a:moveTo>
                  <a:cubicBezTo>
                    <a:pt x="6992" y="22359"/>
                    <a:pt x="25260" y="8995"/>
                    <a:pt x="44874" y="11805"/>
                  </a:cubicBezTo>
                  <a:cubicBezTo>
                    <a:pt x="58646" y="2566"/>
                    <a:pt x="75264" y="-1454"/>
                    <a:pt x="91737" y="470"/>
                  </a:cubicBezTo>
                  <a:cubicBezTo>
                    <a:pt x="129170" y="4376"/>
                    <a:pt x="153649" y="29045"/>
                    <a:pt x="164984" y="66193"/>
                  </a:cubicBezTo>
                  <a:cubicBezTo>
                    <a:pt x="170544" y="84833"/>
                    <a:pt x="174245" y="103978"/>
                    <a:pt x="176033" y="123343"/>
                  </a:cubicBezTo>
                  <a:cubicBezTo>
                    <a:pt x="187272" y="206686"/>
                    <a:pt x="217562" y="272790"/>
                    <a:pt x="189273" y="297555"/>
                  </a:cubicBezTo>
                  <a:cubicBezTo>
                    <a:pt x="160983" y="322320"/>
                    <a:pt x="83450" y="338036"/>
                    <a:pt x="51065" y="322510"/>
                  </a:cubicBezTo>
                  <a:cubicBezTo>
                    <a:pt x="18680" y="306985"/>
                    <a:pt x="77735" y="163348"/>
                    <a:pt x="13632" y="83528"/>
                  </a:cubicBezTo>
                  <a:cubicBezTo>
                    <a:pt x="-1418" y="64574"/>
                    <a:pt x="-2847" y="51334"/>
                    <a:pt x="3726" y="4190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2"/>
            <p:cNvSpPr/>
            <p:nvPr/>
          </p:nvSpPr>
          <p:spPr>
            <a:xfrm>
              <a:off x="2011725" y="4252365"/>
              <a:ext cx="432244" cy="249555"/>
            </a:xfrm>
            <a:custGeom>
              <a:rect b="b" l="l" r="r" t="t"/>
              <a:pathLst>
                <a:path extrusionOk="0" h="249555" w="432244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2"/>
            <p:cNvSpPr/>
            <p:nvPr/>
          </p:nvSpPr>
          <p:spPr>
            <a:xfrm>
              <a:off x="2116256" y="4345803"/>
              <a:ext cx="122876" cy="95119"/>
            </a:xfrm>
            <a:custGeom>
              <a:rect b="b" l="l" r="r" t="t"/>
              <a:pathLst>
                <a:path extrusionOk="0" h="95119" w="122876">
                  <a:moveTo>
                    <a:pt x="9769" y="2"/>
                  </a:moveTo>
                  <a:cubicBezTo>
                    <a:pt x="24533" y="12004"/>
                    <a:pt x="46250" y="1050"/>
                    <a:pt x="47297" y="2193"/>
                  </a:cubicBezTo>
                  <a:cubicBezTo>
                    <a:pt x="64639" y="18195"/>
                    <a:pt x="82792" y="33302"/>
                    <a:pt x="101685" y="47437"/>
                  </a:cubicBezTo>
                  <a:cubicBezTo>
                    <a:pt x="111210" y="54676"/>
                    <a:pt x="125212" y="64296"/>
                    <a:pt x="122545" y="78202"/>
                  </a:cubicBezTo>
                  <a:cubicBezTo>
                    <a:pt x="117973" y="102967"/>
                    <a:pt x="78254" y="95347"/>
                    <a:pt x="63204" y="87727"/>
                  </a:cubicBezTo>
                  <a:cubicBezTo>
                    <a:pt x="48155" y="80107"/>
                    <a:pt x="35963" y="67630"/>
                    <a:pt x="21770" y="59152"/>
                  </a:cubicBezTo>
                  <a:cubicBezTo>
                    <a:pt x="11674" y="52866"/>
                    <a:pt x="1768" y="49627"/>
                    <a:pt x="149" y="36864"/>
                  </a:cubicBezTo>
                  <a:cubicBezTo>
                    <a:pt x="-1185" y="28768"/>
                    <a:pt x="6816" y="-284"/>
                    <a:pt x="9769" y="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2"/>
            <p:cNvSpPr/>
            <p:nvPr/>
          </p:nvSpPr>
          <p:spPr>
            <a:xfrm>
              <a:off x="2116272" y="4377142"/>
              <a:ext cx="122242" cy="63751"/>
            </a:xfrm>
            <a:custGeom>
              <a:rect b="b" l="l" r="r" t="t"/>
              <a:pathLst>
                <a:path extrusionOk="0" h="63751" w="122242">
                  <a:moveTo>
                    <a:pt x="227" y="0"/>
                  </a:moveTo>
                  <a:cubicBezTo>
                    <a:pt x="2228" y="12192"/>
                    <a:pt x="12038" y="15621"/>
                    <a:pt x="22040" y="21812"/>
                  </a:cubicBezTo>
                  <a:cubicBezTo>
                    <a:pt x="36518" y="30766"/>
                    <a:pt x="49186" y="43720"/>
                    <a:pt x="64140" y="51245"/>
                  </a:cubicBezTo>
                  <a:cubicBezTo>
                    <a:pt x="79094" y="58769"/>
                    <a:pt x="112527" y="65246"/>
                    <a:pt x="122243" y="47530"/>
                  </a:cubicBezTo>
                  <a:cubicBezTo>
                    <a:pt x="117004" y="71438"/>
                    <a:pt x="77951" y="63913"/>
                    <a:pt x="63092" y="56388"/>
                  </a:cubicBezTo>
                  <a:cubicBezTo>
                    <a:pt x="48233" y="48863"/>
                    <a:pt x="35851" y="36290"/>
                    <a:pt x="21659" y="27813"/>
                  </a:cubicBezTo>
                  <a:cubicBezTo>
                    <a:pt x="11562" y="21527"/>
                    <a:pt x="1656" y="18288"/>
                    <a:pt x="37" y="5524"/>
                  </a:cubicBezTo>
                  <a:cubicBezTo>
                    <a:pt x="-49" y="3677"/>
                    <a:pt x="15" y="1829"/>
                    <a:pt x="2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2"/>
            <p:cNvSpPr/>
            <p:nvPr/>
          </p:nvSpPr>
          <p:spPr>
            <a:xfrm>
              <a:off x="2242069" y="4298215"/>
              <a:ext cx="122771" cy="91654"/>
            </a:xfrm>
            <a:custGeom>
              <a:rect b="b" l="l" r="r" t="t"/>
              <a:pathLst>
                <a:path extrusionOk="0" h="91654" w="122771">
                  <a:moveTo>
                    <a:pt x="11400" y="61"/>
                  </a:moveTo>
                  <a:cubicBezTo>
                    <a:pt x="26164" y="12062"/>
                    <a:pt x="51881" y="-987"/>
                    <a:pt x="53024" y="61"/>
                  </a:cubicBezTo>
                  <a:cubicBezTo>
                    <a:pt x="68334" y="15615"/>
                    <a:pt x="84521" y="30274"/>
                    <a:pt x="101507" y="43971"/>
                  </a:cubicBezTo>
                  <a:cubicBezTo>
                    <a:pt x="111032" y="51114"/>
                    <a:pt x="125033" y="60830"/>
                    <a:pt x="122462" y="74737"/>
                  </a:cubicBezTo>
                  <a:cubicBezTo>
                    <a:pt x="117794" y="99502"/>
                    <a:pt x="78075" y="91881"/>
                    <a:pt x="63121" y="84262"/>
                  </a:cubicBezTo>
                  <a:cubicBezTo>
                    <a:pt x="48167" y="76642"/>
                    <a:pt x="35879" y="64069"/>
                    <a:pt x="21687" y="55687"/>
                  </a:cubicBezTo>
                  <a:cubicBezTo>
                    <a:pt x="11591" y="49400"/>
                    <a:pt x="1589" y="46162"/>
                    <a:pt x="65" y="33398"/>
                  </a:cubicBezTo>
                  <a:cubicBezTo>
                    <a:pt x="-887" y="25302"/>
                    <a:pt x="8828" y="-225"/>
                    <a:pt x="11400" y="6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2"/>
            <p:cNvSpPr/>
            <p:nvPr/>
          </p:nvSpPr>
          <p:spPr>
            <a:xfrm>
              <a:off x="2242300" y="4327803"/>
              <a:ext cx="122230" cy="63800"/>
            </a:xfrm>
            <a:custGeom>
              <a:rect b="b" l="l" r="r" t="t"/>
              <a:pathLst>
                <a:path extrusionOk="0" h="63800" w="122230">
                  <a:moveTo>
                    <a:pt x="216" y="0"/>
                  </a:moveTo>
                  <a:cubicBezTo>
                    <a:pt x="2216" y="12192"/>
                    <a:pt x="12027" y="15621"/>
                    <a:pt x="22028" y="21812"/>
                  </a:cubicBezTo>
                  <a:cubicBezTo>
                    <a:pt x="36506" y="30766"/>
                    <a:pt x="49174" y="43720"/>
                    <a:pt x="64128" y="51340"/>
                  </a:cubicBezTo>
                  <a:cubicBezTo>
                    <a:pt x="79083" y="58960"/>
                    <a:pt x="112515" y="65246"/>
                    <a:pt x="122231" y="47530"/>
                  </a:cubicBezTo>
                  <a:cubicBezTo>
                    <a:pt x="116992" y="71438"/>
                    <a:pt x="77940" y="64008"/>
                    <a:pt x="63081" y="56483"/>
                  </a:cubicBezTo>
                  <a:cubicBezTo>
                    <a:pt x="48222" y="48958"/>
                    <a:pt x="35934" y="36290"/>
                    <a:pt x="21742" y="27432"/>
                  </a:cubicBezTo>
                  <a:cubicBezTo>
                    <a:pt x="11550" y="21146"/>
                    <a:pt x="1644" y="17907"/>
                    <a:pt x="25" y="5143"/>
                  </a:cubicBezTo>
                  <a:cubicBezTo>
                    <a:pt x="-41" y="3429"/>
                    <a:pt x="23" y="1705"/>
                    <a:pt x="21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2"/>
            <p:cNvSpPr/>
            <p:nvPr/>
          </p:nvSpPr>
          <p:spPr>
            <a:xfrm>
              <a:off x="2122246" y="3749635"/>
              <a:ext cx="211613" cy="606004"/>
            </a:xfrm>
            <a:custGeom>
              <a:rect b="b" l="l" r="r" t="t"/>
              <a:pathLst>
                <a:path extrusionOk="0" h="606004" w="211613">
                  <a:moveTo>
                    <a:pt x="2540" y="52483"/>
                  </a:moveTo>
                  <a:cubicBezTo>
                    <a:pt x="3302" y="74771"/>
                    <a:pt x="10160" y="171545"/>
                    <a:pt x="13303" y="222695"/>
                  </a:cubicBezTo>
                  <a:cubicBezTo>
                    <a:pt x="16446" y="273844"/>
                    <a:pt x="17113" y="336995"/>
                    <a:pt x="17113" y="336995"/>
                  </a:cubicBezTo>
                  <a:cubicBezTo>
                    <a:pt x="17113" y="336995"/>
                    <a:pt x="8255" y="374237"/>
                    <a:pt x="2540" y="418147"/>
                  </a:cubicBezTo>
                  <a:cubicBezTo>
                    <a:pt x="-3175" y="462058"/>
                    <a:pt x="2540" y="600361"/>
                    <a:pt x="2540" y="600361"/>
                  </a:cubicBezTo>
                  <a:cubicBezTo>
                    <a:pt x="14124" y="607886"/>
                    <a:pt x="29056" y="607886"/>
                    <a:pt x="40640" y="600361"/>
                  </a:cubicBezTo>
                  <a:cubicBezTo>
                    <a:pt x="40640" y="600361"/>
                    <a:pt x="64262" y="489585"/>
                    <a:pt x="75121" y="439674"/>
                  </a:cubicBezTo>
                  <a:cubicBezTo>
                    <a:pt x="85979" y="389763"/>
                    <a:pt x="87979" y="360997"/>
                    <a:pt x="93599" y="330137"/>
                  </a:cubicBezTo>
                  <a:cubicBezTo>
                    <a:pt x="100457" y="292703"/>
                    <a:pt x="115221" y="118110"/>
                    <a:pt x="115221" y="118110"/>
                  </a:cubicBezTo>
                  <a:lnTo>
                    <a:pt x="121126" y="118110"/>
                  </a:lnTo>
                  <a:lnTo>
                    <a:pt x="136938" y="315182"/>
                  </a:lnTo>
                  <a:cubicBezTo>
                    <a:pt x="132057" y="329717"/>
                    <a:pt x="128705" y="344719"/>
                    <a:pt x="126937" y="359950"/>
                  </a:cubicBezTo>
                  <a:cubicBezTo>
                    <a:pt x="122650" y="392049"/>
                    <a:pt x="131509" y="553593"/>
                    <a:pt x="131509" y="553593"/>
                  </a:cubicBezTo>
                  <a:cubicBezTo>
                    <a:pt x="144340" y="560727"/>
                    <a:pt x="160089" y="560070"/>
                    <a:pt x="172276" y="551879"/>
                  </a:cubicBezTo>
                  <a:cubicBezTo>
                    <a:pt x="172276" y="551879"/>
                    <a:pt x="211614" y="337947"/>
                    <a:pt x="211614" y="305467"/>
                  </a:cubicBezTo>
                  <a:cubicBezTo>
                    <a:pt x="211614" y="283845"/>
                    <a:pt x="207994" y="0"/>
                    <a:pt x="207994" y="0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2"/>
            <p:cNvSpPr/>
            <p:nvPr/>
          </p:nvSpPr>
          <p:spPr>
            <a:xfrm>
              <a:off x="2150411" y="3371683"/>
              <a:ext cx="135319" cy="132132"/>
            </a:xfrm>
            <a:custGeom>
              <a:rect b="b" l="l" r="r" t="t"/>
              <a:pathLst>
                <a:path extrusionOk="0" h="132132" w="135319">
                  <a:moveTo>
                    <a:pt x="27811" y="0"/>
                  </a:moveTo>
                  <a:cubicBezTo>
                    <a:pt x="27811" y="0"/>
                    <a:pt x="30287" y="48578"/>
                    <a:pt x="29239" y="52864"/>
                  </a:cubicBezTo>
                  <a:cubicBezTo>
                    <a:pt x="28192" y="57150"/>
                    <a:pt x="6951" y="71342"/>
                    <a:pt x="664" y="76486"/>
                  </a:cubicBezTo>
                  <a:cubicBezTo>
                    <a:pt x="-5622" y="81629"/>
                    <a:pt x="34288" y="120491"/>
                    <a:pt x="53623" y="130016"/>
                  </a:cubicBezTo>
                  <a:cubicBezTo>
                    <a:pt x="72959" y="139541"/>
                    <a:pt x="134205" y="115538"/>
                    <a:pt x="135253" y="85439"/>
                  </a:cubicBezTo>
                  <a:cubicBezTo>
                    <a:pt x="136300" y="55340"/>
                    <a:pt x="124775" y="30099"/>
                    <a:pt x="115441" y="28765"/>
                  </a:cubicBezTo>
                  <a:cubicBezTo>
                    <a:pt x="106106" y="27432"/>
                    <a:pt x="27811" y="0"/>
                    <a:pt x="2781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2"/>
            <p:cNvSpPr/>
            <p:nvPr/>
          </p:nvSpPr>
          <p:spPr>
            <a:xfrm>
              <a:off x="2307535" y="3402925"/>
              <a:ext cx="192267" cy="377666"/>
            </a:xfrm>
            <a:custGeom>
              <a:rect b="b" l="l" r="r" t="t"/>
              <a:pathLst>
                <a:path extrusionOk="0" h="377666" w="192267">
                  <a:moveTo>
                    <a:pt x="3655" y="58864"/>
                  </a:moveTo>
                  <a:cubicBezTo>
                    <a:pt x="6513" y="37433"/>
                    <a:pt x="-7584" y="17050"/>
                    <a:pt x="6037" y="0"/>
                  </a:cubicBezTo>
                  <a:cubicBezTo>
                    <a:pt x="53662" y="47054"/>
                    <a:pt x="47947" y="171450"/>
                    <a:pt x="58805" y="250984"/>
                  </a:cubicBezTo>
                  <a:cubicBezTo>
                    <a:pt x="94429" y="288131"/>
                    <a:pt x="165961" y="324803"/>
                    <a:pt x="186059" y="333851"/>
                  </a:cubicBezTo>
                  <a:cubicBezTo>
                    <a:pt x="189679" y="335566"/>
                    <a:pt x="192917" y="337375"/>
                    <a:pt x="192155" y="341281"/>
                  </a:cubicBezTo>
                  <a:cubicBezTo>
                    <a:pt x="189461" y="354530"/>
                    <a:pt x="183757" y="366979"/>
                    <a:pt x="175486" y="377666"/>
                  </a:cubicBezTo>
                  <a:cubicBezTo>
                    <a:pt x="127861" y="357283"/>
                    <a:pt x="94048" y="345567"/>
                    <a:pt x="34897" y="289370"/>
                  </a:cubicBezTo>
                  <a:cubicBezTo>
                    <a:pt x="29295" y="283293"/>
                    <a:pt x="24287" y="276692"/>
                    <a:pt x="19943" y="269653"/>
                  </a:cubicBezTo>
                  <a:cubicBezTo>
                    <a:pt x="3084" y="218980"/>
                    <a:pt x="-1202" y="95821"/>
                    <a:pt x="3655" y="588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2"/>
            <p:cNvSpPr/>
            <p:nvPr/>
          </p:nvSpPr>
          <p:spPr>
            <a:xfrm>
              <a:off x="2114600" y="3389774"/>
              <a:ext cx="219367" cy="442443"/>
            </a:xfrm>
            <a:custGeom>
              <a:rect b="b" l="l" r="r" t="t"/>
              <a:pathLst>
                <a:path extrusionOk="0" h="442443" w="219367">
                  <a:moveTo>
                    <a:pt x="58192" y="43155"/>
                  </a:moveTo>
                  <a:cubicBezTo>
                    <a:pt x="58192" y="43155"/>
                    <a:pt x="93434" y="95638"/>
                    <a:pt x="142583" y="100305"/>
                  </a:cubicBezTo>
                  <a:cubicBezTo>
                    <a:pt x="158109" y="85065"/>
                    <a:pt x="159443" y="30678"/>
                    <a:pt x="138011" y="13247"/>
                  </a:cubicBezTo>
                  <a:cubicBezTo>
                    <a:pt x="138011" y="13247"/>
                    <a:pt x="157728" y="-2660"/>
                    <a:pt x="171254" y="388"/>
                  </a:cubicBezTo>
                  <a:cubicBezTo>
                    <a:pt x="185905" y="9218"/>
                    <a:pt x="196816" y="23115"/>
                    <a:pt x="201924" y="39441"/>
                  </a:cubicBezTo>
                  <a:cubicBezTo>
                    <a:pt x="214382" y="75569"/>
                    <a:pt x="220254" y="113631"/>
                    <a:pt x="219260" y="151836"/>
                  </a:cubicBezTo>
                  <a:cubicBezTo>
                    <a:pt x="218402" y="203366"/>
                    <a:pt x="219260" y="360814"/>
                    <a:pt x="219260" y="360814"/>
                  </a:cubicBezTo>
                  <a:cubicBezTo>
                    <a:pt x="219260" y="360814"/>
                    <a:pt x="212402" y="394056"/>
                    <a:pt x="167920" y="418821"/>
                  </a:cubicBezTo>
                  <a:cubicBezTo>
                    <a:pt x="123438" y="443586"/>
                    <a:pt x="90386" y="446063"/>
                    <a:pt x="60192" y="439014"/>
                  </a:cubicBezTo>
                  <a:cubicBezTo>
                    <a:pt x="35332" y="433204"/>
                    <a:pt x="14758" y="424441"/>
                    <a:pt x="6185" y="406439"/>
                  </a:cubicBezTo>
                  <a:cubicBezTo>
                    <a:pt x="8471" y="370244"/>
                    <a:pt x="24569" y="276042"/>
                    <a:pt x="18568" y="230607"/>
                  </a:cubicBezTo>
                  <a:cubicBezTo>
                    <a:pt x="12567" y="185173"/>
                    <a:pt x="2947" y="151359"/>
                    <a:pt x="470" y="114593"/>
                  </a:cubicBezTo>
                  <a:cubicBezTo>
                    <a:pt x="-2006" y="77826"/>
                    <a:pt x="5233" y="78588"/>
                    <a:pt x="23711" y="65539"/>
                  </a:cubicBezTo>
                  <a:cubicBezTo>
                    <a:pt x="34645" y="57252"/>
                    <a:pt x="46169" y="49766"/>
                    <a:pt x="58192" y="4315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2"/>
            <p:cNvSpPr/>
            <p:nvPr/>
          </p:nvSpPr>
          <p:spPr>
            <a:xfrm>
              <a:off x="2145213" y="3235029"/>
              <a:ext cx="146094" cy="177613"/>
            </a:xfrm>
            <a:custGeom>
              <a:rect b="b" l="l" r="r" t="t"/>
              <a:pathLst>
                <a:path extrusionOk="0" h="177613" w="146094">
                  <a:moveTo>
                    <a:pt x="142737" y="64264"/>
                  </a:moveTo>
                  <a:lnTo>
                    <a:pt x="142737" y="64264"/>
                  </a:lnTo>
                  <a:cubicBezTo>
                    <a:pt x="136926" y="26164"/>
                    <a:pt x="109780" y="-2411"/>
                    <a:pt x="70823" y="161"/>
                  </a:cubicBezTo>
                  <a:cubicBezTo>
                    <a:pt x="29585" y="2342"/>
                    <a:pt x="-2076" y="37537"/>
                    <a:pt x="106" y="78780"/>
                  </a:cubicBezTo>
                  <a:cubicBezTo>
                    <a:pt x="1341" y="102107"/>
                    <a:pt x="13407" y="123519"/>
                    <a:pt x="32723" y="136654"/>
                  </a:cubicBezTo>
                  <a:cubicBezTo>
                    <a:pt x="34067" y="142360"/>
                    <a:pt x="36081" y="147894"/>
                    <a:pt x="38724" y="153132"/>
                  </a:cubicBezTo>
                  <a:cubicBezTo>
                    <a:pt x="52440" y="169230"/>
                    <a:pt x="94064" y="179136"/>
                    <a:pt x="105970" y="177421"/>
                  </a:cubicBezTo>
                  <a:cubicBezTo>
                    <a:pt x="120536" y="176269"/>
                    <a:pt x="132921" y="166334"/>
                    <a:pt x="137212" y="152370"/>
                  </a:cubicBezTo>
                  <a:cubicBezTo>
                    <a:pt x="150166" y="122462"/>
                    <a:pt x="146070" y="82838"/>
                    <a:pt x="142737" y="642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2"/>
            <p:cNvSpPr/>
            <p:nvPr/>
          </p:nvSpPr>
          <p:spPr>
            <a:xfrm>
              <a:off x="2131725" y="3219615"/>
              <a:ext cx="154031" cy="152067"/>
            </a:xfrm>
            <a:custGeom>
              <a:rect b="b" l="l" r="r" t="t"/>
              <a:pathLst>
                <a:path extrusionOk="0" h="152067" w="154031">
                  <a:moveTo>
                    <a:pt x="46496" y="152068"/>
                  </a:moveTo>
                  <a:lnTo>
                    <a:pt x="46496" y="152068"/>
                  </a:lnTo>
                  <a:lnTo>
                    <a:pt x="50021" y="119112"/>
                  </a:lnTo>
                  <a:cubicBezTo>
                    <a:pt x="50021" y="119112"/>
                    <a:pt x="22874" y="49579"/>
                    <a:pt x="86692" y="63009"/>
                  </a:cubicBezTo>
                  <a:cubicBezTo>
                    <a:pt x="128602" y="71867"/>
                    <a:pt x="139079" y="75677"/>
                    <a:pt x="151843" y="47579"/>
                  </a:cubicBezTo>
                  <a:cubicBezTo>
                    <a:pt x="164606" y="19480"/>
                    <a:pt x="119648" y="-5857"/>
                    <a:pt x="66118" y="1192"/>
                  </a:cubicBezTo>
                  <a:cubicBezTo>
                    <a:pt x="27984" y="5192"/>
                    <a:pt x="-739" y="37720"/>
                    <a:pt x="14" y="76058"/>
                  </a:cubicBezTo>
                  <a:cubicBezTo>
                    <a:pt x="1538" y="96632"/>
                    <a:pt x="7063" y="138542"/>
                    <a:pt x="46496" y="152068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2"/>
            <p:cNvSpPr/>
            <p:nvPr/>
          </p:nvSpPr>
          <p:spPr>
            <a:xfrm>
              <a:off x="2103052" y="3477411"/>
              <a:ext cx="196972" cy="338613"/>
            </a:xfrm>
            <a:custGeom>
              <a:rect b="b" l="l" r="r" t="t"/>
              <a:pathLst>
                <a:path extrusionOk="0" h="338613" w="196972">
                  <a:moveTo>
                    <a:pt x="780" y="5239"/>
                  </a:moveTo>
                  <a:cubicBezTo>
                    <a:pt x="19163" y="0"/>
                    <a:pt x="5161" y="4286"/>
                    <a:pt x="19163" y="0"/>
                  </a:cubicBezTo>
                  <a:cubicBezTo>
                    <a:pt x="66788" y="46958"/>
                    <a:pt x="61168" y="127540"/>
                    <a:pt x="72027" y="207073"/>
                  </a:cubicBezTo>
                  <a:cubicBezTo>
                    <a:pt x="98506" y="250984"/>
                    <a:pt x="196709" y="310039"/>
                    <a:pt x="196709" y="310039"/>
                  </a:cubicBezTo>
                  <a:cubicBezTo>
                    <a:pt x="197947" y="318516"/>
                    <a:pt x="194994" y="320992"/>
                    <a:pt x="184326" y="338614"/>
                  </a:cubicBezTo>
                  <a:cubicBezTo>
                    <a:pt x="129661" y="317649"/>
                    <a:pt x="79941" y="285579"/>
                    <a:pt x="38308" y="244411"/>
                  </a:cubicBezTo>
                  <a:cubicBezTo>
                    <a:pt x="35927" y="242221"/>
                    <a:pt x="32498" y="241554"/>
                    <a:pt x="31545" y="238601"/>
                  </a:cubicBezTo>
                  <a:cubicBezTo>
                    <a:pt x="14686" y="187547"/>
                    <a:pt x="-4078" y="42291"/>
                    <a:pt x="780" y="523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2"/>
            <p:cNvSpPr/>
            <p:nvPr/>
          </p:nvSpPr>
          <p:spPr>
            <a:xfrm>
              <a:off x="2312810" y="3580852"/>
              <a:ext cx="228028" cy="306609"/>
            </a:xfrm>
            <a:custGeom>
              <a:rect b="b" l="l" r="r" t="t"/>
              <a:pathLst>
                <a:path extrusionOk="0" h="306609" w="228028">
                  <a:moveTo>
                    <a:pt x="228028" y="0"/>
                  </a:moveTo>
                  <a:lnTo>
                    <a:pt x="156686" y="244030"/>
                  </a:lnTo>
                  <a:lnTo>
                    <a:pt x="0" y="306610"/>
                  </a:lnTo>
                  <a:lnTo>
                    <a:pt x="57150" y="68866"/>
                  </a:lnTo>
                  <a:lnTo>
                    <a:pt x="228028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2"/>
            <p:cNvSpPr/>
            <p:nvPr/>
          </p:nvSpPr>
          <p:spPr>
            <a:xfrm>
              <a:off x="2273486" y="3773067"/>
              <a:ext cx="115992" cy="56976"/>
            </a:xfrm>
            <a:custGeom>
              <a:rect b="b" l="l" r="r" t="t"/>
              <a:pathLst>
                <a:path extrusionOk="0" h="56976" w="115992">
                  <a:moveTo>
                    <a:pt x="1604" y="16383"/>
                  </a:moveTo>
                  <a:cubicBezTo>
                    <a:pt x="3890" y="8001"/>
                    <a:pt x="9891" y="10096"/>
                    <a:pt x="16749" y="12192"/>
                  </a:cubicBezTo>
                  <a:cubicBezTo>
                    <a:pt x="24087" y="15173"/>
                    <a:pt x="32154" y="15869"/>
                    <a:pt x="39895" y="14192"/>
                  </a:cubicBezTo>
                  <a:cubicBezTo>
                    <a:pt x="45919" y="11240"/>
                    <a:pt x="51497" y="7458"/>
                    <a:pt x="56468" y="2953"/>
                  </a:cubicBezTo>
                  <a:cubicBezTo>
                    <a:pt x="59631" y="1038"/>
                    <a:pt x="63251" y="19"/>
                    <a:pt x="66946" y="0"/>
                  </a:cubicBezTo>
                  <a:cubicBezTo>
                    <a:pt x="66946" y="2096"/>
                    <a:pt x="63326" y="14478"/>
                    <a:pt x="63326" y="14478"/>
                  </a:cubicBezTo>
                  <a:cubicBezTo>
                    <a:pt x="63326" y="14478"/>
                    <a:pt x="97712" y="14478"/>
                    <a:pt x="101426" y="14478"/>
                  </a:cubicBezTo>
                  <a:cubicBezTo>
                    <a:pt x="104583" y="13907"/>
                    <a:pt x="107609" y="15993"/>
                    <a:pt x="108184" y="19155"/>
                  </a:cubicBezTo>
                  <a:cubicBezTo>
                    <a:pt x="108501" y="20889"/>
                    <a:pt x="108012" y="22670"/>
                    <a:pt x="106856" y="24003"/>
                  </a:cubicBezTo>
                  <a:lnTo>
                    <a:pt x="109237" y="24003"/>
                  </a:lnTo>
                  <a:cubicBezTo>
                    <a:pt x="116190" y="22479"/>
                    <a:pt x="118762" y="33528"/>
                    <a:pt x="112190" y="34862"/>
                  </a:cubicBezTo>
                  <a:lnTo>
                    <a:pt x="106475" y="35719"/>
                  </a:lnTo>
                  <a:cubicBezTo>
                    <a:pt x="111047" y="37529"/>
                    <a:pt x="112190" y="45244"/>
                    <a:pt x="106475" y="46196"/>
                  </a:cubicBezTo>
                  <a:lnTo>
                    <a:pt x="104665" y="46196"/>
                  </a:lnTo>
                  <a:cubicBezTo>
                    <a:pt x="103845" y="46339"/>
                    <a:pt x="103009" y="46339"/>
                    <a:pt x="102188" y="46196"/>
                  </a:cubicBezTo>
                  <a:lnTo>
                    <a:pt x="100188" y="46196"/>
                  </a:lnTo>
                  <a:cubicBezTo>
                    <a:pt x="100896" y="49435"/>
                    <a:pt x="98845" y="52635"/>
                    <a:pt x="95608" y="53340"/>
                  </a:cubicBezTo>
                  <a:cubicBezTo>
                    <a:pt x="95421" y="53378"/>
                    <a:pt x="95233" y="53416"/>
                    <a:pt x="95045" y="53435"/>
                  </a:cubicBezTo>
                  <a:cubicBezTo>
                    <a:pt x="78281" y="55626"/>
                    <a:pt x="53611" y="62294"/>
                    <a:pt x="38466" y="48482"/>
                  </a:cubicBezTo>
                  <a:cubicBezTo>
                    <a:pt x="27950" y="47473"/>
                    <a:pt x="17678" y="44710"/>
                    <a:pt x="8081" y="40291"/>
                  </a:cubicBezTo>
                  <a:cubicBezTo>
                    <a:pt x="-967" y="35719"/>
                    <a:pt x="-1253" y="26289"/>
                    <a:pt x="1604" y="1638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2"/>
            <p:cNvSpPr/>
            <p:nvPr/>
          </p:nvSpPr>
          <p:spPr>
            <a:xfrm>
              <a:off x="2440714" y="3737029"/>
              <a:ext cx="71478" cy="59099"/>
            </a:xfrm>
            <a:custGeom>
              <a:rect b="b" l="l" r="r" t="t"/>
              <a:pathLst>
                <a:path extrusionOk="0" h="59099" w="71478">
                  <a:moveTo>
                    <a:pt x="5636" y="32418"/>
                  </a:moveTo>
                  <a:lnTo>
                    <a:pt x="8018" y="32418"/>
                  </a:lnTo>
                  <a:cubicBezTo>
                    <a:pt x="5440" y="30599"/>
                    <a:pt x="4827" y="27027"/>
                    <a:pt x="6648" y="24455"/>
                  </a:cubicBezTo>
                  <a:cubicBezTo>
                    <a:pt x="7726" y="22922"/>
                    <a:pt x="9482" y="22026"/>
                    <a:pt x="11351" y="22036"/>
                  </a:cubicBezTo>
                  <a:cubicBezTo>
                    <a:pt x="14876" y="22036"/>
                    <a:pt x="50213" y="14606"/>
                    <a:pt x="50213" y="14606"/>
                  </a:cubicBezTo>
                  <a:lnTo>
                    <a:pt x="54500" y="128"/>
                  </a:lnTo>
                  <a:cubicBezTo>
                    <a:pt x="54500" y="-729"/>
                    <a:pt x="60596" y="2986"/>
                    <a:pt x="60786" y="3176"/>
                  </a:cubicBezTo>
                  <a:cubicBezTo>
                    <a:pt x="66872" y="7091"/>
                    <a:pt x="70809" y="13597"/>
                    <a:pt x="71454" y="20798"/>
                  </a:cubicBezTo>
                  <a:cubicBezTo>
                    <a:pt x="71818" y="30903"/>
                    <a:pt x="68152" y="40733"/>
                    <a:pt x="61262" y="48134"/>
                  </a:cubicBezTo>
                  <a:cubicBezTo>
                    <a:pt x="54984" y="54364"/>
                    <a:pt x="46575" y="57974"/>
                    <a:pt x="37736" y="58231"/>
                  </a:cubicBezTo>
                  <a:cubicBezTo>
                    <a:pt x="33449" y="58231"/>
                    <a:pt x="29354" y="58707"/>
                    <a:pt x="25639" y="59088"/>
                  </a:cubicBezTo>
                  <a:cubicBezTo>
                    <a:pt x="22226" y="59298"/>
                    <a:pt x="19289" y="56707"/>
                    <a:pt x="19078" y="53287"/>
                  </a:cubicBezTo>
                  <a:cubicBezTo>
                    <a:pt x="19071" y="53192"/>
                    <a:pt x="19068" y="53087"/>
                    <a:pt x="19067" y="52992"/>
                  </a:cubicBezTo>
                  <a:lnTo>
                    <a:pt x="17924" y="52992"/>
                  </a:lnTo>
                  <a:cubicBezTo>
                    <a:pt x="17115" y="53221"/>
                    <a:pt x="16256" y="53221"/>
                    <a:pt x="15447" y="52992"/>
                  </a:cubicBezTo>
                  <a:lnTo>
                    <a:pt x="13637" y="52992"/>
                  </a:lnTo>
                  <a:cubicBezTo>
                    <a:pt x="7637" y="52992"/>
                    <a:pt x="7160" y="45562"/>
                    <a:pt x="11256" y="42895"/>
                  </a:cubicBezTo>
                  <a:lnTo>
                    <a:pt x="5446" y="42895"/>
                  </a:lnTo>
                  <a:cubicBezTo>
                    <a:pt x="-2174" y="43562"/>
                    <a:pt x="-1507" y="32323"/>
                    <a:pt x="5636" y="3241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2"/>
            <p:cNvSpPr/>
            <p:nvPr/>
          </p:nvSpPr>
          <p:spPr>
            <a:xfrm>
              <a:off x="2285854" y="3390448"/>
              <a:ext cx="70866" cy="103155"/>
            </a:xfrm>
            <a:custGeom>
              <a:rect b="b" l="l" r="r" t="t"/>
              <a:pathLst>
                <a:path extrusionOk="0" h="103155" w="70866">
                  <a:moveTo>
                    <a:pt x="45339" y="103156"/>
                  </a:moveTo>
                  <a:cubicBezTo>
                    <a:pt x="54990" y="102718"/>
                    <a:pt x="64114" y="98631"/>
                    <a:pt x="70866" y="91726"/>
                  </a:cubicBezTo>
                  <a:cubicBezTo>
                    <a:pt x="69533" y="73628"/>
                    <a:pt x="46482" y="5143"/>
                    <a:pt x="0" y="0"/>
                  </a:cubicBezTo>
                  <a:cubicBezTo>
                    <a:pt x="12463" y="8944"/>
                    <a:pt x="22324" y="21041"/>
                    <a:pt x="28575" y="35052"/>
                  </a:cubicBezTo>
                  <a:cubicBezTo>
                    <a:pt x="35880" y="57293"/>
                    <a:pt x="41484" y="80067"/>
                    <a:pt x="45339" y="1031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2"/>
            <p:cNvSpPr/>
            <p:nvPr/>
          </p:nvSpPr>
          <p:spPr>
            <a:xfrm>
              <a:off x="2088637" y="3460502"/>
              <a:ext cx="85975" cy="128318"/>
            </a:xfrm>
            <a:custGeom>
              <a:rect b="b" l="l" r="r" t="t"/>
              <a:pathLst>
                <a:path extrusionOk="0" h="128318" w="85975">
                  <a:moveTo>
                    <a:pt x="6812" y="123589"/>
                  </a:moveTo>
                  <a:cubicBezTo>
                    <a:pt x="6812" y="123589"/>
                    <a:pt x="53008" y="139590"/>
                    <a:pt x="85584" y="112730"/>
                  </a:cubicBezTo>
                  <a:cubicBezTo>
                    <a:pt x="89203" y="106634"/>
                    <a:pt x="66534" y="27957"/>
                    <a:pt x="66534" y="27957"/>
                  </a:cubicBezTo>
                  <a:cubicBezTo>
                    <a:pt x="66534" y="27957"/>
                    <a:pt x="47484" y="-12238"/>
                    <a:pt x="16813" y="3764"/>
                  </a:cubicBezTo>
                  <a:cubicBezTo>
                    <a:pt x="-13857" y="19766"/>
                    <a:pt x="6812" y="123589"/>
                    <a:pt x="6812" y="1235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2"/>
            <p:cNvSpPr/>
            <p:nvPr/>
          </p:nvSpPr>
          <p:spPr>
            <a:xfrm>
              <a:off x="4813163" y="609565"/>
              <a:ext cx="169617" cy="33321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2"/>
            <p:cNvSpPr/>
            <p:nvPr/>
          </p:nvSpPr>
          <p:spPr>
            <a:xfrm>
              <a:off x="4828467" y="1392196"/>
              <a:ext cx="116692" cy="90410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2"/>
            <p:cNvSpPr/>
            <p:nvPr/>
          </p:nvSpPr>
          <p:spPr>
            <a:xfrm>
              <a:off x="4829505" y="1421916"/>
              <a:ext cx="116196" cy="60608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2"/>
            <p:cNvSpPr/>
            <p:nvPr/>
          </p:nvSpPr>
          <p:spPr>
            <a:xfrm>
              <a:off x="4688430" y="1310886"/>
              <a:ext cx="116665" cy="87067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2"/>
            <p:cNvSpPr/>
            <p:nvPr/>
          </p:nvSpPr>
          <p:spPr>
            <a:xfrm>
              <a:off x="4688726" y="1338477"/>
              <a:ext cx="116135" cy="60608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2"/>
            <p:cNvSpPr/>
            <p:nvPr/>
          </p:nvSpPr>
          <p:spPr>
            <a:xfrm>
              <a:off x="4717732" y="910305"/>
              <a:ext cx="408631" cy="493987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2"/>
            <p:cNvSpPr/>
            <p:nvPr/>
          </p:nvSpPr>
          <p:spPr>
            <a:xfrm>
              <a:off x="4963696" y="579048"/>
              <a:ext cx="128556" cy="125075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2"/>
            <p:cNvSpPr/>
            <p:nvPr/>
          </p:nvSpPr>
          <p:spPr>
            <a:xfrm>
              <a:off x="4918440" y="596574"/>
              <a:ext cx="208599" cy="407146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2"/>
            <p:cNvSpPr/>
            <p:nvPr/>
          </p:nvSpPr>
          <p:spPr>
            <a:xfrm>
              <a:off x="4958560" y="449309"/>
              <a:ext cx="138537" cy="168686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2"/>
            <p:cNvSpPr/>
            <p:nvPr/>
          </p:nvSpPr>
          <p:spPr>
            <a:xfrm>
              <a:off x="4963736" y="434568"/>
              <a:ext cx="146199" cy="144480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2"/>
            <p:cNvSpPr/>
            <p:nvPr/>
          </p:nvSpPr>
          <p:spPr>
            <a:xfrm>
              <a:off x="4896275" y="596956"/>
              <a:ext cx="67341" cy="98012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2"/>
            <p:cNvSpPr/>
            <p:nvPr/>
          </p:nvSpPr>
          <p:spPr>
            <a:xfrm>
              <a:off x="5434686" y="3650290"/>
              <a:ext cx="676058" cy="390429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2"/>
            <p:cNvSpPr/>
            <p:nvPr/>
          </p:nvSpPr>
          <p:spPr>
            <a:xfrm>
              <a:off x="5472633" y="3576375"/>
              <a:ext cx="587572" cy="226763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2"/>
            <p:cNvSpPr/>
            <p:nvPr/>
          </p:nvSpPr>
          <p:spPr>
            <a:xfrm>
              <a:off x="5434724" y="3741253"/>
              <a:ext cx="51339" cy="103346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2"/>
            <p:cNvSpPr/>
            <p:nvPr/>
          </p:nvSpPr>
          <p:spPr>
            <a:xfrm>
              <a:off x="6065565" y="3741825"/>
              <a:ext cx="45148" cy="102774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2"/>
            <p:cNvSpPr/>
            <p:nvPr/>
          </p:nvSpPr>
          <p:spPr>
            <a:xfrm>
              <a:off x="5494446" y="3630573"/>
              <a:ext cx="562737" cy="32480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02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2"/>
            <p:cNvSpPr/>
            <p:nvPr/>
          </p:nvSpPr>
          <p:spPr>
            <a:xfrm>
              <a:off x="5460441" y="3803737"/>
              <a:ext cx="614737" cy="220544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2"/>
            <p:cNvSpPr/>
            <p:nvPr/>
          </p:nvSpPr>
          <p:spPr>
            <a:xfrm>
              <a:off x="5434724" y="3551706"/>
              <a:ext cx="675989" cy="390489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2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02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2"/>
            <p:cNvSpPr/>
            <p:nvPr/>
          </p:nvSpPr>
          <p:spPr>
            <a:xfrm>
              <a:off x="5382050" y="3902892"/>
              <a:ext cx="186213" cy="107537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2"/>
            <p:cNvSpPr/>
            <p:nvPr/>
          </p:nvSpPr>
          <p:spPr>
            <a:xfrm>
              <a:off x="5425961" y="3928134"/>
              <a:ext cx="142303" cy="132873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2"/>
            <p:cNvSpPr/>
            <p:nvPr/>
          </p:nvSpPr>
          <p:spPr>
            <a:xfrm>
              <a:off x="5023720" y="3961462"/>
              <a:ext cx="431291" cy="317858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2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7B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2"/>
            <p:cNvSpPr/>
            <p:nvPr/>
          </p:nvSpPr>
          <p:spPr>
            <a:xfrm>
              <a:off x="5833536" y="4556308"/>
              <a:ext cx="432244" cy="249555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2"/>
            <p:cNvSpPr/>
            <p:nvPr/>
          </p:nvSpPr>
          <p:spPr>
            <a:xfrm>
              <a:off x="6124048" y="3784878"/>
              <a:ext cx="99113" cy="215741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2"/>
            <p:cNvSpPr/>
            <p:nvPr/>
          </p:nvSpPr>
          <p:spPr>
            <a:xfrm>
              <a:off x="6137955" y="3696137"/>
              <a:ext cx="71246" cy="137090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12"/>
            <p:cNvSpPr/>
            <p:nvPr/>
          </p:nvSpPr>
          <p:spPr>
            <a:xfrm>
              <a:off x="5898535" y="4644969"/>
              <a:ext cx="153698" cy="86203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12"/>
            <p:cNvSpPr/>
            <p:nvPr/>
          </p:nvSpPr>
          <p:spPr>
            <a:xfrm>
              <a:off x="5898544" y="4659654"/>
              <a:ext cx="151113" cy="71804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12"/>
            <p:cNvSpPr/>
            <p:nvPr/>
          </p:nvSpPr>
          <p:spPr>
            <a:xfrm>
              <a:off x="6010930" y="4594540"/>
              <a:ext cx="153698" cy="86245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12"/>
            <p:cNvSpPr/>
            <p:nvPr/>
          </p:nvSpPr>
          <p:spPr>
            <a:xfrm>
              <a:off x="6010940" y="4609266"/>
              <a:ext cx="151113" cy="71804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12"/>
            <p:cNvSpPr/>
            <p:nvPr/>
          </p:nvSpPr>
          <p:spPr>
            <a:xfrm>
              <a:off x="5939834" y="4034528"/>
              <a:ext cx="224738" cy="6344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12"/>
            <p:cNvSpPr/>
            <p:nvPr/>
          </p:nvSpPr>
          <p:spPr>
            <a:xfrm>
              <a:off x="5972635" y="3514319"/>
              <a:ext cx="163123" cy="261076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12"/>
            <p:cNvSpPr/>
            <p:nvPr/>
          </p:nvSpPr>
          <p:spPr>
            <a:xfrm>
              <a:off x="5938247" y="3698937"/>
              <a:ext cx="250857" cy="415389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2"/>
            <p:cNvSpPr/>
            <p:nvPr/>
          </p:nvSpPr>
          <p:spPr>
            <a:xfrm>
              <a:off x="5692823" y="3751153"/>
              <a:ext cx="318504" cy="248122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12"/>
            <p:cNvSpPr/>
            <p:nvPr/>
          </p:nvSpPr>
          <p:spPr>
            <a:xfrm>
              <a:off x="5925738" y="3745773"/>
              <a:ext cx="96916" cy="141862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12"/>
            <p:cNvSpPr/>
            <p:nvPr/>
          </p:nvSpPr>
          <p:spPr>
            <a:xfrm>
              <a:off x="5972396" y="3502859"/>
              <a:ext cx="158142" cy="174304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2" name="Google Shape;642;p12"/>
            <p:cNvGrpSpPr/>
            <p:nvPr/>
          </p:nvGrpSpPr>
          <p:grpSpPr>
            <a:xfrm>
              <a:off x="3871486" y="368362"/>
              <a:ext cx="330893" cy="250785"/>
              <a:chOff x="6621095" y="1452181"/>
              <a:chExt cx="330893" cy="250785"/>
            </a:xfrm>
          </p:grpSpPr>
          <p:sp>
            <p:nvSpPr>
              <p:cNvPr id="643" name="Google Shape;643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12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8" name="Google Shape;648;p12"/>
            <p:cNvGrpSpPr/>
            <p:nvPr/>
          </p:nvGrpSpPr>
          <p:grpSpPr>
            <a:xfrm>
              <a:off x="4704106" y="852569"/>
              <a:ext cx="330893" cy="250785"/>
              <a:chOff x="6621095" y="1452181"/>
              <a:chExt cx="330893" cy="250785"/>
            </a:xfrm>
          </p:grpSpPr>
          <p:sp>
            <p:nvSpPr>
              <p:cNvPr id="649" name="Google Shape;649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12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4" name="Google Shape;654;p12"/>
            <p:cNvSpPr/>
            <p:nvPr/>
          </p:nvSpPr>
          <p:spPr>
            <a:xfrm>
              <a:off x="5005135" y="663654"/>
              <a:ext cx="157949" cy="441664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5078203" y="660182"/>
              <a:ext cx="90963" cy="123358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6" name="Google Shape;656;p12"/>
            <p:cNvGrpSpPr/>
            <p:nvPr/>
          </p:nvGrpSpPr>
          <p:grpSpPr>
            <a:xfrm flipH="1">
              <a:off x="2446570" y="1414367"/>
              <a:ext cx="298962" cy="226660"/>
              <a:chOff x="6621095" y="1452181"/>
              <a:chExt cx="330893" cy="250785"/>
            </a:xfrm>
          </p:grpSpPr>
          <p:sp>
            <p:nvSpPr>
              <p:cNvPr id="657" name="Google Shape;657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12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62" name="Google Shape;662;p12"/>
            <p:cNvSpPr/>
            <p:nvPr/>
          </p:nvSpPr>
          <p:spPr>
            <a:xfrm>
              <a:off x="2329846" y="1241863"/>
              <a:ext cx="143174" cy="402337"/>
            </a:xfrm>
            <a:custGeom>
              <a:rect b="b" l="l" r="r" t="t"/>
              <a:pathLst>
                <a:path extrusionOk="0" h="402337" w="143174">
                  <a:moveTo>
                    <a:pt x="132316" y="337406"/>
                  </a:moveTo>
                  <a:cubicBezTo>
                    <a:pt x="124650" y="332329"/>
                    <a:pt x="116664" y="327748"/>
                    <a:pt x="108408" y="323690"/>
                  </a:cubicBezTo>
                  <a:cubicBezTo>
                    <a:pt x="100708" y="321280"/>
                    <a:pt x="93712" y="317032"/>
                    <a:pt x="88025" y="311307"/>
                  </a:cubicBezTo>
                  <a:cubicBezTo>
                    <a:pt x="80500" y="303973"/>
                    <a:pt x="68308" y="276255"/>
                    <a:pt x="59450" y="249204"/>
                  </a:cubicBezTo>
                  <a:cubicBezTo>
                    <a:pt x="50616" y="218763"/>
                    <a:pt x="47136" y="187016"/>
                    <a:pt x="49163" y="155383"/>
                  </a:cubicBezTo>
                  <a:cubicBezTo>
                    <a:pt x="52877" y="117283"/>
                    <a:pt x="66498" y="64419"/>
                    <a:pt x="69927" y="42607"/>
                  </a:cubicBezTo>
                  <a:cubicBezTo>
                    <a:pt x="73356" y="20795"/>
                    <a:pt x="66403" y="12127"/>
                    <a:pt x="56211" y="4507"/>
                  </a:cubicBezTo>
                  <a:cubicBezTo>
                    <a:pt x="44305" y="-5018"/>
                    <a:pt x="27636" y="-732"/>
                    <a:pt x="19064" y="29844"/>
                  </a:cubicBezTo>
                  <a:cubicBezTo>
                    <a:pt x="7948" y="72154"/>
                    <a:pt x="1559" y="115569"/>
                    <a:pt x="14" y="159288"/>
                  </a:cubicBezTo>
                  <a:cubicBezTo>
                    <a:pt x="-297" y="191635"/>
                    <a:pt x="4690" y="223811"/>
                    <a:pt x="14777" y="254538"/>
                  </a:cubicBezTo>
                  <a:cubicBezTo>
                    <a:pt x="23864" y="280970"/>
                    <a:pt x="36113" y="306202"/>
                    <a:pt x="51258" y="329691"/>
                  </a:cubicBezTo>
                  <a:cubicBezTo>
                    <a:pt x="55449" y="336739"/>
                    <a:pt x="56783" y="342930"/>
                    <a:pt x="63164" y="357313"/>
                  </a:cubicBezTo>
                  <a:cubicBezTo>
                    <a:pt x="69329" y="371772"/>
                    <a:pt x="78905" y="384517"/>
                    <a:pt x="91073" y="394461"/>
                  </a:cubicBezTo>
                  <a:cubicBezTo>
                    <a:pt x="101836" y="402176"/>
                    <a:pt x="106884" y="403224"/>
                    <a:pt x="109361" y="401795"/>
                  </a:cubicBezTo>
                  <a:cubicBezTo>
                    <a:pt x="111837" y="400366"/>
                    <a:pt x="111837" y="396461"/>
                    <a:pt x="107360" y="392270"/>
                  </a:cubicBezTo>
                  <a:cubicBezTo>
                    <a:pt x="99783" y="386317"/>
                    <a:pt x="93331" y="379059"/>
                    <a:pt x="88310" y="370839"/>
                  </a:cubicBezTo>
                  <a:cubicBezTo>
                    <a:pt x="88310" y="370839"/>
                    <a:pt x="97835" y="380364"/>
                    <a:pt x="103836" y="385412"/>
                  </a:cubicBezTo>
                  <a:cubicBezTo>
                    <a:pt x="109247" y="389955"/>
                    <a:pt x="115237" y="393775"/>
                    <a:pt x="121648" y="396747"/>
                  </a:cubicBezTo>
                  <a:cubicBezTo>
                    <a:pt x="127934" y="399509"/>
                    <a:pt x="136602" y="394175"/>
                    <a:pt x="132125" y="389984"/>
                  </a:cubicBezTo>
                  <a:cubicBezTo>
                    <a:pt x="127649" y="385793"/>
                    <a:pt x="123172" y="383697"/>
                    <a:pt x="114314" y="375982"/>
                  </a:cubicBezTo>
                  <a:cubicBezTo>
                    <a:pt x="109302" y="372067"/>
                    <a:pt x="104818" y="367524"/>
                    <a:pt x="100979" y="362457"/>
                  </a:cubicBezTo>
                  <a:cubicBezTo>
                    <a:pt x="107247" y="367238"/>
                    <a:pt x="113870" y="371534"/>
                    <a:pt x="120791" y="375315"/>
                  </a:cubicBezTo>
                  <a:cubicBezTo>
                    <a:pt x="126215" y="378592"/>
                    <a:pt x="132455" y="380278"/>
                    <a:pt x="138793" y="380173"/>
                  </a:cubicBezTo>
                  <a:cubicBezTo>
                    <a:pt x="142127" y="380173"/>
                    <a:pt x="146127" y="375411"/>
                    <a:pt x="139936" y="370648"/>
                  </a:cubicBezTo>
                  <a:cubicBezTo>
                    <a:pt x="131572" y="366295"/>
                    <a:pt x="123741" y="360990"/>
                    <a:pt x="116600" y="354837"/>
                  </a:cubicBezTo>
                  <a:cubicBezTo>
                    <a:pt x="109742" y="347979"/>
                    <a:pt x="105932" y="342264"/>
                    <a:pt x="107837" y="342168"/>
                  </a:cubicBezTo>
                  <a:cubicBezTo>
                    <a:pt x="109742" y="342073"/>
                    <a:pt x="113456" y="346264"/>
                    <a:pt x="121457" y="348836"/>
                  </a:cubicBezTo>
                  <a:cubicBezTo>
                    <a:pt x="129458" y="351408"/>
                    <a:pt x="138031" y="348836"/>
                    <a:pt x="139079" y="344645"/>
                  </a:cubicBezTo>
                  <a:cubicBezTo>
                    <a:pt x="140126" y="340454"/>
                    <a:pt x="139841" y="341121"/>
                    <a:pt x="132316" y="33740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12"/>
            <p:cNvSpPr/>
            <p:nvPr/>
          </p:nvSpPr>
          <p:spPr>
            <a:xfrm>
              <a:off x="2323859" y="1237315"/>
              <a:ext cx="82772" cy="112806"/>
            </a:xfrm>
            <a:custGeom>
              <a:rect b="b" l="l" r="r" t="t"/>
              <a:pathLst>
                <a:path extrusionOk="0" h="112806" w="82772">
                  <a:moveTo>
                    <a:pt x="0" y="90018"/>
                  </a:moveTo>
                  <a:cubicBezTo>
                    <a:pt x="0" y="90018"/>
                    <a:pt x="30004" y="119831"/>
                    <a:pt x="65532" y="111258"/>
                  </a:cubicBezTo>
                  <a:cubicBezTo>
                    <a:pt x="70580" y="107829"/>
                    <a:pt x="82772" y="38106"/>
                    <a:pt x="82772" y="38106"/>
                  </a:cubicBezTo>
                  <a:cubicBezTo>
                    <a:pt x="82772" y="38106"/>
                    <a:pt x="82772" y="-565"/>
                    <a:pt x="53149" y="6"/>
                  </a:cubicBezTo>
                  <a:cubicBezTo>
                    <a:pt x="23527" y="578"/>
                    <a:pt x="0" y="90018"/>
                    <a:pt x="0" y="9001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4"/>
          <p:cNvSpPr txBox="1"/>
          <p:nvPr/>
        </p:nvSpPr>
        <p:spPr>
          <a:xfrm>
            <a:off x="2422875" y="2888925"/>
            <a:ext cx="6810600" cy="1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Review current policy / regulation of KUBE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Checking policy / r</a:t>
            </a:r>
            <a:r>
              <a:rPr lang="en" sz="1800">
                <a:solidFill>
                  <a:schemeClr val="dk1"/>
                </a:solidFill>
              </a:rPr>
              <a:t>egulation in lower level (region, village)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</a:t>
            </a:r>
            <a:r>
              <a:rPr lang="en" sz="1800">
                <a:solidFill>
                  <a:schemeClr val="dk1"/>
                </a:solidFill>
              </a:rPr>
              <a:t>rafting recommendation</a:t>
            </a:r>
            <a:endParaRPr sz="1800"/>
          </a:p>
        </p:txBody>
      </p:sp>
      <p:sp>
        <p:nvSpPr>
          <p:cNvPr id="669" name="Google Shape;669;p14"/>
          <p:cNvSpPr txBox="1"/>
          <p:nvPr/>
        </p:nvSpPr>
        <p:spPr>
          <a:xfrm>
            <a:off x="4294" y="126618"/>
            <a:ext cx="4262100" cy="5331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3. Policy Recommendation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14"/>
          <p:cNvSpPr txBox="1"/>
          <p:nvPr/>
        </p:nvSpPr>
        <p:spPr>
          <a:xfrm>
            <a:off x="2321075" y="1703825"/>
            <a:ext cx="57846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900">
                <a:solidFill>
                  <a:srgbClr val="1155CC"/>
                </a:solidFill>
              </a:rPr>
              <a:t>Generating Policy / Regulation Proposal for Sumedang Government to Ensure KUBE Development and Accountability</a:t>
            </a:r>
            <a:endParaRPr b="0" i="0" sz="19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1" name="Google Shape;6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657274">
            <a:off x="-47292" y="1005048"/>
            <a:ext cx="1322110" cy="13220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2" name="Google Shape;672;p14"/>
          <p:cNvGrpSpPr/>
          <p:nvPr/>
        </p:nvGrpSpPr>
        <p:grpSpPr>
          <a:xfrm>
            <a:off x="179488" y="1916851"/>
            <a:ext cx="1910722" cy="2107882"/>
            <a:chOff x="2152750" y="190500"/>
            <a:chExt cx="4293756" cy="4762499"/>
          </a:xfrm>
        </p:grpSpPr>
        <p:sp>
          <p:nvSpPr>
            <p:cNvPr id="673" name="Google Shape;673;p14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4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4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4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4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4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4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4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4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4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4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4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27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4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4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4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4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4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4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4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27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4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4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4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4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4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4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4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4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4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4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4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4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4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4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4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14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14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14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14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14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14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14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14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23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7" name="Google Shape;747;p14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748" name="Google Shape;748;p14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14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14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14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14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14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14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14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14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7" name="Google Shape;757;p14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3" cy="250785"/>
            </a:xfrm>
          </p:grpSpPr>
          <p:sp>
            <p:nvSpPr>
              <p:cNvPr id="758" name="Google Shape;758;p1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1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11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1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1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1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63" name="Google Shape;763;p14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4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4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4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8"/>
          <p:cNvSpPr txBox="1"/>
          <p:nvPr/>
        </p:nvSpPr>
        <p:spPr>
          <a:xfrm>
            <a:off x="4541225" y="1839300"/>
            <a:ext cx="4602900" cy="14700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3300">
                <a:solidFill>
                  <a:schemeClr val="lt1"/>
                </a:solidFill>
              </a:rPr>
              <a:t>Q &amp; A</a:t>
            </a:r>
            <a:endParaRPr sz="3300">
              <a:solidFill>
                <a:schemeClr val="lt1"/>
              </a:solidFill>
            </a:endParaRPr>
          </a:p>
        </p:txBody>
      </p:sp>
      <p:sp>
        <p:nvSpPr>
          <p:cNvPr id="786" name="Google Shape;7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4200">
                <a:solidFill>
                  <a:srgbClr val="FFFFFF"/>
                </a:solidFill>
              </a:rPr>
              <a:t>Thank You</a:t>
            </a:r>
            <a:endParaRPr b="1" sz="4200">
              <a:solidFill>
                <a:srgbClr val="FFFFFF"/>
              </a:solidFill>
            </a:endParaRPr>
          </a:p>
        </p:txBody>
      </p:sp>
      <p:pic>
        <p:nvPicPr>
          <p:cNvPr id="787" name="Google Shape;787;p18"/>
          <p:cNvPicPr preferRelativeResize="0"/>
          <p:nvPr/>
        </p:nvPicPr>
        <p:blipFill rotWithShape="1">
          <a:blip r:embed="rId3">
            <a:alphaModFix/>
          </a:blip>
          <a:srcRect b="0" l="20717" r="33088" t="0"/>
          <a:stretch/>
        </p:blipFill>
        <p:spPr>
          <a:xfrm>
            <a:off x="496150" y="272738"/>
            <a:ext cx="3404250" cy="4311125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18"/>
          <p:cNvSpPr txBox="1"/>
          <p:nvPr/>
        </p:nvSpPr>
        <p:spPr>
          <a:xfrm>
            <a:off x="496150" y="4681800"/>
            <a:ext cx="749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23233"/>
                </a:solidFill>
                <a:highlight>
                  <a:srgbClr val="FFFFFF"/>
                </a:highlight>
              </a:rPr>
              <a:t>Situ Biru Cilembang, Sumedang </a:t>
            </a:r>
            <a:endParaRPr sz="800">
              <a:solidFill>
                <a:srgbClr val="3232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323233"/>
                </a:solidFill>
                <a:highlight>
                  <a:srgbClr val="FFFFFF"/>
                </a:highlight>
              </a:rPr>
              <a:t>Photo from </a:t>
            </a:r>
            <a:r>
              <a:rPr lang="en" sz="500">
                <a:solidFill>
                  <a:srgbClr val="323233"/>
                </a:solidFill>
              </a:rPr>
              <a:t>https://www.happyholiday.id/tempat-wisata-di-sumedang-terbaru/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