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1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Ericsson Capital TT" panose="02000503000000020004" pitchFamily="2" charset="0"/>
      <p:regular r:id="rId18"/>
    </p:embeddedFont>
    <p:embeddedFont>
      <p:font typeface="Ericsson Hilda" panose="00000500000000000000" pitchFamily="2" charset="0"/>
      <p:regular r:id="rId19"/>
      <p:bold r:id="rId20"/>
    </p:embeddedFont>
    <p:embeddedFont>
      <p:font typeface="Ericsson Hilda Light" panose="00000400000000000000" pitchFamily="2" charset="0"/>
      <p:regular r:id="rId21"/>
    </p:embeddedFont>
    <p:embeddedFont>
      <p:font typeface="Ericsson Technical Icons" panose="00000500000000000000" pitchFamily="2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84" autoAdjust="0"/>
  </p:normalViewPr>
  <p:slideViewPr>
    <p:cSldViewPr snapToGrid="0" snapToObjects="1" showGuides="1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24898-8396-4810-B3F0-86583CC06E72}" type="doc">
      <dgm:prSet loTypeId="urn:microsoft.com/office/officeart/2011/layout/HexagonRadial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64356C-47A6-4BDA-83E1-5F7912B43951}">
      <dgm:prSet phldrT="[Text]"/>
      <dgm:spPr>
        <a:solidFill>
          <a:srgbClr val="2F549C"/>
        </a:solidFill>
      </dgm:spPr>
      <dgm:t>
        <a:bodyPr/>
        <a:lstStyle/>
        <a:p>
          <a:r>
            <a:rPr lang="es-ES_tradnl" dirty="0"/>
            <a:t>1. </a:t>
          </a:r>
          <a:r>
            <a:rPr lang="es-ES_tradnl" dirty="0" err="1"/>
            <a:t>Customer</a:t>
          </a:r>
          <a:r>
            <a:rPr lang="es-ES_tradnl" dirty="0"/>
            <a:t> </a:t>
          </a:r>
          <a:r>
            <a:rPr lang="es-ES_tradnl" dirty="0" err="1"/>
            <a:t>Requirements</a:t>
          </a:r>
          <a:endParaRPr lang="en-US" dirty="0"/>
        </a:p>
      </dgm:t>
    </dgm:pt>
    <dgm:pt modelId="{35CC7668-3CA2-4553-A316-AB64DAC8B55B}" type="parTrans" cxnId="{95318525-2861-4628-9DE7-9B9B519CDD3F}">
      <dgm:prSet/>
      <dgm:spPr/>
      <dgm:t>
        <a:bodyPr/>
        <a:lstStyle/>
        <a:p>
          <a:endParaRPr lang="en-US"/>
        </a:p>
      </dgm:t>
    </dgm:pt>
    <dgm:pt modelId="{5228948F-541D-4684-96AD-D33BFC75CA69}" type="sibTrans" cxnId="{95318525-2861-4628-9DE7-9B9B519CDD3F}">
      <dgm:prSet/>
      <dgm:spPr/>
      <dgm:t>
        <a:bodyPr/>
        <a:lstStyle/>
        <a:p>
          <a:endParaRPr lang="en-US"/>
        </a:p>
      </dgm:t>
    </dgm:pt>
    <dgm:pt modelId="{44906897-5BA6-499A-93FF-18DE9A2FC2EA}">
      <dgm:prSet phldrT="[Text]"/>
      <dgm:spPr>
        <a:solidFill>
          <a:srgbClr val="2F549C"/>
        </a:solidFill>
      </dgm:spPr>
      <dgm:t>
        <a:bodyPr/>
        <a:lstStyle/>
        <a:p>
          <a:r>
            <a:rPr lang="es-ES_tradnl" dirty="0"/>
            <a:t>3. Infra</a:t>
          </a:r>
        </a:p>
        <a:p>
          <a:r>
            <a:rPr lang="es-ES_tradnl" dirty="0" err="1"/>
            <a:t>Requirements</a:t>
          </a:r>
          <a:endParaRPr lang="en-US" dirty="0"/>
        </a:p>
      </dgm:t>
    </dgm:pt>
    <dgm:pt modelId="{FB5B6060-0E8F-4DD9-A51C-31B134393699}" type="parTrans" cxnId="{772D23CA-3149-4990-A36D-00B52D23CDCE}">
      <dgm:prSet/>
      <dgm:spPr/>
      <dgm:t>
        <a:bodyPr/>
        <a:lstStyle/>
        <a:p>
          <a:endParaRPr lang="en-US"/>
        </a:p>
      </dgm:t>
    </dgm:pt>
    <dgm:pt modelId="{9FA29B51-816B-4120-AAE8-077D36F7C655}" type="sibTrans" cxnId="{772D23CA-3149-4990-A36D-00B52D23CDCE}">
      <dgm:prSet/>
      <dgm:spPr/>
      <dgm:t>
        <a:bodyPr/>
        <a:lstStyle/>
        <a:p>
          <a:endParaRPr lang="en-US"/>
        </a:p>
      </dgm:t>
    </dgm:pt>
    <dgm:pt modelId="{10E39045-46E4-4AD6-9D84-F7CF4EE6CFF5}">
      <dgm:prSet phldrT="[Text]"/>
      <dgm:spPr>
        <a:solidFill>
          <a:srgbClr val="2F549C"/>
        </a:solidFill>
      </dgm:spPr>
      <dgm:t>
        <a:bodyPr/>
        <a:lstStyle/>
        <a:p>
          <a:r>
            <a:rPr lang="es-ES_tradnl" dirty="0"/>
            <a:t>2. </a:t>
          </a:r>
          <a:r>
            <a:rPr lang="en-US" dirty="0">
              <a:latin typeface="+mn-lt"/>
            </a:rPr>
            <a:t>Define agreeable milestone</a:t>
          </a:r>
          <a:endParaRPr lang="en-US" dirty="0"/>
        </a:p>
      </dgm:t>
    </dgm:pt>
    <dgm:pt modelId="{B7C61761-5D82-4810-BA82-1C4C155979BF}" type="parTrans" cxnId="{A5605007-CAA8-4A84-A0DC-86438DB2C3A7}">
      <dgm:prSet/>
      <dgm:spPr/>
      <dgm:t>
        <a:bodyPr/>
        <a:lstStyle/>
        <a:p>
          <a:endParaRPr lang="en-US"/>
        </a:p>
      </dgm:t>
    </dgm:pt>
    <dgm:pt modelId="{AD75848F-A1A6-4154-AD52-6AAE66AD41F6}" type="sibTrans" cxnId="{A5605007-CAA8-4A84-A0DC-86438DB2C3A7}">
      <dgm:prSet/>
      <dgm:spPr/>
      <dgm:t>
        <a:bodyPr/>
        <a:lstStyle/>
        <a:p>
          <a:endParaRPr lang="en-US"/>
        </a:p>
      </dgm:t>
    </dgm:pt>
    <dgm:pt modelId="{5F1F9DA0-E347-49BC-AA10-87159BCDB1BA}">
      <dgm:prSet phldrT="[Text]"/>
      <dgm:spPr>
        <a:solidFill>
          <a:srgbClr val="2F549C"/>
        </a:solidFill>
      </dgm:spPr>
      <dgm:t>
        <a:bodyPr/>
        <a:lstStyle/>
        <a:p>
          <a:r>
            <a:rPr lang="es-ES_tradnl" dirty="0"/>
            <a:t>5. </a:t>
          </a:r>
          <a:r>
            <a:rPr lang="es-ES_tradnl" dirty="0" err="1"/>
            <a:t>Programming</a:t>
          </a:r>
          <a:endParaRPr lang="en-US" dirty="0"/>
        </a:p>
      </dgm:t>
    </dgm:pt>
    <dgm:pt modelId="{FABA4BB6-E89F-4E71-B374-180A483046E8}" type="parTrans" cxnId="{6A47D7BF-D69C-427B-ABBE-AAB8F27499C1}">
      <dgm:prSet/>
      <dgm:spPr/>
      <dgm:t>
        <a:bodyPr/>
        <a:lstStyle/>
        <a:p>
          <a:endParaRPr lang="en-US"/>
        </a:p>
      </dgm:t>
    </dgm:pt>
    <dgm:pt modelId="{CC3AAD34-916B-4F31-A5D3-53D98F2E6DBD}" type="sibTrans" cxnId="{6A47D7BF-D69C-427B-ABBE-AAB8F27499C1}">
      <dgm:prSet/>
      <dgm:spPr/>
      <dgm:t>
        <a:bodyPr/>
        <a:lstStyle/>
        <a:p>
          <a:endParaRPr lang="en-US"/>
        </a:p>
      </dgm:t>
    </dgm:pt>
    <dgm:pt modelId="{649DAA11-179C-46DE-A5DA-C8D980CB292F}">
      <dgm:prSet phldrT="[Text]"/>
      <dgm:spPr>
        <a:solidFill>
          <a:srgbClr val="2F549C"/>
        </a:solidFill>
      </dgm:spPr>
      <dgm:t>
        <a:bodyPr/>
        <a:lstStyle/>
        <a:p>
          <a:r>
            <a:rPr lang="es-ES_tradnl" dirty="0"/>
            <a:t>6 UAT &amp; </a:t>
          </a:r>
          <a:r>
            <a:rPr lang="es-ES_tradnl" dirty="0" err="1"/>
            <a:t>Production</a:t>
          </a:r>
          <a:endParaRPr lang="en-US" dirty="0"/>
        </a:p>
      </dgm:t>
    </dgm:pt>
    <dgm:pt modelId="{DF2544EF-07E5-4580-8227-7B2F95CF21C2}" type="parTrans" cxnId="{26B65A41-BB44-4442-9448-D094D3BC0B6C}">
      <dgm:prSet/>
      <dgm:spPr/>
      <dgm:t>
        <a:bodyPr/>
        <a:lstStyle/>
        <a:p>
          <a:endParaRPr lang="en-US"/>
        </a:p>
      </dgm:t>
    </dgm:pt>
    <dgm:pt modelId="{FE0CB3F3-C4C5-4151-BF04-1D193D8CB0D9}" type="sibTrans" cxnId="{26B65A41-BB44-4442-9448-D094D3BC0B6C}">
      <dgm:prSet/>
      <dgm:spPr/>
      <dgm:t>
        <a:bodyPr/>
        <a:lstStyle/>
        <a:p>
          <a:endParaRPr lang="en-US"/>
        </a:p>
      </dgm:t>
    </dgm:pt>
    <dgm:pt modelId="{A276CFB7-9E0D-4518-BD1A-E322E45455D7}">
      <dgm:prSet phldrT="[Text]"/>
      <dgm:spPr>
        <a:solidFill>
          <a:srgbClr val="2F549C"/>
        </a:solidFill>
      </dgm:spPr>
      <dgm:t>
        <a:bodyPr/>
        <a:lstStyle/>
        <a:p>
          <a:r>
            <a:rPr lang="es-ES_tradnl" dirty="0"/>
            <a:t>4. Apps </a:t>
          </a:r>
          <a:r>
            <a:rPr lang="es-ES_tradnl" dirty="0" err="1"/>
            <a:t>Environment</a:t>
          </a:r>
          <a:endParaRPr lang="en-US" dirty="0"/>
        </a:p>
      </dgm:t>
    </dgm:pt>
    <dgm:pt modelId="{01827B53-0797-4D48-9289-CC26FD618BFB}" type="parTrans" cxnId="{CBDEB337-4CEB-4AC2-ABE0-AB15A49BAD1A}">
      <dgm:prSet/>
      <dgm:spPr/>
      <dgm:t>
        <a:bodyPr/>
        <a:lstStyle/>
        <a:p>
          <a:endParaRPr lang="en-US"/>
        </a:p>
      </dgm:t>
    </dgm:pt>
    <dgm:pt modelId="{C3BA2638-FA8B-4058-932A-553C9CC6D11D}" type="sibTrans" cxnId="{CBDEB337-4CEB-4AC2-ABE0-AB15A49BAD1A}">
      <dgm:prSet/>
      <dgm:spPr/>
      <dgm:t>
        <a:bodyPr/>
        <a:lstStyle/>
        <a:p>
          <a:endParaRPr lang="en-US"/>
        </a:p>
      </dgm:t>
    </dgm:pt>
    <dgm:pt modelId="{5C7DFD9F-B9A1-4AE0-8CB4-EF1DE5EBAC72}">
      <dgm:prSet phldrT="[Text]" custT="1"/>
      <dgm:spPr/>
      <dgm:t>
        <a:bodyPr/>
        <a:lstStyle/>
        <a:p>
          <a:r>
            <a:rPr lang="en-US" sz="2000" dirty="0"/>
            <a:t>EIDSPDB</a:t>
          </a:r>
        </a:p>
      </dgm:t>
    </dgm:pt>
    <dgm:pt modelId="{B6F76F53-E6B6-44F6-BC34-92DD45DA05F0}" type="sibTrans" cxnId="{662E8B68-C5C2-49F8-8336-F1258062702B}">
      <dgm:prSet/>
      <dgm:spPr/>
      <dgm:t>
        <a:bodyPr/>
        <a:lstStyle/>
        <a:p>
          <a:endParaRPr lang="en-US"/>
        </a:p>
      </dgm:t>
    </dgm:pt>
    <dgm:pt modelId="{3536978F-DC9F-464B-A1F2-8E55B8FFD168}" type="parTrans" cxnId="{662E8B68-C5C2-49F8-8336-F1258062702B}">
      <dgm:prSet/>
      <dgm:spPr/>
      <dgm:t>
        <a:bodyPr/>
        <a:lstStyle/>
        <a:p>
          <a:endParaRPr lang="en-US"/>
        </a:p>
      </dgm:t>
    </dgm:pt>
    <dgm:pt modelId="{6870B8C4-A662-4DD7-93CC-8F42D97E32AE}" type="pres">
      <dgm:prSet presAssocID="{92324898-8396-4810-B3F0-86583CC06E7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99D09E5-DCF1-4F75-99EE-6280079EC71B}" type="pres">
      <dgm:prSet presAssocID="{5C7DFD9F-B9A1-4AE0-8CB4-EF1DE5EBAC72}" presName="Parent" presStyleLbl="node0" presStyleIdx="0" presStyleCnt="1">
        <dgm:presLayoutVars>
          <dgm:chMax val="6"/>
          <dgm:chPref val="6"/>
        </dgm:presLayoutVars>
      </dgm:prSet>
      <dgm:spPr/>
    </dgm:pt>
    <dgm:pt modelId="{469467AF-AB8F-4CE5-B596-5FCDCFB05644}" type="pres">
      <dgm:prSet presAssocID="{D664356C-47A6-4BDA-83E1-5F7912B43951}" presName="Accent1" presStyleCnt="0"/>
      <dgm:spPr/>
    </dgm:pt>
    <dgm:pt modelId="{A77AAD71-B28C-4AFF-933C-545C1AF1E037}" type="pres">
      <dgm:prSet presAssocID="{D664356C-47A6-4BDA-83E1-5F7912B43951}" presName="Accent" presStyleLbl="bgShp" presStyleIdx="0" presStyleCnt="6"/>
      <dgm:spPr/>
    </dgm:pt>
    <dgm:pt modelId="{86C0B518-22C1-44F9-A2D8-9DDD198BA1F5}" type="pres">
      <dgm:prSet presAssocID="{D664356C-47A6-4BDA-83E1-5F7912B4395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CBBA69D-FE2E-43E5-AB8B-2F629F71955D}" type="pres">
      <dgm:prSet presAssocID="{10E39045-46E4-4AD6-9D84-F7CF4EE6CFF5}" presName="Accent2" presStyleCnt="0"/>
      <dgm:spPr/>
    </dgm:pt>
    <dgm:pt modelId="{AADBBCF5-103F-4C24-A05C-46E7549229BD}" type="pres">
      <dgm:prSet presAssocID="{10E39045-46E4-4AD6-9D84-F7CF4EE6CFF5}" presName="Accent" presStyleLbl="bgShp" presStyleIdx="1" presStyleCnt="6"/>
      <dgm:spPr/>
    </dgm:pt>
    <dgm:pt modelId="{0FE81EA0-F3A1-401F-AE3E-14C70B5BFA35}" type="pres">
      <dgm:prSet presAssocID="{10E39045-46E4-4AD6-9D84-F7CF4EE6CFF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3656258-B767-407F-A9C6-BEF9FF4343F7}" type="pres">
      <dgm:prSet presAssocID="{44906897-5BA6-499A-93FF-18DE9A2FC2EA}" presName="Accent3" presStyleCnt="0"/>
      <dgm:spPr/>
    </dgm:pt>
    <dgm:pt modelId="{6FE2F7C4-464B-43CB-AEDE-9C7243EF391B}" type="pres">
      <dgm:prSet presAssocID="{44906897-5BA6-499A-93FF-18DE9A2FC2EA}" presName="Accent" presStyleLbl="bgShp" presStyleIdx="2" presStyleCnt="6"/>
      <dgm:spPr/>
    </dgm:pt>
    <dgm:pt modelId="{9EC5F5B8-7DBB-404B-9591-8B89B430FC5A}" type="pres">
      <dgm:prSet presAssocID="{44906897-5BA6-499A-93FF-18DE9A2FC2E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15E0A62-388B-4D9E-AD88-A6279271398D}" type="pres">
      <dgm:prSet presAssocID="{A276CFB7-9E0D-4518-BD1A-E322E45455D7}" presName="Accent4" presStyleCnt="0"/>
      <dgm:spPr/>
    </dgm:pt>
    <dgm:pt modelId="{4CD1B0E0-99D7-4803-AA2E-DBFA372E59F6}" type="pres">
      <dgm:prSet presAssocID="{A276CFB7-9E0D-4518-BD1A-E322E45455D7}" presName="Accent" presStyleLbl="bgShp" presStyleIdx="3" presStyleCnt="6"/>
      <dgm:spPr/>
    </dgm:pt>
    <dgm:pt modelId="{18E8FC90-882E-4306-B780-05F9DFC34CEC}" type="pres">
      <dgm:prSet presAssocID="{A276CFB7-9E0D-4518-BD1A-E322E45455D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B59FC72-4018-4959-883B-F412223B81DC}" type="pres">
      <dgm:prSet presAssocID="{5F1F9DA0-E347-49BC-AA10-87159BCDB1BA}" presName="Accent5" presStyleCnt="0"/>
      <dgm:spPr/>
    </dgm:pt>
    <dgm:pt modelId="{33302AA2-D9A0-4AC9-B553-6A70A3A2E791}" type="pres">
      <dgm:prSet presAssocID="{5F1F9DA0-E347-49BC-AA10-87159BCDB1BA}" presName="Accent" presStyleLbl="bgShp" presStyleIdx="4" presStyleCnt="6"/>
      <dgm:spPr/>
    </dgm:pt>
    <dgm:pt modelId="{D0664751-3895-4F2F-8B53-545C33D9BB09}" type="pres">
      <dgm:prSet presAssocID="{5F1F9DA0-E347-49BC-AA10-87159BCDB1BA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A0CE912-897D-430F-9B52-1B6D9E92E7DE}" type="pres">
      <dgm:prSet presAssocID="{649DAA11-179C-46DE-A5DA-C8D980CB292F}" presName="Accent6" presStyleCnt="0"/>
      <dgm:spPr/>
    </dgm:pt>
    <dgm:pt modelId="{106414A7-31F3-4BAC-812E-2E51A7A8483D}" type="pres">
      <dgm:prSet presAssocID="{649DAA11-179C-46DE-A5DA-C8D980CB292F}" presName="Accent" presStyleLbl="bgShp" presStyleIdx="5" presStyleCnt="6"/>
      <dgm:spPr/>
    </dgm:pt>
    <dgm:pt modelId="{3C90C56B-2A44-42DF-A8A2-46A4C796DD89}" type="pres">
      <dgm:prSet presAssocID="{649DAA11-179C-46DE-A5DA-C8D980CB292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5605007-CAA8-4A84-A0DC-86438DB2C3A7}" srcId="{5C7DFD9F-B9A1-4AE0-8CB4-EF1DE5EBAC72}" destId="{10E39045-46E4-4AD6-9D84-F7CF4EE6CFF5}" srcOrd="1" destOrd="0" parTransId="{B7C61761-5D82-4810-BA82-1C4C155979BF}" sibTransId="{AD75848F-A1A6-4154-AD52-6AAE66AD41F6}"/>
    <dgm:cxn modelId="{95318525-2861-4628-9DE7-9B9B519CDD3F}" srcId="{5C7DFD9F-B9A1-4AE0-8CB4-EF1DE5EBAC72}" destId="{D664356C-47A6-4BDA-83E1-5F7912B43951}" srcOrd="0" destOrd="0" parTransId="{35CC7668-3CA2-4553-A316-AB64DAC8B55B}" sibTransId="{5228948F-541D-4684-96AD-D33BFC75CA69}"/>
    <dgm:cxn modelId="{AE6D3F31-B53E-4B67-8CE2-DB64DEEB264F}" type="presOf" srcId="{D664356C-47A6-4BDA-83E1-5F7912B43951}" destId="{86C0B518-22C1-44F9-A2D8-9DDD198BA1F5}" srcOrd="0" destOrd="0" presId="urn:microsoft.com/office/officeart/2011/layout/HexagonRadial"/>
    <dgm:cxn modelId="{CBDEB337-4CEB-4AC2-ABE0-AB15A49BAD1A}" srcId="{5C7DFD9F-B9A1-4AE0-8CB4-EF1DE5EBAC72}" destId="{A276CFB7-9E0D-4518-BD1A-E322E45455D7}" srcOrd="3" destOrd="0" parTransId="{01827B53-0797-4D48-9289-CC26FD618BFB}" sibTransId="{C3BA2638-FA8B-4058-932A-553C9CC6D11D}"/>
    <dgm:cxn modelId="{26B65A41-BB44-4442-9448-D094D3BC0B6C}" srcId="{5C7DFD9F-B9A1-4AE0-8CB4-EF1DE5EBAC72}" destId="{649DAA11-179C-46DE-A5DA-C8D980CB292F}" srcOrd="5" destOrd="0" parTransId="{DF2544EF-07E5-4580-8227-7B2F95CF21C2}" sibTransId="{FE0CB3F3-C4C5-4151-BF04-1D193D8CB0D9}"/>
    <dgm:cxn modelId="{662E8B68-C5C2-49F8-8336-F1258062702B}" srcId="{92324898-8396-4810-B3F0-86583CC06E72}" destId="{5C7DFD9F-B9A1-4AE0-8CB4-EF1DE5EBAC72}" srcOrd="0" destOrd="0" parTransId="{3536978F-DC9F-464B-A1F2-8E55B8FFD168}" sibTransId="{B6F76F53-E6B6-44F6-BC34-92DD45DA05F0}"/>
    <dgm:cxn modelId="{D40AA448-3EA5-412E-B206-74E70A9A5780}" type="presOf" srcId="{92324898-8396-4810-B3F0-86583CC06E72}" destId="{6870B8C4-A662-4DD7-93CC-8F42D97E32AE}" srcOrd="0" destOrd="0" presId="urn:microsoft.com/office/officeart/2011/layout/HexagonRadial"/>
    <dgm:cxn modelId="{A418F268-9733-490D-AEE7-32530526200F}" type="presOf" srcId="{5C7DFD9F-B9A1-4AE0-8CB4-EF1DE5EBAC72}" destId="{299D09E5-DCF1-4F75-99EE-6280079EC71B}" srcOrd="0" destOrd="0" presId="urn:microsoft.com/office/officeart/2011/layout/HexagonRadial"/>
    <dgm:cxn modelId="{4C526A49-9299-4DF2-809F-0FA3E73B475A}" type="presOf" srcId="{10E39045-46E4-4AD6-9D84-F7CF4EE6CFF5}" destId="{0FE81EA0-F3A1-401F-AE3E-14C70B5BFA35}" srcOrd="0" destOrd="0" presId="urn:microsoft.com/office/officeart/2011/layout/HexagonRadial"/>
    <dgm:cxn modelId="{32A9EFA2-4F23-44DD-9B84-925841353A54}" type="presOf" srcId="{44906897-5BA6-499A-93FF-18DE9A2FC2EA}" destId="{9EC5F5B8-7DBB-404B-9591-8B89B430FC5A}" srcOrd="0" destOrd="0" presId="urn:microsoft.com/office/officeart/2011/layout/HexagonRadial"/>
    <dgm:cxn modelId="{A197EBAC-7321-4D84-ADDB-AA4055591599}" type="presOf" srcId="{A276CFB7-9E0D-4518-BD1A-E322E45455D7}" destId="{18E8FC90-882E-4306-B780-05F9DFC34CEC}" srcOrd="0" destOrd="0" presId="urn:microsoft.com/office/officeart/2011/layout/HexagonRadial"/>
    <dgm:cxn modelId="{6A47D7BF-D69C-427B-ABBE-AAB8F27499C1}" srcId="{5C7DFD9F-B9A1-4AE0-8CB4-EF1DE5EBAC72}" destId="{5F1F9DA0-E347-49BC-AA10-87159BCDB1BA}" srcOrd="4" destOrd="0" parTransId="{FABA4BB6-E89F-4E71-B374-180A483046E8}" sibTransId="{CC3AAD34-916B-4F31-A5D3-53D98F2E6DBD}"/>
    <dgm:cxn modelId="{772D23CA-3149-4990-A36D-00B52D23CDCE}" srcId="{5C7DFD9F-B9A1-4AE0-8CB4-EF1DE5EBAC72}" destId="{44906897-5BA6-499A-93FF-18DE9A2FC2EA}" srcOrd="2" destOrd="0" parTransId="{FB5B6060-0E8F-4DD9-A51C-31B134393699}" sibTransId="{9FA29B51-816B-4120-AAE8-077D36F7C655}"/>
    <dgm:cxn modelId="{F7AD00DA-44AA-4622-B38D-EB6E9BE3CAFF}" type="presOf" srcId="{649DAA11-179C-46DE-A5DA-C8D980CB292F}" destId="{3C90C56B-2A44-42DF-A8A2-46A4C796DD89}" srcOrd="0" destOrd="0" presId="urn:microsoft.com/office/officeart/2011/layout/HexagonRadial"/>
    <dgm:cxn modelId="{A063C2E8-4C97-4BAF-85D5-F325F20F9F21}" type="presOf" srcId="{5F1F9DA0-E347-49BC-AA10-87159BCDB1BA}" destId="{D0664751-3895-4F2F-8B53-545C33D9BB09}" srcOrd="0" destOrd="0" presId="urn:microsoft.com/office/officeart/2011/layout/HexagonRadial"/>
    <dgm:cxn modelId="{5200B38A-45C6-434F-8644-EC62F34BD490}" type="presParOf" srcId="{6870B8C4-A662-4DD7-93CC-8F42D97E32AE}" destId="{299D09E5-DCF1-4F75-99EE-6280079EC71B}" srcOrd="0" destOrd="0" presId="urn:microsoft.com/office/officeart/2011/layout/HexagonRadial"/>
    <dgm:cxn modelId="{93C13D56-B92B-41EF-ADDD-99E742C7966C}" type="presParOf" srcId="{6870B8C4-A662-4DD7-93CC-8F42D97E32AE}" destId="{469467AF-AB8F-4CE5-B596-5FCDCFB05644}" srcOrd="1" destOrd="0" presId="urn:microsoft.com/office/officeart/2011/layout/HexagonRadial"/>
    <dgm:cxn modelId="{33BCC733-8326-410E-9D0F-CACBD7363701}" type="presParOf" srcId="{469467AF-AB8F-4CE5-B596-5FCDCFB05644}" destId="{A77AAD71-B28C-4AFF-933C-545C1AF1E037}" srcOrd="0" destOrd="0" presId="urn:microsoft.com/office/officeart/2011/layout/HexagonRadial"/>
    <dgm:cxn modelId="{2E461464-9CBD-4088-BDB4-63AEC708DB85}" type="presParOf" srcId="{6870B8C4-A662-4DD7-93CC-8F42D97E32AE}" destId="{86C0B518-22C1-44F9-A2D8-9DDD198BA1F5}" srcOrd="2" destOrd="0" presId="urn:microsoft.com/office/officeart/2011/layout/HexagonRadial"/>
    <dgm:cxn modelId="{0FAD81AF-9067-4A36-AF25-BEE0A1771ABD}" type="presParOf" srcId="{6870B8C4-A662-4DD7-93CC-8F42D97E32AE}" destId="{BCBBA69D-FE2E-43E5-AB8B-2F629F71955D}" srcOrd="3" destOrd="0" presId="urn:microsoft.com/office/officeart/2011/layout/HexagonRadial"/>
    <dgm:cxn modelId="{483AD9FE-FED1-4C96-A911-6CEF38F45101}" type="presParOf" srcId="{BCBBA69D-FE2E-43E5-AB8B-2F629F71955D}" destId="{AADBBCF5-103F-4C24-A05C-46E7549229BD}" srcOrd="0" destOrd="0" presId="urn:microsoft.com/office/officeart/2011/layout/HexagonRadial"/>
    <dgm:cxn modelId="{751C3A08-9579-425E-B512-F3BEACE429F4}" type="presParOf" srcId="{6870B8C4-A662-4DD7-93CC-8F42D97E32AE}" destId="{0FE81EA0-F3A1-401F-AE3E-14C70B5BFA35}" srcOrd="4" destOrd="0" presId="urn:microsoft.com/office/officeart/2011/layout/HexagonRadial"/>
    <dgm:cxn modelId="{3844D2B8-1F1E-4E2E-887F-6C1221239B4E}" type="presParOf" srcId="{6870B8C4-A662-4DD7-93CC-8F42D97E32AE}" destId="{73656258-B767-407F-A9C6-BEF9FF4343F7}" srcOrd="5" destOrd="0" presId="urn:microsoft.com/office/officeart/2011/layout/HexagonRadial"/>
    <dgm:cxn modelId="{E8B33B8C-FE81-4942-A610-AA958BC06238}" type="presParOf" srcId="{73656258-B767-407F-A9C6-BEF9FF4343F7}" destId="{6FE2F7C4-464B-43CB-AEDE-9C7243EF391B}" srcOrd="0" destOrd="0" presId="urn:microsoft.com/office/officeart/2011/layout/HexagonRadial"/>
    <dgm:cxn modelId="{D42F8FDC-4200-4297-ACA3-6330E37E2211}" type="presParOf" srcId="{6870B8C4-A662-4DD7-93CC-8F42D97E32AE}" destId="{9EC5F5B8-7DBB-404B-9591-8B89B430FC5A}" srcOrd="6" destOrd="0" presId="urn:microsoft.com/office/officeart/2011/layout/HexagonRadial"/>
    <dgm:cxn modelId="{0A811EF6-C7DE-4781-9A6E-FE35803143C8}" type="presParOf" srcId="{6870B8C4-A662-4DD7-93CC-8F42D97E32AE}" destId="{415E0A62-388B-4D9E-AD88-A6279271398D}" srcOrd="7" destOrd="0" presId="urn:microsoft.com/office/officeart/2011/layout/HexagonRadial"/>
    <dgm:cxn modelId="{5A34CAEB-37EA-4F36-AF3C-F589F0A450DC}" type="presParOf" srcId="{415E0A62-388B-4D9E-AD88-A6279271398D}" destId="{4CD1B0E0-99D7-4803-AA2E-DBFA372E59F6}" srcOrd="0" destOrd="0" presId="urn:microsoft.com/office/officeart/2011/layout/HexagonRadial"/>
    <dgm:cxn modelId="{1EEA50D2-E391-464C-B511-EE04B4C44BD9}" type="presParOf" srcId="{6870B8C4-A662-4DD7-93CC-8F42D97E32AE}" destId="{18E8FC90-882E-4306-B780-05F9DFC34CEC}" srcOrd="8" destOrd="0" presId="urn:microsoft.com/office/officeart/2011/layout/HexagonRadial"/>
    <dgm:cxn modelId="{00AB8DF1-99DF-4339-9416-8E52DEBE7417}" type="presParOf" srcId="{6870B8C4-A662-4DD7-93CC-8F42D97E32AE}" destId="{AB59FC72-4018-4959-883B-F412223B81DC}" srcOrd="9" destOrd="0" presId="urn:microsoft.com/office/officeart/2011/layout/HexagonRadial"/>
    <dgm:cxn modelId="{22CD721A-C882-488D-8990-ABF467C1972E}" type="presParOf" srcId="{AB59FC72-4018-4959-883B-F412223B81DC}" destId="{33302AA2-D9A0-4AC9-B553-6A70A3A2E791}" srcOrd="0" destOrd="0" presId="urn:microsoft.com/office/officeart/2011/layout/HexagonRadial"/>
    <dgm:cxn modelId="{C8B0753D-6B8C-4A21-A418-6B31F4BEC834}" type="presParOf" srcId="{6870B8C4-A662-4DD7-93CC-8F42D97E32AE}" destId="{D0664751-3895-4F2F-8B53-545C33D9BB09}" srcOrd="10" destOrd="0" presId="urn:microsoft.com/office/officeart/2011/layout/HexagonRadial"/>
    <dgm:cxn modelId="{F4F050D3-7447-4C33-8FB7-FDCC681A1968}" type="presParOf" srcId="{6870B8C4-A662-4DD7-93CC-8F42D97E32AE}" destId="{8A0CE912-897D-430F-9B52-1B6D9E92E7DE}" srcOrd="11" destOrd="0" presId="urn:microsoft.com/office/officeart/2011/layout/HexagonRadial"/>
    <dgm:cxn modelId="{848DA5E3-755C-4445-9FD5-58D70EE9F3FA}" type="presParOf" srcId="{8A0CE912-897D-430F-9B52-1B6D9E92E7DE}" destId="{106414A7-31F3-4BAC-812E-2E51A7A8483D}" srcOrd="0" destOrd="0" presId="urn:microsoft.com/office/officeart/2011/layout/HexagonRadial"/>
    <dgm:cxn modelId="{441E4001-E875-4D30-9919-CCCBAC798725}" type="presParOf" srcId="{6870B8C4-A662-4DD7-93CC-8F42D97E32AE}" destId="{3C90C56B-2A44-42DF-A8A2-46A4C796DD8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D09E5-DCF1-4F75-99EE-6280079EC71B}">
      <dsp:nvSpPr>
        <dsp:cNvPr id="0" name=""/>
        <dsp:cNvSpPr/>
      </dsp:nvSpPr>
      <dsp:spPr>
        <a:xfrm>
          <a:off x="1835276" y="1417056"/>
          <a:ext cx="1801140" cy="155805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EIDSPDB</a:t>
          </a:r>
        </a:p>
      </dsp:txBody>
      <dsp:txXfrm>
        <a:off x="2133750" y="1675248"/>
        <a:ext cx="1204192" cy="1041675"/>
      </dsp:txXfrm>
    </dsp:sp>
    <dsp:sp modelId="{AADBBCF5-103F-4C24-A05C-46E7549229BD}">
      <dsp:nvSpPr>
        <dsp:cNvPr id="0" name=""/>
        <dsp:cNvSpPr/>
      </dsp:nvSpPr>
      <dsp:spPr>
        <a:xfrm>
          <a:off x="2963136" y="671630"/>
          <a:ext cx="679565" cy="58553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C0B518-22C1-44F9-A2D8-9DDD198BA1F5}">
      <dsp:nvSpPr>
        <dsp:cNvPr id="0" name=""/>
        <dsp:cNvSpPr/>
      </dsp:nvSpPr>
      <dsp:spPr>
        <a:xfrm>
          <a:off x="2001187" y="0"/>
          <a:ext cx="1476022" cy="1276932"/>
        </a:xfrm>
        <a:prstGeom prst="hexagon">
          <a:avLst>
            <a:gd name="adj" fmla="val 28570"/>
            <a:gd name="vf" fmla="val 115470"/>
          </a:avLst>
        </a:prstGeom>
        <a:solidFill>
          <a:srgbClr val="2F549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1. </a:t>
          </a:r>
          <a:r>
            <a:rPr lang="es-ES_tradnl" sz="1200" kern="1200" dirty="0" err="1"/>
            <a:t>Customer</a:t>
          </a:r>
          <a:r>
            <a:rPr lang="es-ES_tradnl" sz="1200" kern="1200" dirty="0"/>
            <a:t> </a:t>
          </a:r>
          <a:r>
            <a:rPr lang="es-ES_tradnl" sz="1200" kern="1200" dirty="0" err="1"/>
            <a:t>Requirements</a:t>
          </a:r>
          <a:endParaRPr lang="en-US" sz="1200" kern="1200" dirty="0"/>
        </a:p>
      </dsp:txBody>
      <dsp:txXfrm>
        <a:off x="2245795" y="211615"/>
        <a:ext cx="986806" cy="853702"/>
      </dsp:txXfrm>
    </dsp:sp>
    <dsp:sp modelId="{6FE2F7C4-464B-43CB-AEDE-9C7243EF391B}">
      <dsp:nvSpPr>
        <dsp:cNvPr id="0" name=""/>
        <dsp:cNvSpPr/>
      </dsp:nvSpPr>
      <dsp:spPr>
        <a:xfrm>
          <a:off x="3756242" y="1766269"/>
          <a:ext cx="679565" cy="58553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E81EA0-F3A1-401F-AE3E-14C70B5BFA35}">
      <dsp:nvSpPr>
        <dsp:cNvPr id="0" name=""/>
        <dsp:cNvSpPr/>
      </dsp:nvSpPr>
      <dsp:spPr>
        <a:xfrm>
          <a:off x="3354871" y="785399"/>
          <a:ext cx="1476022" cy="1276932"/>
        </a:xfrm>
        <a:prstGeom prst="hexagon">
          <a:avLst>
            <a:gd name="adj" fmla="val 28570"/>
            <a:gd name="vf" fmla="val 115470"/>
          </a:avLst>
        </a:prstGeom>
        <a:solidFill>
          <a:srgbClr val="2F549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2. </a:t>
          </a:r>
          <a:r>
            <a:rPr lang="en-US" sz="1200" kern="1200" dirty="0">
              <a:latin typeface="+mn-lt"/>
            </a:rPr>
            <a:t>Define agreeable milestone</a:t>
          </a:r>
          <a:endParaRPr lang="en-US" sz="1200" kern="1200" dirty="0"/>
        </a:p>
      </dsp:txBody>
      <dsp:txXfrm>
        <a:off x="3599479" y="997014"/>
        <a:ext cx="986806" cy="853702"/>
      </dsp:txXfrm>
    </dsp:sp>
    <dsp:sp modelId="{4CD1B0E0-99D7-4803-AA2E-DBFA372E59F6}">
      <dsp:nvSpPr>
        <dsp:cNvPr id="0" name=""/>
        <dsp:cNvSpPr/>
      </dsp:nvSpPr>
      <dsp:spPr>
        <a:xfrm>
          <a:off x="3205300" y="3001911"/>
          <a:ext cx="679565" cy="58553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C5F5B8-7DBB-404B-9591-8B89B430FC5A}">
      <dsp:nvSpPr>
        <dsp:cNvPr id="0" name=""/>
        <dsp:cNvSpPr/>
      </dsp:nvSpPr>
      <dsp:spPr>
        <a:xfrm>
          <a:off x="3354871" y="2329402"/>
          <a:ext cx="1476022" cy="1276932"/>
        </a:xfrm>
        <a:prstGeom prst="hexagon">
          <a:avLst>
            <a:gd name="adj" fmla="val 28570"/>
            <a:gd name="vf" fmla="val 115470"/>
          </a:avLst>
        </a:prstGeom>
        <a:solidFill>
          <a:srgbClr val="2F549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3. Infra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 err="1"/>
            <a:t>Requirements</a:t>
          </a:r>
          <a:endParaRPr lang="en-US" sz="1200" kern="1200" dirty="0"/>
        </a:p>
      </dsp:txBody>
      <dsp:txXfrm>
        <a:off x="3599479" y="2541017"/>
        <a:ext cx="986806" cy="853702"/>
      </dsp:txXfrm>
    </dsp:sp>
    <dsp:sp modelId="{33302AA2-D9A0-4AC9-B553-6A70A3A2E791}">
      <dsp:nvSpPr>
        <dsp:cNvPr id="0" name=""/>
        <dsp:cNvSpPr/>
      </dsp:nvSpPr>
      <dsp:spPr>
        <a:xfrm>
          <a:off x="1838628" y="3130176"/>
          <a:ext cx="679565" cy="58553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E8FC90-882E-4306-B780-05F9DFC34CEC}">
      <dsp:nvSpPr>
        <dsp:cNvPr id="0" name=""/>
        <dsp:cNvSpPr/>
      </dsp:nvSpPr>
      <dsp:spPr>
        <a:xfrm>
          <a:off x="2001187" y="3115680"/>
          <a:ext cx="1476022" cy="1276932"/>
        </a:xfrm>
        <a:prstGeom prst="hexagon">
          <a:avLst>
            <a:gd name="adj" fmla="val 28570"/>
            <a:gd name="vf" fmla="val 115470"/>
          </a:avLst>
        </a:prstGeom>
        <a:solidFill>
          <a:srgbClr val="2F549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4. Apps </a:t>
          </a:r>
          <a:r>
            <a:rPr lang="es-ES_tradnl" sz="1200" kern="1200" dirty="0" err="1"/>
            <a:t>Environment</a:t>
          </a:r>
          <a:endParaRPr lang="en-US" sz="1200" kern="1200" dirty="0"/>
        </a:p>
      </dsp:txBody>
      <dsp:txXfrm>
        <a:off x="2245795" y="3327295"/>
        <a:ext cx="986806" cy="853702"/>
      </dsp:txXfrm>
    </dsp:sp>
    <dsp:sp modelId="{106414A7-31F3-4BAC-812E-2E51A7A8483D}">
      <dsp:nvSpPr>
        <dsp:cNvPr id="0" name=""/>
        <dsp:cNvSpPr/>
      </dsp:nvSpPr>
      <dsp:spPr>
        <a:xfrm>
          <a:off x="1032534" y="2035976"/>
          <a:ext cx="679565" cy="58553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664751-3895-4F2F-8B53-545C33D9BB09}">
      <dsp:nvSpPr>
        <dsp:cNvPr id="0" name=""/>
        <dsp:cNvSpPr/>
      </dsp:nvSpPr>
      <dsp:spPr>
        <a:xfrm>
          <a:off x="641219" y="2330281"/>
          <a:ext cx="1476022" cy="1276932"/>
        </a:xfrm>
        <a:prstGeom prst="hexagon">
          <a:avLst>
            <a:gd name="adj" fmla="val 28570"/>
            <a:gd name="vf" fmla="val 115470"/>
          </a:avLst>
        </a:prstGeom>
        <a:solidFill>
          <a:srgbClr val="2F549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5. </a:t>
          </a:r>
          <a:r>
            <a:rPr lang="es-ES_tradnl" sz="1200" kern="1200" dirty="0" err="1"/>
            <a:t>Programming</a:t>
          </a:r>
          <a:endParaRPr lang="en-US" sz="1200" kern="1200" dirty="0"/>
        </a:p>
      </dsp:txBody>
      <dsp:txXfrm>
        <a:off x="885827" y="2541896"/>
        <a:ext cx="986806" cy="853702"/>
      </dsp:txXfrm>
    </dsp:sp>
    <dsp:sp modelId="{3C90C56B-2A44-42DF-A8A2-46A4C796DD89}">
      <dsp:nvSpPr>
        <dsp:cNvPr id="0" name=""/>
        <dsp:cNvSpPr/>
      </dsp:nvSpPr>
      <dsp:spPr>
        <a:xfrm>
          <a:off x="641219" y="783642"/>
          <a:ext cx="1476022" cy="1276932"/>
        </a:xfrm>
        <a:prstGeom prst="hexagon">
          <a:avLst>
            <a:gd name="adj" fmla="val 28570"/>
            <a:gd name="vf" fmla="val 115470"/>
          </a:avLst>
        </a:prstGeom>
        <a:solidFill>
          <a:srgbClr val="2F549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6 UAT &amp; </a:t>
          </a:r>
          <a:r>
            <a:rPr lang="es-ES_tradnl" sz="1200" kern="1200" dirty="0" err="1"/>
            <a:t>Production</a:t>
          </a:r>
          <a:endParaRPr lang="en-US" sz="1200" kern="1200" dirty="0"/>
        </a:p>
      </dsp:txBody>
      <dsp:txXfrm>
        <a:off x="885827" y="995257"/>
        <a:ext cx="986806" cy="853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1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10.svg"/><Relationship Id="rId10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EIDSPDB Architecture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EFEBLAW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CUID – PO BO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2019-11-05</a:t>
            </a:r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Architecture</a:t>
            </a:r>
            <a:br>
              <a:rPr lang="es-ES_tradnl" dirty="0"/>
            </a:br>
            <a:r>
              <a:rPr lang="es-ES_tradnl" sz="3200" dirty="0"/>
              <a:t>High </a:t>
            </a:r>
            <a:r>
              <a:rPr lang="es-ES_tradnl" sz="3200" dirty="0" err="1"/>
              <a:t>Level</a:t>
            </a:r>
            <a:r>
              <a:rPr lang="es-ES_tradnl" sz="3200" dirty="0"/>
              <a:t> </a:t>
            </a:r>
            <a:r>
              <a:rPr lang="es-ES_tradnl" sz="3200" dirty="0" err="1"/>
              <a:t>view</a:t>
            </a:r>
            <a:endParaRPr lang="en-US" dirty="0"/>
          </a:p>
        </p:txBody>
      </p:sp>
      <p:sp>
        <p:nvSpPr>
          <p:cNvPr id="4" name="Rounded Rectangle 137">
            <a:extLst>
              <a:ext uri="{FF2B5EF4-FFF2-40B4-BE49-F238E27FC236}">
                <a16:creationId xmlns:a16="http://schemas.microsoft.com/office/drawing/2014/main" id="{5356E39C-DA7B-4EAE-A6D6-F5971DCC73FA}"/>
              </a:ext>
            </a:extLst>
          </p:cNvPr>
          <p:cNvSpPr/>
          <p:nvPr/>
        </p:nvSpPr>
        <p:spPr bwMode="auto">
          <a:xfrm>
            <a:off x="1708795" y="5047729"/>
            <a:ext cx="7609007" cy="382559"/>
          </a:xfrm>
          <a:prstGeom prst="roundRect">
            <a:avLst>
              <a:gd name="adj" fmla="val 19086"/>
            </a:avLst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50" b="1" dirty="0">
                <a:solidFill>
                  <a:srgbClr val="FFFFFF"/>
                </a:solidFill>
                <a:latin typeface="+mn-lt"/>
                <a:cs typeface="Calibri" panose="020F0502020204030204" pitchFamily="34" charset="0"/>
              </a:rPr>
              <a:t>Site</a:t>
            </a:r>
            <a:br>
              <a:rPr lang="en-US" sz="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600" i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225">
            <a:extLst>
              <a:ext uri="{FF2B5EF4-FFF2-40B4-BE49-F238E27FC236}">
                <a16:creationId xmlns:a16="http://schemas.microsoft.com/office/drawing/2014/main" id="{A0F9A664-BAA9-4DFE-8063-0AD21D2F6412}"/>
              </a:ext>
            </a:extLst>
          </p:cNvPr>
          <p:cNvSpPr/>
          <p:nvPr/>
        </p:nvSpPr>
        <p:spPr bwMode="auto">
          <a:xfrm>
            <a:off x="1963934" y="5092135"/>
            <a:ext cx="7283369" cy="323000"/>
          </a:xfrm>
          <a:prstGeom prst="roundRect">
            <a:avLst>
              <a:gd name="adj" fmla="val 22289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788" b="1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en-US" sz="75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Rounded Rectangle 136">
            <a:extLst>
              <a:ext uri="{FF2B5EF4-FFF2-40B4-BE49-F238E27FC236}">
                <a16:creationId xmlns:a16="http://schemas.microsoft.com/office/drawing/2014/main" id="{01C540A2-C368-4C7C-9F05-CDAAF929AB4B}"/>
              </a:ext>
            </a:extLst>
          </p:cNvPr>
          <p:cNvSpPr/>
          <p:nvPr/>
        </p:nvSpPr>
        <p:spPr bwMode="auto">
          <a:xfrm>
            <a:off x="1708795" y="3827572"/>
            <a:ext cx="7609007" cy="1187713"/>
          </a:xfrm>
          <a:prstGeom prst="roundRect">
            <a:avLst>
              <a:gd name="adj" fmla="val 3166"/>
            </a:avLst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50" b="1" dirty="0">
                <a:solidFill>
                  <a:srgbClr val="FFFFFF"/>
                </a:solidFill>
                <a:latin typeface="+mn-lt"/>
                <a:cs typeface="Calibri" panose="020F0502020204030204" pitchFamily="34" charset="0"/>
              </a:rPr>
              <a:t>Infrastructure Layer</a:t>
            </a:r>
            <a:endParaRPr lang="en-US" sz="750" i="1" dirty="0">
              <a:solidFill>
                <a:srgbClr val="FFFFFF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7" name="Rounded Rectangle 142">
            <a:extLst>
              <a:ext uri="{FF2B5EF4-FFF2-40B4-BE49-F238E27FC236}">
                <a16:creationId xmlns:a16="http://schemas.microsoft.com/office/drawing/2014/main" id="{0204FC3C-FBC5-4F94-A620-D7F5A7989096}"/>
              </a:ext>
            </a:extLst>
          </p:cNvPr>
          <p:cNvSpPr/>
          <p:nvPr/>
        </p:nvSpPr>
        <p:spPr bwMode="auto">
          <a:xfrm>
            <a:off x="1963933" y="3938944"/>
            <a:ext cx="7283369" cy="879854"/>
          </a:xfrm>
          <a:prstGeom prst="roundRect">
            <a:avLst>
              <a:gd name="adj" fmla="val 22289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750" b="1" dirty="0">
                <a:latin typeface="+mn-lt"/>
                <a:cs typeface="Calibri" panose="020F0502020204030204" pitchFamily="34" charset="0"/>
              </a:rPr>
              <a:t>Compute</a:t>
            </a:r>
            <a:endParaRPr lang="en-US" sz="75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Rounded Rectangle 363">
            <a:extLst>
              <a:ext uri="{FF2B5EF4-FFF2-40B4-BE49-F238E27FC236}">
                <a16:creationId xmlns:a16="http://schemas.microsoft.com/office/drawing/2014/main" id="{9AF8E3CB-87D1-4542-BEE0-3EC41086A544}"/>
              </a:ext>
            </a:extLst>
          </p:cNvPr>
          <p:cNvSpPr/>
          <p:nvPr/>
        </p:nvSpPr>
        <p:spPr bwMode="auto">
          <a:xfrm>
            <a:off x="1708795" y="2922874"/>
            <a:ext cx="7609007" cy="875613"/>
          </a:xfrm>
          <a:prstGeom prst="roundRect">
            <a:avLst>
              <a:gd name="adj" fmla="val 3304"/>
            </a:avLst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50" b="1" dirty="0">
                <a:solidFill>
                  <a:srgbClr val="FFFFFF"/>
                </a:solidFill>
                <a:latin typeface="+mn-lt"/>
                <a:cs typeface="Calibri" panose="020F0502020204030204" pitchFamily="34" charset="0"/>
              </a:rPr>
              <a:t>Application Layer </a:t>
            </a:r>
          </a:p>
          <a:p>
            <a:pPr algn="ctr"/>
            <a:endParaRPr lang="en-US" sz="600" i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143">
            <a:extLst>
              <a:ext uri="{FF2B5EF4-FFF2-40B4-BE49-F238E27FC236}">
                <a16:creationId xmlns:a16="http://schemas.microsoft.com/office/drawing/2014/main" id="{A616FA67-4796-465E-82E2-F419A6CDBD25}"/>
              </a:ext>
            </a:extLst>
          </p:cNvPr>
          <p:cNvSpPr/>
          <p:nvPr/>
        </p:nvSpPr>
        <p:spPr bwMode="auto">
          <a:xfrm>
            <a:off x="1951112" y="3002751"/>
            <a:ext cx="7283369" cy="730614"/>
          </a:xfrm>
          <a:prstGeom prst="roundRect">
            <a:avLst>
              <a:gd name="adj" fmla="val 22289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750" b="1" dirty="0">
                <a:latin typeface="+mn-lt"/>
                <a:cs typeface="Calibri" panose="020F0502020204030204" pitchFamily="34" charset="0"/>
              </a:rPr>
              <a:t>Interactive</a:t>
            </a:r>
            <a:br>
              <a:rPr lang="en-US" sz="750" b="1" dirty="0">
                <a:latin typeface="+mn-lt"/>
                <a:cs typeface="Calibri" panose="020F0502020204030204" pitchFamily="34" charset="0"/>
              </a:rPr>
            </a:br>
            <a:r>
              <a:rPr lang="en-US" sz="750" b="1" dirty="0">
                <a:latin typeface="+mn-lt"/>
                <a:cs typeface="Calibri" panose="020F0502020204030204" pitchFamily="34" charset="0"/>
              </a:rPr>
              <a:t>Clients</a:t>
            </a:r>
          </a:p>
        </p:txBody>
      </p:sp>
      <p:sp>
        <p:nvSpPr>
          <p:cNvPr id="10" name="Rounded Rectangle 179">
            <a:extLst>
              <a:ext uri="{FF2B5EF4-FFF2-40B4-BE49-F238E27FC236}">
                <a16:creationId xmlns:a16="http://schemas.microsoft.com/office/drawing/2014/main" id="{1748AF8D-885E-4922-922A-DEF82D9909C5}"/>
              </a:ext>
            </a:extLst>
          </p:cNvPr>
          <p:cNvSpPr/>
          <p:nvPr/>
        </p:nvSpPr>
        <p:spPr bwMode="auto">
          <a:xfrm>
            <a:off x="7076339" y="2091715"/>
            <a:ext cx="2150288" cy="3360327"/>
          </a:xfrm>
          <a:prstGeom prst="roundRect">
            <a:avLst>
              <a:gd name="adj" fmla="val 6102"/>
            </a:avLst>
          </a:prstGeom>
          <a:solidFill>
            <a:srgbClr val="406BA6">
              <a:alpha val="74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54000" rIns="54000" anchor="t"/>
          <a:lstStyle/>
          <a:p>
            <a:pPr algn="ctr">
              <a:spcBef>
                <a:spcPts val="0"/>
              </a:spcBef>
            </a:pPr>
            <a:r>
              <a:rPr lang="es-ES_tradnl" sz="1350" dirty="0">
                <a:solidFill>
                  <a:schemeClr val="bg1"/>
                </a:solidFill>
                <a:latin typeface="+mj-lt"/>
              </a:rPr>
              <a:t>DB PROD &amp; TEST</a:t>
            </a:r>
          </a:p>
          <a:p>
            <a:pPr algn="ctr">
              <a:spcBef>
                <a:spcPts val="0"/>
              </a:spcBef>
            </a:pPr>
            <a:r>
              <a:rPr lang="es-ES_tradnl" sz="1350" dirty="0">
                <a:solidFill>
                  <a:schemeClr val="bg1"/>
                </a:solidFill>
                <a:latin typeface="+mj-lt"/>
              </a:rPr>
              <a:t>ENVIRONMENT</a:t>
            </a:r>
            <a:b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CB09560-29BC-4543-B45D-4AAB47C68D93}"/>
              </a:ext>
            </a:extLst>
          </p:cNvPr>
          <p:cNvSpPr/>
          <p:nvPr/>
        </p:nvSpPr>
        <p:spPr bwMode="auto">
          <a:xfrm rot="10800000">
            <a:off x="2432043" y="2193794"/>
            <a:ext cx="70124" cy="729080"/>
          </a:xfrm>
          <a:prstGeom prst="rightBrace">
            <a:avLst>
              <a:gd name="adj1" fmla="val 31597"/>
              <a:gd name="adj2" fmla="val 49123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8B552-F00A-4592-9E2B-F727A3BE99B0}"/>
              </a:ext>
            </a:extLst>
          </p:cNvPr>
          <p:cNvSpPr txBox="1"/>
          <p:nvPr/>
        </p:nvSpPr>
        <p:spPr>
          <a:xfrm rot="16200000">
            <a:off x="1897091" y="2493257"/>
            <a:ext cx="87561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/>
              <a:t>Environments</a:t>
            </a:r>
          </a:p>
        </p:txBody>
      </p:sp>
      <p:sp>
        <p:nvSpPr>
          <p:cNvPr id="13" name="Rounded Rectangle 218">
            <a:extLst>
              <a:ext uri="{FF2B5EF4-FFF2-40B4-BE49-F238E27FC236}">
                <a16:creationId xmlns:a16="http://schemas.microsoft.com/office/drawing/2014/main" id="{8A4C810D-708C-4C60-9EAE-DCA00640EE33}"/>
              </a:ext>
            </a:extLst>
          </p:cNvPr>
          <p:cNvSpPr/>
          <p:nvPr/>
        </p:nvSpPr>
        <p:spPr bwMode="auto">
          <a:xfrm>
            <a:off x="2694057" y="2091716"/>
            <a:ext cx="2219022" cy="3312862"/>
          </a:xfrm>
          <a:prstGeom prst="roundRect">
            <a:avLst>
              <a:gd name="adj" fmla="val 7087"/>
            </a:avLst>
          </a:prstGeom>
          <a:solidFill>
            <a:srgbClr val="717172">
              <a:alpha val="76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54000" rIns="54000" anchor="t"/>
          <a:lstStyle/>
          <a:p>
            <a:pPr algn="ctr">
              <a:spcBef>
                <a:spcPts val="0"/>
              </a:spcBef>
            </a:pPr>
            <a:r>
              <a:rPr lang="es-ES_tradnl" sz="1350" dirty="0" err="1">
                <a:solidFill>
                  <a:schemeClr val="bg1"/>
                </a:solidFill>
                <a:latin typeface="+mj-lt"/>
              </a:rPr>
              <a:t>Development</a:t>
            </a:r>
            <a:endParaRPr lang="es-ES_tradnl" sz="1350" dirty="0">
              <a:solidFill>
                <a:schemeClr val="bg1"/>
              </a:solidFill>
              <a:latin typeface="+mj-lt"/>
            </a:endParaRPr>
          </a:p>
          <a:p>
            <a:pPr algn="ctr">
              <a:spcBef>
                <a:spcPts val="0"/>
              </a:spcBef>
            </a:pPr>
            <a:r>
              <a:rPr lang="es-ES_tradnl" sz="1350" dirty="0">
                <a:solidFill>
                  <a:schemeClr val="bg1"/>
                </a:solidFill>
                <a:latin typeface="+mj-lt"/>
              </a:rPr>
              <a:t> ENVIRONMENT</a:t>
            </a:r>
          </a:p>
        </p:txBody>
      </p:sp>
      <p:sp>
        <p:nvSpPr>
          <p:cNvPr id="14" name="Rounded Rectangle 220">
            <a:extLst>
              <a:ext uri="{FF2B5EF4-FFF2-40B4-BE49-F238E27FC236}">
                <a16:creationId xmlns:a16="http://schemas.microsoft.com/office/drawing/2014/main" id="{1EAA25A8-EE56-4A9B-9E85-B904836EF8AA}"/>
              </a:ext>
            </a:extLst>
          </p:cNvPr>
          <p:cNvSpPr/>
          <p:nvPr/>
        </p:nvSpPr>
        <p:spPr bwMode="auto">
          <a:xfrm>
            <a:off x="4994089" y="2091715"/>
            <a:ext cx="1998929" cy="3312863"/>
          </a:xfrm>
          <a:prstGeom prst="roundRect">
            <a:avLst>
              <a:gd name="adj" fmla="val 7087"/>
            </a:avLst>
          </a:prstGeom>
          <a:solidFill>
            <a:srgbClr val="00625F">
              <a:alpha val="74902"/>
            </a:srgbClr>
          </a:solidFill>
          <a:ln w="12700" cap="flat" cmpd="sng" algn="ctr">
            <a:solidFill>
              <a:srgbClr val="4089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54000" rIns="54000" anchor="t"/>
          <a:lstStyle/>
          <a:p>
            <a:pPr algn="ctr">
              <a:spcBef>
                <a:spcPts val="0"/>
              </a:spcBef>
            </a:pPr>
            <a:r>
              <a:rPr lang="es-ES_tradnl" sz="1350" dirty="0">
                <a:solidFill>
                  <a:schemeClr val="bg1"/>
                </a:solidFill>
                <a:latin typeface="+mj-lt"/>
              </a:rPr>
              <a:t>WEB </a:t>
            </a:r>
            <a:r>
              <a:rPr lang="es-ES_tradnl" sz="1350" dirty="0">
                <a:solidFill>
                  <a:schemeClr val="bg1"/>
                </a:solidFill>
              </a:rPr>
              <a:t>PROD &amp; TEST</a:t>
            </a:r>
            <a:endParaRPr lang="es-ES_tradnl" sz="1350" dirty="0">
              <a:solidFill>
                <a:schemeClr val="bg1"/>
              </a:solidFill>
              <a:latin typeface="+mj-lt"/>
            </a:endParaRPr>
          </a:p>
          <a:p>
            <a:pPr algn="ctr">
              <a:spcBef>
                <a:spcPts val="0"/>
              </a:spcBef>
            </a:pPr>
            <a:r>
              <a:rPr lang="es-ES_tradnl" sz="1350" dirty="0">
                <a:solidFill>
                  <a:schemeClr val="bg1"/>
                </a:solidFill>
                <a:latin typeface="+mj-lt"/>
              </a:rPr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F1391-34F5-4045-8FB7-5B0B9CB6CA3C}"/>
              </a:ext>
            </a:extLst>
          </p:cNvPr>
          <p:cNvSpPr/>
          <p:nvPr/>
        </p:nvSpPr>
        <p:spPr bwMode="auto">
          <a:xfrm>
            <a:off x="4932438" y="4813107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9551D-AE68-4D94-826E-D17CC75218DC}"/>
              </a:ext>
            </a:extLst>
          </p:cNvPr>
          <p:cNvSpPr/>
          <p:nvPr/>
        </p:nvSpPr>
        <p:spPr bwMode="auto">
          <a:xfrm>
            <a:off x="6795645" y="4813107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FCA274-D420-4820-8146-4AB447B2E474}"/>
              </a:ext>
            </a:extLst>
          </p:cNvPr>
          <p:cNvSpPr/>
          <p:nvPr/>
        </p:nvSpPr>
        <p:spPr bwMode="auto">
          <a:xfrm>
            <a:off x="7011669" y="4813107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386497-63C4-413F-AC7A-7E82B788FC73}"/>
              </a:ext>
            </a:extLst>
          </p:cNvPr>
          <p:cNvSpPr/>
          <p:nvPr/>
        </p:nvSpPr>
        <p:spPr bwMode="auto">
          <a:xfrm>
            <a:off x="5796534" y="4813107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BB0120-1895-4280-9B8F-9C191937736E}"/>
              </a:ext>
            </a:extLst>
          </p:cNvPr>
          <p:cNvSpPr/>
          <p:nvPr/>
        </p:nvSpPr>
        <p:spPr bwMode="auto">
          <a:xfrm>
            <a:off x="3852318" y="4813107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DE1C19-AFF4-4BBE-9A4B-BA73E6A00DF6}"/>
              </a:ext>
            </a:extLst>
          </p:cNvPr>
          <p:cNvSpPr/>
          <p:nvPr/>
        </p:nvSpPr>
        <p:spPr bwMode="auto">
          <a:xfrm>
            <a:off x="3054954" y="4853592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4DC8D-A3F9-44E6-8C40-D4397A18310D}"/>
              </a:ext>
            </a:extLst>
          </p:cNvPr>
          <p:cNvSpPr/>
          <p:nvPr/>
        </p:nvSpPr>
        <p:spPr bwMode="auto">
          <a:xfrm>
            <a:off x="3919050" y="4853592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pic>
        <p:nvPicPr>
          <p:cNvPr id="22" name="Graphic 21" descr="DVD player">
            <a:extLst>
              <a:ext uri="{FF2B5EF4-FFF2-40B4-BE49-F238E27FC236}">
                <a16:creationId xmlns:a16="http://schemas.microsoft.com/office/drawing/2014/main" id="{DCE6D44C-EC50-47EC-B082-955B1CD6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7089" y="3798487"/>
            <a:ext cx="3105681" cy="17201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C698C0-FB31-402D-97E7-EF215C739BFC}"/>
              </a:ext>
            </a:extLst>
          </p:cNvPr>
          <p:cNvSpPr txBox="1"/>
          <p:nvPr/>
        </p:nvSpPr>
        <p:spPr>
          <a:xfrm>
            <a:off x="4957728" y="3938944"/>
            <a:ext cx="20481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50" b="1" dirty="0">
                <a:solidFill>
                  <a:schemeClr val="bg1"/>
                </a:solidFill>
              </a:rPr>
              <a:t>LINUX SERVER UBUNTU</a:t>
            </a:r>
            <a:br>
              <a:rPr lang="es-ES_tradnl" sz="750" b="1" dirty="0">
                <a:solidFill>
                  <a:schemeClr val="bg1"/>
                </a:solidFill>
              </a:rPr>
            </a:br>
            <a:r>
              <a:rPr lang="es-ES_tradnl" sz="750" b="1" dirty="0">
                <a:solidFill>
                  <a:schemeClr val="bg1"/>
                </a:solidFill>
              </a:rPr>
              <a:t>2vCPU / RAM 4GB</a:t>
            </a:r>
            <a:br>
              <a:rPr lang="es-ES_tradnl" sz="750" b="1" dirty="0">
                <a:solidFill>
                  <a:schemeClr val="bg1"/>
                </a:solidFill>
              </a:rPr>
            </a:br>
            <a:r>
              <a:rPr lang="es-ES_tradnl" sz="750" b="1" dirty="0">
                <a:solidFill>
                  <a:schemeClr val="bg1"/>
                </a:solidFill>
              </a:rPr>
              <a:t> DISK 60 GB / SSD</a:t>
            </a:r>
            <a:endParaRPr lang="en-US" sz="750" b="1" dirty="0">
              <a:solidFill>
                <a:schemeClr val="bg1"/>
              </a:solidFill>
            </a:endParaRPr>
          </a:p>
        </p:txBody>
      </p:sp>
      <p:pic>
        <p:nvPicPr>
          <p:cNvPr id="24" name="Graphic 23" descr="Monitor">
            <a:extLst>
              <a:ext uri="{FF2B5EF4-FFF2-40B4-BE49-F238E27FC236}">
                <a16:creationId xmlns:a16="http://schemas.microsoft.com/office/drawing/2014/main" id="{A80C8B39-5C54-4C8F-A18E-C8516EB3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0746" y="2938769"/>
            <a:ext cx="803688" cy="803688"/>
          </a:xfrm>
          <a:prstGeom prst="rect">
            <a:avLst/>
          </a:prstGeom>
        </p:spPr>
      </p:pic>
      <p:sp>
        <p:nvSpPr>
          <p:cNvPr id="25" name="Rounded Rectangle 82">
            <a:extLst>
              <a:ext uri="{FF2B5EF4-FFF2-40B4-BE49-F238E27FC236}">
                <a16:creationId xmlns:a16="http://schemas.microsoft.com/office/drawing/2014/main" id="{69D67157-39A0-4ED0-B098-33CBC7B2ABCC}"/>
              </a:ext>
            </a:extLst>
          </p:cNvPr>
          <p:cNvSpPr/>
          <p:nvPr/>
        </p:nvSpPr>
        <p:spPr bwMode="auto">
          <a:xfrm>
            <a:off x="3811353" y="5080533"/>
            <a:ext cx="4240391" cy="21603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54000" tIns="34290" rIns="5400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750" b="1" dirty="0">
                <a:solidFill>
                  <a:schemeClr val="bg1"/>
                </a:solidFill>
              </a:rPr>
              <a:t>VM Azure Cloud Singapore</a:t>
            </a:r>
          </a:p>
        </p:txBody>
      </p:sp>
      <p:pic>
        <p:nvPicPr>
          <p:cNvPr id="26" name="Graphic 25" descr="Monitor">
            <a:extLst>
              <a:ext uri="{FF2B5EF4-FFF2-40B4-BE49-F238E27FC236}">
                <a16:creationId xmlns:a16="http://schemas.microsoft.com/office/drawing/2014/main" id="{FC6E3091-F777-4994-99EC-DEB887CE9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1724" y="2914403"/>
            <a:ext cx="803688" cy="803688"/>
          </a:xfrm>
          <a:prstGeom prst="rect">
            <a:avLst/>
          </a:prstGeom>
        </p:spPr>
      </p:pic>
      <p:pic>
        <p:nvPicPr>
          <p:cNvPr id="27" name="Graphic 26" descr="Monitor">
            <a:extLst>
              <a:ext uri="{FF2B5EF4-FFF2-40B4-BE49-F238E27FC236}">
                <a16:creationId xmlns:a16="http://schemas.microsoft.com/office/drawing/2014/main" id="{1917BF90-3398-4DF3-B8B4-D3264E989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9639" y="2966214"/>
            <a:ext cx="803688" cy="8036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7143FE-5079-4DA8-9E52-E6C691CABF74}"/>
              </a:ext>
            </a:extLst>
          </p:cNvPr>
          <p:cNvSpPr txBox="1"/>
          <p:nvPr/>
        </p:nvSpPr>
        <p:spPr>
          <a:xfrm>
            <a:off x="7012631" y="3968029"/>
            <a:ext cx="20481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50" b="1" dirty="0">
                <a:solidFill>
                  <a:schemeClr val="bg1"/>
                </a:solidFill>
              </a:rPr>
              <a:t>LINUX SERVER UBUNTU</a:t>
            </a:r>
            <a:br>
              <a:rPr lang="es-ES_tradnl" sz="750" b="1" dirty="0">
                <a:solidFill>
                  <a:schemeClr val="bg1"/>
                </a:solidFill>
              </a:rPr>
            </a:br>
            <a:r>
              <a:rPr lang="es-ES_tradnl" sz="750" b="1" dirty="0">
                <a:solidFill>
                  <a:schemeClr val="bg1"/>
                </a:solidFill>
              </a:rPr>
              <a:t>1vCPU / RAM 1GB</a:t>
            </a:r>
            <a:br>
              <a:rPr lang="es-ES_tradnl" sz="750" b="1" dirty="0">
                <a:solidFill>
                  <a:schemeClr val="bg1"/>
                </a:solidFill>
              </a:rPr>
            </a:br>
            <a:r>
              <a:rPr lang="es-ES_tradnl" sz="750" b="1" dirty="0">
                <a:solidFill>
                  <a:schemeClr val="bg1"/>
                </a:solidFill>
              </a:rPr>
              <a:t> DISK 40 GB / SSD</a:t>
            </a:r>
            <a:endParaRPr lang="en-US" sz="7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FD3D-9218-4FED-88D0-B01ECF22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Existing</a:t>
            </a:r>
            <a:r>
              <a:rPr lang="es-ES_tradnl" dirty="0"/>
              <a:t> </a:t>
            </a:r>
            <a:r>
              <a:rPr lang="es-ES_tradnl" dirty="0" err="1"/>
              <a:t>Architecture</a:t>
            </a:r>
            <a:br>
              <a:rPr lang="es-ES_tradnl" dirty="0"/>
            </a:br>
            <a:r>
              <a:rPr lang="es-ES_tradnl" sz="3200" dirty="0"/>
              <a:t>High </a:t>
            </a:r>
            <a:r>
              <a:rPr lang="es-ES_tradnl" sz="3200" dirty="0" err="1"/>
              <a:t>Level</a:t>
            </a:r>
            <a:r>
              <a:rPr lang="es-ES_tradnl" sz="3200" dirty="0"/>
              <a:t> </a:t>
            </a:r>
            <a:r>
              <a:rPr lang="es-ES_tradnl" sz="3200" dirty="0" err="1"/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0C06-91CC-4B90-B590-DF89F1E95D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altLang="es-ES_tradnl" dirty="0"/>
              <a:t>Solution based on approved set up with separated Environments in the same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s-ES_tradnl" dirty="0"/>
              <a:t>Development -&gt; Test (UAT) -&gt; Production</a:t>
            </a:r>
          </a:p>
          <a:p>
            <a:r>
              <a:rPr lang="en-AU" altLang="es-ES_tradnl" dirty="0"/>
              <a:t>Production Environment hosted using third party: Azure Cloud Server.</a:t>
            </a:r>
          </a:p>
          <a:p>
            <a:r>
              <a:rPr lang="en-AU" altLang="es-ES_tradnl" dirty="0"/>
              <a:t>Web Framework: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s-ES_tradnl" dirty="0"/>
              <a:t>PHP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s-ES_tradnl" dirty="0" err="1"/>
              <a:t>MySql</a:t>
            </a:r>
            <a:endParaRPr lang="en-AU" altLang="es-ES_trad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s-ES_tradnl" dirty="0"/>
              <a:t>Code Igniter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altLang="es-ES_tradnl" dirty="0"/>
              <a:t>Web Server : Apache 2/port 4000 reverse proxy from port 80 to 4000; https port 443</a:t>
            </a:r>
          </a:p>
        </p:txBody>
      </p:sp>
    </p:spTree>
    <p:extLst>
      <p:ext uri="{BB962C8B-B14F-4D97-AF65-F5344CB8AC3E}">
        <p14:creationId xmlns:p14="http://schemas.microsoft.com/office/powerpoint/2010/main" val="315490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3579A-BE6E-4165-AFCB-DDCB7C61FFE3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400" b="1" dirty="0"/>
              <a:t>Development workflow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Understand customer requirements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Define agreeable milestone</a:t>
            </a:r>
          </a:p>
          <a:p>
            <a:pPr>
              <a:buFont typeface="+mj-lt"/>
              <a:buAutoNum type="arabicPeriod"/>
            </a:pPr>
            <a:r>
              <a:rPr lang="en-US" dirty="0"/>
              <a:t>Infrastructure requirements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Application requirements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Programming</a:t>
            </a:r>
          </a:p>
          <a:p>
            <a:pPr>
              <a:buFont typeface="+mj-lt"/>
              <a:buAutoNum type="arabicPeriod"/>
            </a:pPr>
            <a:r>
              <a:rPr lang="en-US" dirty="0"/>
              <a:t>UAT &amp; Go Live</a:t>
            </a:r>
          </a:p>
          <a:p>
            <a:endParaRPr lang="es-ES_tradnl" dirty="0">
              <a:latin typeface="Ericsson Capital TT" panose="02000503000000020004" pitchFamily="2" charset="0"/>
            </a:endParaRPr>
          </a:p>
          <a:p>
            <a:endParaRPr lang="en-US" dirty="0">
              <a:latin typeface="Ericsson Capital TT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6EBD6-934C-4704-95BA-E8ED0FB3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Architecture </a:t>
            </a:r>
            <a:br>
              <a:rPr lang="en-US" dirty="0"/>
            </a:br>
            <a:r>
              <a:rPr lang="en-US" sz="3200" dirty="0"/>
              <a:t>DEV Environment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DC6AB-D200-4A7A-B978-B1ACF44DFFF6}"/>
              </a:ext>
            </a:extLst>
          </p:cNvPr>
          <p:cNvSpPr/>
          <p:nvPr/>
        </p:nvSpPr>
        <p:spPr bwMode="auto">
          <a:xfrm>
            <a:off x="3225428" y="4799185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24835-FAF9-4F5D-A030-4249BBD4176C}"/>
              </a:ext>
            </a:extLst>
          </p:cNvPr>
          <p:cNvSpPr/>
          <p:nvPr/>
        </p:nvSpPr>
        <p:spPr bwMode="auto">
          <a:xfrm>
            <a:off x="5088635" y="4799185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697A3-3CDF-4274-99A1-2B7ACA961874}"/>
              </a:ext>
            </a:extLst>
          </p:cNvPr>
          <p:cNvSpPr/>
          <p:nvPr/>
        </p:nvSpPr>
        <p:spPr bwMode="auto">
          <a:xfrm>
            <a:off x="5304659" y="4799185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5FB144-49AC-4608-B91D-49ECB43DB0A2}"/>
              </a:ext>
            </a:extLst>
          </p:cNvPr>
          <p:cNvSpPr/>
          <p:nvPr/>
        </p:nvSpPr>
        <p:spPr bwMode="auto">
          <a:xfrm>
            <a:off x="4089524" y="4799185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577015-5C90-48F2-A412-E9D21749C948}"/>
              </a:ext>
            </a:extLst>
          </p:cNvPr>
          <p:cNvSpPr/>
          <p:nvPr/>
        </p:nvSpPr>
        <p:spPr bwMode="auto">
          <a:xfrm>
            <a:off x="2145308" y="4799185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BB36C1-F12B-44D7-B2A9-26EECBBC89EA}"/>
              </a:ext>
            </a:extLst>
          </p:cNvPr>
          <p:cNvSpPr/>
          <p:nvPr/>
        </p:nvSpPr>
        <p:spPr bwMode="auto">
          <a:xfrm>
            <a:off x="1347944" y="4839669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BF868F-BB82-4562-9AB4-5B99F9BA7277}"/>
              </a:ext>
            </a:extLst>
          </p:cNvPr>
          <p:cNvSpPr/>
          <p:nvPr/>
        </p:nvSpPr>
        <p:spPr bwMode="auto">
          <a:xfrm>
            <a:off x="2212040" y="4839669"/>
            <a:ext cx="135015" cy="54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553D6C-8E9C-4BCD-A2F7-43BA781B4CFA}"/>
              </a:ext>
            </a:extLst>
          </p:cNvPr>
          <p:cNvGrpSpPr/>
          <p:nvPr/>
        </p:nvGrpSpPr>
        <p:grpSpPr>
          <a:xfrm>
            <a:off x="4448965" y="4507443"/>
            <a:ext cx="930239" cy="940384"/>
            <a:chOff x="5780976" y="4840070"/>
            <a:chExt cx="1240319" cy="1253845"/>
          </a:xfrm>
        </p:grpSpPr>
        <p:pic>
          <p:nvPicPr>
            <p:cNvPr id="18" name="Graphic 17" descr="DVD player">
              <a:extLst>
                <a:ext uri="{FF2B5EF4-FFF2-40B4-BE49-F238E27FC236}">
                  <a16:creationId xmlns:a16="http://schemas.microsoft.com/office/drawing/2014/main" id="{8B5C7537-C10A-4785-96FA-9F50BAF6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1791" y="5179515"/>
              <a:ext cx="1239504" cy="914400"/>
            </a:xfrm>
            <a:prstGeom prst="rect">
              <a:avLst/>
            </a:prstGeom>
          </p:spPr>
        </p:pic>
        <p:pic>
          <p:nvPicPr>
            <p:cNvPr id="19" name="Graphic 18" descr="DVD player">
              <a:extLst>
                <a:ext uri="{FF2B5EF4-FFF2-40B4-BE49-F238E27FC236}">
                  <a16:creationId xmlns:a16="http://schemas.microsoft.com/office/drawing/2014/main" id="{C32AA0BC-9820-4FCD-B745-C34981861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0976" y="4840070"/>
              <a:ext cx="1239504" cy="914400"/>
            </a:xfrm>
            <a:prstGeom prst="rect">
              <a:avLst/>
            </a:prstGeom>
          </p:spPr>
        </p:pic>
      </p:grpSp>
      <p:pic>
        <p:nvPicPr>
          <p:cNvPr id="23" name="Graphic 22" descr="Teacher">
            <a:extLst>
              <a:ext uri="{FF2B5EF4-FFF2-40B4-BE49-F238E27FC236}">
                <a16:creationId xmlns:a16="http://schemas.microsoft.com/office/drawing/2014/main" id="{FF60C66F-9930-4495-8284-D222136DA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5429" y="1549707"/>
            <a:ext cx="931345" cy="931345"/>
          </a:xfrm>
          <a:prstGeom prst="rect">
            <a:avLst/>
          </a:prstGeom>
        </p:spPr>
      </p:pic>
      <p:pic>
        <p:nvPicPr>
          <p:cNvPr id="24" name="Graphic 23" descr="Network">
            <a:extLst>
              <a:ext uri="{FF2B5EF4-FFF2-40B4-BE49-F238E27FC236}">
                <a16:creationId xmlns:a16="http://schemas.microsoft.com/office/drawing/2014/main" id="{78B59199-6A68-4C2B-982A-537A83A96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1066" y="2481052"/>
            <a:ext cx="927021" cy="927021"/>
          </a:xfrm>
          <a:prstGeom prst="rect">
            <a:avLst/>
          </a:prstGeom>
        </p:spPr>
      </p:pic>
      <p:pic>
        <p:nvPicPr>
          <p:cNvPr id="32" name="Graphic 31" descr="Head with Gears">
            <a:extLst>
              <a:ext uri="{FF2B5EF4-FFF2-40B4-BE49-F238E27FC236}">
                <a16:creationId xmlns:a16="http://schemas.microsoft.com/office/drawing/2014/main" id="{91902BFF-E9EB-4F5C-9034-C7390B7F8F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591" y="4050325"/>
            <a:ext cx="873812" cy="873812"/>
          </a:xfrm>
          <a:prstGeom prst="rect">
            <a:avLst/>
          </a:prstGeom>
        </p:spPr>
      </p:pic>
      <p:graphicFrame>
        <p:nvGraphicFramePr>
          <p:cNvPr id="35" name="Content Placeholder 34">
            <a:extLst>
              <a:ext uri="{FF2B5EF4-FFF2-40B4-BE49-F238E27FC236}">
                <a16:creationId xmlns:a16="http://schemas.microsoft.com/office/drawing/2014/main" id="{1E60F7AE-B8AE-469E-BCF4-F8DB955FC77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3697681"/>
              </p:ext>
            </p:extLst>
          </p:nvPr>
        </p:nvGraphicFramePr>
        <p:xfrm>
          <a:off x="479425" y="1844675"/>
          <a:ext cx="5472113" cy="439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26541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FD3D-9218-4FED-88D0-B01ECF22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General </a:t>
            </a:r>
            <a:r>
              <a:rPr lang="es-ES_tradnl" dirty="0" err="1"/>
              <a:t>Workflow</a:t>
            </a:r>
            <a:br>
              <a:rPr lang="es-ES_tradnl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20D5E-249A-4676-8696-51FE3557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91" y="1785347"/>
            <a:ext cx="5661041" cy="39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7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E754-C0EF-48F3-9BB3-43507AAE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AC809-6C2D-42FE-839D-477FB3D39669}"/>
              </a:ext>
            </a:extLst>
          </p:cNvPr>
          <p:cNvSpPr txBox="1"/>
          <p:nvPr/>
        </p:nvSpPr>
        <p:spPr>
          <a:xfrm>
            <a:off x="203922" y="1589548"/>
            <a:ext cx="676837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	Register ASP Member</a:t>
            </a:r>
          </a:p>
          <a:p>
            <a:pPr marL="342900" lvl="0" indent="-342900">
              <a:buFont typeface="+mj-lt"/>
              <a:buAutoNum type="arabicPeriod"/>
            </a:pPr>
            <a:endParaRPr lang="en-US" sz="1400" dirty="0"/>
          </a:p>
          <a:p>
            <a:pPr lvl="0"/>
            <a:r>
              <a:rPr lang="en-US" sz="1400" dirty="0"/>
              <a:t>	</a:t>
            </a:r>
          </a:p>
          <a:p>
            <a:pPr lvl="0"/>
            <a:r>
              <a:rPr lang="en-US" sz="1400" dirty="0"/>
              <a:t>	Update Training Info</a:t>
            </a:r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	</a:t>
            </a:r>
          </a:p>
          <a:p>
            <a:pPr lvl="0"/>
            <a:r>
              <a:rPr lang="en-US" sz="1400" dirty="0"/>
              <a:t>	Deactivate Member</a:t>
            </a:r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	</a:t>
            </a:r>
          </a:p>
          <a:p>
            <a:pPr lvl="0"/>
            <a:r>
              <a:rPr lang="en-US" sz="1400" dirty="0"/>
              <a:t>	</a:t>
            </a:r>
            <a:endParaRPr lang="en-US" sz="1800" dirty="0"/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	</a:t>
            </a:r>
          </a:p>
          <a:p>
            <a:pPr lvl="0"/>
            <a:r>
              <a:rPr lang="en-US" sz="1400" dirty="0"/>
              <a:t>	</a:t>
            </a:r>
          </a:p>
          <a:p>
            <a:pPr lvl="0"/>
            <a:r>
              <a:rPr lang="en-US" sz="1400" dirty="0"/>
              <a:t>	</a:t>
            </a:r>
          </a:p>
          <a:p>
            <a:pPr lvl="0"/>
            <a:r>
              <a:rPr lang="en-US" sz="1400" dirty="0"/>
              <a:t>	</a:t>
            </a:r>
          </a:p>
          <a:p>
            <a:pPr lvl="0"/>
            <a:r>
              <a:rPr lang="en-US" sz="1400" dirty="0"/>
              <a:t>	</a:t>
            </a:r>
            <a:endParaRPr lang="en-US" sz="1800" dirty="0"/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	</a:t>
            </a:r>
          </a:p>
          <a:p>
            <a:pPr lvl="0"/>
            <a:r>
              <a:rPr lang="en-US" sz="1400" dirty="0"/>
              <a:t>	</a:t>
            </a:r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	</a:t>
            </a:r>
            <a:endParaRPr lang="en-US" sz="1400" dirty="0"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F7EA1A-BF24-489A-98C2-9F90D30FE8F0}"/>
              </a:ext>
            </a:extLst>
          </p:cNvPr>
          <p:cNvSpPr/>
          <p:nvPr/>
        </p:nvSpPr>
        <p:spPr bwMode="auto">
          <a:xfrm>
            <a:off x="527827" y="1539502"/>
            <a:ext cx="7739873" cy="421170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CE1DDC-F172-45DE-A2AA-7D9AC9F8C66C}"/>
              </a:ext>
            </a:extLst>
          </p:cNvPr>
          <p:cNvSpPr/>
          <p:nvPr/>
        </p:nvSpPr>
        <p:spPr bwMode="auto">
          <a:xfrm>
            <a:off x="527827" y="2139465"/>
            <a:ext cx="7739873" cy="463748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ABE39C-0470-4550-BB37-E5A10B03B5A1}"/>
              </a:ext>
            </a:extLst>
          </p:cNvPr>
          <p:cNvSpPr/>
          <p:nvPr/>
        </p:nvSpPr>
        <p:spPr bwMode="auto">
          <a:xfrm>
            <a:off x="527773" y="2870981"/>
            <a:ext cx="7739873" cy="421170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7509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5217-1666-431E-8DBA-98BFEB26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br>
              <a:rPr lang="en-US" dirty="0"/>
            </a:br>
            <a:r>
              <a:rPr lang="en-US" dirty="0"/>
              <a:t>Net view (Intrastat</a:t>
            </a:r>
            <a:r>
              <a:rPr lang="es-ES_tradnl" dirty="0"/>
              <a:t>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7E09BB-5428-48AA-86FE-251656695A8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7" y="2303062"/>
            <a:ext cx="6123939" cy="2801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DD143-C1DE-4746-8AA1-9A59C7BEFF0C}"/>
              </a:ext>
            </a:extLst>
          </p:cNvPr>
          <p:cNvSpPr txBox="1"/>
          <p:nvPr/>
        </p:nvSpPr>
        <p:spPr>
          <a:xfrm>
            <a:off x="7768188" y="1899985"/>
            <a:ext cx="31100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Traffic Flow: 1</a:t>
            </a:r>
          </a:p>
          <a:p>
            <a:r>
              <a:rPr lang="en-US" sz="1600" b="1" i="1" dirty="0"/>
              <a:t>Purpose</a:t>
            </a:r>
            <a:r>
              <a:rPr lang="en-US" sz="1600" i="1" dirty="0"/>
              <a:t>:</a:t>
            </a:r>
            <a:r>
              <a:rPr lang="en-US" sz="1600" dirty="0"/>
              <a:t> Connection App Server to DB Server</a:t>
            </a:r>
          </a:p>
          <a:p>
            <a:r>
              <a:rPr lang="en-US" sz="1600" b="1" i="1" dirty="0"/>
              <a:t>Direction</a:t>
            </a:r>
            <a:r>
              <a:rPr lang="en-US" sz="1600" dirty="0"/>
              <a:t>: Inbound/ Outbound</a:t>
            </a:r>
          </a:p>
          <a:p>
            <a:r>
              <a:rPr lang="en-US" sz="1600" b="1" i="1" dirty="0"/>
              <a:t>Protocols</a:t>
            </a:r>
            <a:r>
              <a:rPr lang="en-US" sz="1600" dirty="0"/>
              <a:t>: HTTP</a:t>
            </a:r>
          </a:p>
          <a:p>
            <a:r>
              <a:rPr lang="en-US" sz="1600" b="1" i="1" dirty="0"/>
              <a:t>Port</a:t>
            </a:r>
            <a:r>
              <a:rPr lang="en-US" sz="1600" dirty="0"/>
              <a:t>:5432</a:t>
            </a:r>
          </a:p>
          <a:p>
            <a:endParaRPr lang="en-US" sz="1600" dirty="0"/>
          </a:p>
          <a:p>
            <a:r>
              <a:rPr lang="en-US" sz="1600" b="1" u="sng" dirty="0"/>
              <a:t>Traffic Flow: 2</a:t>
            </a:r>
          </a:p>
          <a:p>
            <a:r>
              <a:rPr lang="en-US" sz="1600" b="1" i="1" dirty="0"/>
              <a:t>Purpose</a:t>
            </a:r>
            <a:r>
              <a:rPr lang="en-US" sz="1600" dirty="0"/>
              <a:t>: User Access to Application Logic</a:t>
            </a:r>
          </a:p>
          <a:p>
            <a:r>
              <a:rPr lang="en-US" sz="1600" b="1" i="1" dirty="0"/>
              <a:t>Direction</a:t>
            </a:r>
            <a:r>
              <a:rPr lang="en-US" sz="1600" dirty="0"/>
              <a:t>: Inbound/outbound</a:t>
            </a:r>
          </a:p>
          <a:p>
            <a:r>
              <a:rPr lang="en-US" sz="1600" b="1" i="1" dirty="0"/>
              <a:t>Protocols</a:t>
            </a:r>
            <a:r>
              <a:rPr lang="en-US" sz="1600" dirty="0"/>
              <a:t>: HTTPS</a:t>
            </a:r>
          </a:p>
          <a:p>
            <a:r>
              <a:rPr lang="en-US" sz="1600" b="1" i="1" dirty="0"/>
              <a:t>Port</a:t>
            </a:r>
            <a:r>
              <a:rPr lang="en-US" sz="1600" dirty="0"/>
              <a:t>:443</a:t>
            </a:r>
          </a:p>
        </p:txBody>
      </p:sp>
    </p:spTree>
    <p:extLst>
      <p:ext uri="{BB962C8B-B14F-4D97-AF65-F5344CB8AC3E}">
        <p14:creationId xmlns:p14="http://schemas.microsoft.com/office/powerpoint/2010/main" val="353374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88CA-C899-44DE-B81D-B661BF1A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Architecture</a:t>
            </a:r>
            <a:r>
              <a:rPr lang="es-ES_tradnl" dirty="0"/>
              <a:t> </a:t>
            </a:r>
            <a:br>
              <a:rPr lang="es-ES_tradnl" dirty="0"/>
            </a:br>
            <a:r>
              <a:rPr lang="es-ES_tradnl" sz="3200" dirty="0"/>
              <a:t>Security</a:t>
            </a:r>
            <a:br>
              <a:rPr lang="en-US" sz="3200" kern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DC1C-8CCC-4701-9423-348D03CDF4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s-ES_tradnl" kern="0" dirty="0"/>
              <a:t>SSL are used for the application</a:t>
            </a:r>
          </a:p>
          <a:p>
            <a:r>
              <a:rPr lang="en-US" altLang="es-ES_tradnl" kern="0" dirty="0"/>
              <a:t>Password is SHA 512 encryption</a:t>
            </a:r>
          </a:p>
          <a:p>
            <a:r>
              <a:rPr lang="en-US" altLang="es-ES_tradnl" kern="0" dirty="0"/>
              <a:t>Separation of App Server &amp; DB Server</a:t>
            </a:r>
          </a:p>
          <a:p>
            <a:r>
              <a:rPr lang="en-US" altLang="es-ES_tradnl" kern="0" dirty="0"/>
              <a:t>Using Private Key for SSH</a:t>
            </a:r>
          </a:p>
        </p:txBody>
      </p:sp>
    </p:spTree>
    <p:extLst>
      <p:ext uri="{BB962C8B-B14F-4D97-AF65-F5344CB8AC3E}">
        <p14:creationId xmlns:p14="http://schemas.microsoft.com/office/powerpoint/2010/main" val="98879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C9BF-859B-4F88-A1C4-4BF6207F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br>
              <a:rPr lang="en-US" dirty="0"/>
            </a:br>
            <a:r>
              <a:rPr lang="en-US" sz="3200" dirty="0"/>
              <a:t>Access control</a:t>
            </a:r>
            <a:br>
              <a:rPr lang="en-US" sz="3200" kern="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58B03-7B4A-4610-B2DA-FB4ACF5CF873}"/>
              </a:ext>
            </a:extLst>
          </p:cNvPr>
          <p:cNvSpPr txBox="1"/>
          <p:nvPr/>
        </p:nvSpPr>
        <p:spPr>
          <a:xfrm>
            <a:off x="572509" y="2013387"/>
            <a:ext cx="862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USER Registration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Register manually to web platform by inserting personal information and selecting role.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CBBA1-A366-4F6A-857F-050E8EE966C4}"/>
              </a:ext>
            </a:extLst>
          </p:cNvPr>
          <p:cNvSpPr txBox="1"/>
          <p:nvPr/>
        </p:nvSpPr>
        <p:spPr>
          <a:xfrm>
            <a:off x="572509" y="3767713"/>
            <a:ext cx="8621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USER AUDIT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Admin are able to see the list of registered user within his roles group. 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User will be update if:</a:t>
            </a:r>
          </a:p>
          <a:p>
            <a:pPr marL="1171575" lvl="2" indent="-257175">
              <a:buFont typeface="Arial" panose="020B0604020202020204" pitchFamily="34" charset="0"/>
              <a:buChar char="•"/>
            </a:pPr>
            <a:r>
              <a:rPr lang="en-US" sz="1800" dirty="0"/>
              <a:t>Req from asp management</a:t>
            </a:r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3963759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274</TotalTime>
  <Words>269</Words>
  <Application>Microsoft Office PowerPoint</Application>
  <PresentationFormat>Widescreen</PresentationFormat>
  <Paragraphs>102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Ericsson Hilda</vt:lpstr>
      <vt:lpstr>Ericsson Technical Icons</vt:lpstr>
      <vt:lpstr>Ericsson Hilda Light</vt:lpstr>
      <vt:lpstr>Ericsson Capital TT</vt:lpstr>
      <vt:lpstr>Calibri</vt:lpstr>
      <vt:lpstr>PresentationTemplate2017</vt:lpstr>
      <vt:lpstr>EIDSPDB Architecture </vt:lpstr>
      <vt:lpstr>Architecture High Level view</vt:lpstr>
      <vt:lpstr>Existing Architecture High Level Description</vt:lpstr>
      <vt:lpstr>Existing Architecture  DEV Environment</vt:lpstr>
      <vt:lpstr>General Workflow </vt:lpstr>
      <vt:lpstr>Functionality</vt:lpstr>
      <vt:lpstr>Architecture  Net view (Intrastat)</vt:lpstr>
      <vt:lpstr>Architecture  Security </vt:lpstr>
      <vt:lpstr>Architecture  Access control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E-SRF Architecture</dc:title>
  <dc:creator>Febry Lawrencius</dc:creator>
  <cp:keywords/>
  <dc:description/>
  <cp:lastModifiedBy>Febry Lawrencius</cp:lastModifiedBy>
  <cp:revision>46</cp:revision>
  <dcterms:created xsi:type="dcterms:W3CDTF">2019-11-05T03:36:48Z</dcterms:created>
  <dcterms:modified xsi:type="dcterms:W3CDTF">2020-01-27T10:47:23Z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  <property fmtid="{D5CDD505-2E9C-101B-9397-08002B2CF9AE}" pid="12" name="FooterType">
    <vt:lpwstr>PresTemp</vt:lpwstr>
  </property>
  <property fmtid="{D5CDD505-2E9C-101B-9397-08002B2CF9AE}" pid="13" name="UsedFont">
    <vt:lpwstr>Ericsson Capital TT</vt:lpwstr>
  </property>
  <property fmtid="{D5CDD505-2E9C-101B-9397-08002B2CF9AE}" pid="14" name="x">
    <vt:lpwstr>0</vt:lpwstr>
  </property>
  <property fmtid="{D5CDD505-2E9C-101B-9397-08002B2CF9AE}" pid="15" name="White">
    <vt:bool>true</vt:bool>
  </property>
  <property fmtid="{D5CDD505-2E9C-101B-9397-08002B2CF9AE}" pid="16" name="chkMetaData">
    <vt:bool>false</vt:bool>
  </property>
  <property fmtid="{D5CDD505-2E9C-101B-9397-08002B2CF9AE}" pid="17" name="chkTaglines">
    <vt:bool>true</vt:bool>
  </property>
  <property fmtid="{D5CDD505-2E9C-101B-9397-08002B2CF9AE}" pid="18" name="SecurityClass">
    <vt:lpwstr>Ericsson Internal</vt:lpwstr>
  </property>
  <property fmtid="{D5CDD505-2E9C-101B-9397-08002B2CF9AE}" pid="19" name="txtConfLabel">
    <vt:lpwstr>Ericsson Internal</vt:lpwstr>
  </property>
  <property fmtid="{D5CDD505-2E9C-101B-9397-08002B2CF9AE}" pid="20" name="optUseConfClass">
    <vt:bool>true</vt:bool>
  </property>
  <property fmtid="{D5CDD505-2E9C-101B-9397-08002B2CF9AE}" pid="21" name="optUseConfLabel">
    <vt:bool>false</vt:bool>
  </property>
  <property fmtid="{D5CDD505-2E9C-101B-9397-08002B2CF9AE}" pid="22" name="optFooterCVLDocNo">
    <vt:bool>true</vt:bool>
  </property>
  <property fmtid="{D5CDD505-2E9C-101B-9397-08002B2CF9AE}" pid="23" name="optFooterCVLCopyright">
    <vt:bool>false</vt:bool>
  </property>
  <property fmtid="{D5CDD505-2E9C-101B-9397-08002B2CF9AE}" pid="24" name="optEnterText1">
    <vt:bool>false</vt:bool>
  </property>
  <property fmtid="{D5CDD505-2E9C-101B-9397-08002B2CF9AE}" pid="25" name="optFooterCVLConfLabel">
    <vt:bool>true</vt:bool>
  </property>
  <property fmtid="{D5CDD505-2E9C-101B-9397-08002B2CF9AE}" pid="26" name="optEnterText2">
    <vt:bool>false</vt:bool>
  </property>
  <property fmtid="{D5CDD505-2E9C-101B-9397-08002B2CF9AE}" pid="27" name="optFooterCVLTitle">
    <vt:bool>true</vt:bool>
  </property>
  <property fmtid="{D5CDD505-2E9C-101B-9397-08002B2CF9AE}" pid="28" name="optFooterCVLPrep">
    <vt:bool>false</vt:bool>
  </property>
  <property fmtid="{D5CDD505-2E9C-101B-9397-08002B2CF9AE}" pid="29" name="optEnterText3">
    <vt:bool>false</vt:bool>
  </property>
  <property fmtid="{D5CDD505-2E9C-101B-9397-08002B2CF9AE}" pid="30" name="optFooterCVLDate">
    <vt:bool>true</vt:bool>
  </property>
  <property fmtid="{D5CDD505-2E9C-101B-9397-08002B2CF9AE}" pid="31" name="optEnterText4">
    <vt:bool>false</vt:bool>
  </property>
  <property fmtid="{D5CDD505-2E9C-101B-9397-08002B2CF9AE}" pid="32" name="LeftFooterField">
    <vt:lpwstr> </vt:lpwstr>
  </property>
  <property fmtid="{D5CDD505-2E9C-101B-9397-08002B2CF9AE}" pid="33" name="MiddleFooterField">
    <vt:lpwstr> </vt:lpwstr>
  </property>
  <property fmtid="{D5CDD505-2E9C-101B-9397-08002B2CF9AE}" pid="34" name="RightFooterField">
    <vt:lpwstr> </vt:lpwstr>
  </property>
  <property fmtid="{D5CDD505-2E9C-101B-9397-08002B2CF9AE}" pid="35" name="RightFooterField2">
    <vt:lpwstr> </vt:lpwstr>
  </property>
  <property fmtid="{D5CDD505-2E9C-101B-9397-08002B2CF9AE}" pid="36" name="TotalNumb">
    <vt:bool>false</vt:bool>
  </property>
  <property fmtid="{D5CDD505-2E9C-101B-9397-08002B2CF9AE}" pid="37" name="Pages">
    <vt:bool>true</vt:bool>
  </property>
  <property fmtid="{D5CDD505-2E9C-101B-9397-08002B2CF9AE}" pid="38" name="BCategory">
    <vt:lpwstr> </vt:lpwstr>
  </property>
  <property fmtid="{D5CDD505-2E9C-101B-9397-08002B2CF9AE}" pid="39" name="BSubject">
    <vt:lpwstr> </vt:lpwstr>
  </property>
  <property fmtid="{D5CDD505-2E9C-101B-9397-08002B2CF9AE}" pid="40" name="DocType">
    <vt:lpwstr> </vt:lpwstr>
  </property>
  <property fmtid="{D5CDD505-2E9C-101B-9397-08002B2CF9AE}" pid="41" name="chkShowAll">
    <vt:bool>false</vt:bool>
  </property>
  <property fmtid="{D5CDD505-2E9C-101B-9397-08002B2CF9AE}" pid="42" name="chkOnlyTitle">
    <vt:bool>false</vt:bool>
  </property>
  <property fmtid="{D5CDD505-2E9C-101B-9397-08002B2CF9AE}" pid="43" name="chkPrep">
    <vt:bool>true</vt:bool>
  </property>
  <property fmtid="{D5CDD505-2E9C-101B-9397-08002B2CF9AE}" pid="44" name="chkAppr">
    <vt:bool>true</vt:bool>
  </property>
  <property fmtid="{D5CDD505-2E9C-101B-9397-08002B2CF9AE}" pid="45" name="chkConf">
    <vt:bool>true</vt:bool>
  </property>
  <property fmtid="{D5CDD505-2E9C-101B-9397-08002B2CF9AE}" pid="46" name="chkDate">
    <vt:bool>true</vt:bool>
  </property>
  <property fmtid="{D5CDD505-2E9C-101B-9397-08002B2CF9AE}" pid="47" name="chkDocNo">
    <vt:bool>true</vt:bool>
  </property>
  <property fmtid="{D5CDD505-2E9C-101B-9397-08002B2CF9AE}" pid="48" name="chkRev">
    <vt:bool>true</vt:bool>
  </property>
  <property fmtid="{D5CDD505-2E9C-101B-9397-08002B2CF9AE}" pid="49" name="chkTitle">
    <vt:bool>false</vt:bool>
  </property>
  <property fmtid="{D5CDD505-2E9C-101B-9397-08002B2CF9AE}" pid="50" name="ExtConf">
    <vt:lpwstr> </vt:lpwstr>
  </property>
  <property fmtid="{D5CDD505-2E9C-101B-9397-08002B2CF9AE}" pid="51" name="chkExtConf">
    <vt:bool>false</vt:bool>
  </property>
</Properties>
</file>