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Elixir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Elixir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Elixir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Elixir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Elixir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Elixir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Elixir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Elixir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Elixir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Elixir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Elixir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Elixir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Elixir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Elixir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Elixir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Elixir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Elixir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troduction-to-Elixir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troduction-to-Elixir-2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troduction-to-Elixir-2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troduction-to-Elixir-2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troduction-to-Elixir-2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Elixir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troduction-to-Elixir-3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troduction-to-Elixir-3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troduction-to-Elixir-3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troduction-to-Elixir-3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Introduction-to-Elixir-3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Introduction-to-Elixir-3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Introduction-to-Elixir-3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Introduction-to-Elixir-3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Introduction-to-Elixir-3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Introduction-to-Elixir-3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Elixir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Introduction-to-Elixir-4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Introduction-to-Elixir-4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Introduction-to-Elixir-4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Introduction-to-Elixir-4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Introduction-to-Elixir-4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Introduction-to-Elixir-4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Introduction-to-Elixir-4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Introduction-to-Elixir-4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Introduction-to-Elixir-4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Introduction-to-Elixir-4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Elixir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Introduction-to-Elixir-5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Introduction-to-Elixir-5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Introduction-to-Elixir-5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Introduction-to-Elixir-5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Introduction-to-Elixir-5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Introduction-to-Elixir-5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Introduction-to-Elixir-5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Elixir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Elixir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Elixir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Elixir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