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27"/>
  </p:notesMasterIdLst>
  <p:sldIdLst>
    <p:sldId id="278" r:id="rId3"/>
    <p:sldId id="258" r:id="rId4"/>
    <p:sldId id="281" r:id="rId5"/>
    <p:sldId id="460" r:id="rId6"/>
    <p:sldId id="510" r:id="rId7"/>
    <p:sldId id="511" r:id="rId8"/>
    <p:sldId id="512" r:id="rId9"/>
    <p:sldId id="513" r:id="rId10"/>
    <p:sldId id="514" r:id="rId11"/>
    <p:sldId id="515" r:id="rId12"/>
    <p:sldId id="516" r:id="rId13"/>
    <p:sldId id="517" r:id="rId14"/>
    <p:sldId id="518" r:id="rId15"/>
    <p:sldId id="519" r:id="rId16"/>
    <p:sldId id="520" r:id="rId17"/>
    <p:sldId id="521" r:id="rId18"/>
    <p:sldId id="522" r:id="rId19"/>
    <p:sldId id="523" r:id="rId20"/>
    <p:sldId id="524" r:id="rId21"/>
    <p:sldId id="525" r:id="rId22"/>
    <p:sldId id="526" r:id="rId23"/>
    <p:sldId id="527" r:id="rId24"/>
    <p:sldId id="528" r:id="rId25"/>
    <p:sldId id="277" r:id="rId26"/>
  </p:sldIdLst>
  <p:sldSz cx="9144000" cy="5148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397" userDrawn="1">
          <p15:clr>
            <a:srgbClr val="A4A3A4"/>
          </p15:clr>
        </p15:guide>
        <p15:guide id="4" orient="horz" pos="2869" userDrawn="1">
          <p15:clr>
            <a:srgbClr val="A4A3A4"/>
          </p15:clr>
        </p15:guide>
        <p15:guide id="5" orient="horz" pos="737" userDrawn="1">
          <p15:clr>
            <a:srgbClr val="A4A3A4"/>
          </p15:clr>
        </p15:guide>
        <p15:guide id="6" pos="6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45B"/>
    <a:srgbClr val="797979"/>
    <a:srgbClr val="FF0066"/>
    <a:srgbClr val="91A3A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snapToObjects="1">
      <p:cViewPr varScale="1">
        <p:scale>
          <a:sx n="89" d="100"/>
          <a:sy n="89" d="100"/>
        </p:scale>
        <p:origin x="846" y="90"/>
      </p:cViewPr>
      <p:guideLst>
        <p:guide pos="2880"/>
        <p:guide orient="horz" pos="397"/>
        <p:guide orient="horz" pos="2869"/>
        <p:guide orient="horz" pos="737"/>
        <p:guide pos="635"/>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3A3B6B-DA47-6145-A916-4C71632D9FE2}" type="datetimeFigureOut">
              <a:rPr lang="en-US" smtClean="0"/>
              <a:t>3/7/2021</a:t>
            </a:fld>
            <a:endParaRPr lang="en-US"/>
          </a:p>
        </p:txBody>
      </p:sp>
      <p:sp>
        <p:nvSpPr>
          <p:cNvPr id="4" name="Slide Image Placeholder 3"/>
          <p:cNvSpPr>
            <a:spLocks noGrp="1" noRot="1" noChangeAspect="1"/>
          </p:cNvSpPr>
          <p:nvPr>
            <p:ph type="sldImg" idx="2"/>
          </p:nvPr>
        </p:nvSpPr>
        <p:spPr>
          <a:xfrm>
            <a:off x="384175" y="685800"/>
            <a:ext cx="60896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9CAFCE-C102-6747-9B79-E03F9BCB8C76}" type="slidenum">
              <a:rPr lang="en-US" smtClean="0"/>
              <a:t>‹nº›</a:t>
            </a:fld>
            <a:endParaRPr lang="en-US"/>
          </a:p>
        </p:txBody>
      </p:sp>
    </p:spTree>
    <p:extLst>
      <p:ext uri="{BB962C8B-B14F-4D97-AF65-F5344CB8AC3E}">
        <p14:creationId xmlns:p14="http://schemas.microsoft.com/office/powerpoint/2010/main" val="13206284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a:t>
            </a:fld>
            <a:endParaRPr lang="en-US"/>
          </a:p>
        </p:txBody>
      </p:sp>
    </p:spTree>
    <p:extLst>
      <p:ext uri="{BB962C8B-B14F-4D97-AF65-F5344CB8AC3E}">
        <p14:creationId xmlns:p14="http://schemas.microsoft.com/office/powerpoint/2010/main" val="376758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12</a:t>
            </a:fld>
            <a:endParaRPr lang="en-US"/>
          </a:p>
        </p:txBody>
      </p:sp>
    </p:spTree>
    <p:extLst>
      <p:ext uri="{BB962C8B-B14F-4D97-AF65-F5344CB8AC3E}">
        <p14:creationId xmlns:p14="http://schemas.microsoft.com/office/powerpoint/2010/main" val="2232673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13</a:t>
            </a:fld>
            <a:endParaRPr lang="en-US"/>
          </a:p>
        </p:txBody>
      </p:sp>
    </p:spTree>
    <p:extLst>
      <p:ext uri="{BB962C8B-B14F-4D97-AF65-F5344CB8AC3E}">
        <p14:creationId xmlns:p14="http://schemas.microsoft.com/office/powerpoint/2010/main" val="3475374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14</a:t>
            </a:fld>
            <a:endParaRPr lang="en-US"/>
          </a:p>
        </p:txBody>
      </p:sp>
    </p:spTree>
    <p:extLst>
      <p:ext uri="{BB962C8B-B14F-4D97-AF65-F5344CB8AC3E}">
        <p14:creationId xmlns:p14="http://schemas.microsoft.com/office/powerpoint/2010/main" val="1123470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15</a:t>
            </a:fld>
            <a:endParaRPr lang="en-US"/>
          </a:p>
        </p:txBody>
      </p:sp>
    </p:spTree>
    <p:extLst>
      <p:ext uri="{BB962C8B-B14F-4D97-AF65-F5344CB8AC3E}">
        <p14:creationId xmlns:p14="http://schemas.microsoft.com/office/powerpoint/2010/main" val="2614350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16</a:t>
            </a:fld>
            <a:endParaRPr lang="en-US"/>
          </a:p>
        </p:txBody>
      </p:sp>
    </p:spTree>
    <p:extLst>
      <p:ext uri="{BB962C8B-B14F-4D97-AF65-F5344CB8AC3E}">
        <p14:creationId xmlns:p14="http://schemas.microsoft.com/office/powerpoint/2010/main" val="895503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17</a:t>
            </a:fld>
            <a:endParaRPr lang="en-US"/>
          </a:p>
        </p:txBody>
      </p:sp>
    </p:spTree>
    <p:extLst>
      <p:ext uri="{BB962C8B-B14F-4D97-AF65-F5344CB8AC3E}">
        <p14:creationId xmlns:p14="http://schemas.microsoft.com/office/powerpoint/2010/main" val="3932653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18</a:t>
            </a:fld>
            <a:endParaRPr lang="en-US"/>
          </a:p>
        </p:txBody>
      </p:sp>
    </p:spTree>
    <p:extLst>
      <p:ext uri="{BB962C8B-B14F-4D97-AF65-F5344CB8AC3E}">
        <p14:creationId xmlns:p14="http://schemas.microsoft.com/office/powerpoint/2010/main" val="3400013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19</a:t>
            </a:fld>
            <a:endParaRPr lang="en-US"/>
          </a:p>
        </p:txBody>
      </p:sp>
    </p:spTree>
    <p:extLst>
      <p:ext uri="{BB962C8B-B14F-4D97-AF65-F5344CB8AC3E}">
        <p14:creationId xmlns:p14="http://schemas.microsoft.com/office/powerpoint/2010/main" val="355181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20</a:t>
            </a:fld>
            <a:endParaRPr lang="en-US"/>
          </a:p>
        </p:txBody>
      </p:sp>
    </p:spTree>
    <p:extLst>
      <p:ext uri="{BB962C8B-B14F-4D97-AF65-F5344CB8AC3E}">
        <p14:creationId xmlns:p14="http://schemas.microsoft.com/office/powerpoint/2010/main" val="2316268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21</a:t>
            </a:fld>
            <a:endParaRPr lang="en-US"/>
          </a:p>
        </p:txBody>
      </p:sp>
    </p:spTree>
    <p:extLst>
      <p:ext uri="{BB962C8B-B14F-4D97-AF65-F5344CB8AC3E}">
        <p14:creationId xmlns:p14="http://schemas.microsoft.com/office/powerpoint/2010/main" val="243590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4</a:t>
            </a:fld>
            <a:endParaRPr lang="en-US"/>
          </a:p>
        </p:txBody>
      </p:sp>
    </p:spTree>
    <p:extLst>
      <p:ext uri="{BB962C8B-B14F-4D97-AF65-F5344CB8AC3E}">
        <p14:creationId xmlns:p14="http://schemas.microsoft.com/office/powerpoint/2010/main" val="2021921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22</a:t>
            </a:fld>
            <a:endParaRPr lang="en-US"/>
          </a:p>
        </p:txBody>
      </p:sp>
    </p:spTree>
    <p:extLst>
      <p:ext uri="{BB962C8B-B14F-4D97-AF65-F5344CB8AC3E}">
        <p14:creationId xmlns:p14="http://schemas.microsoft.com/office/powerpoint/2010/main" val="648602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23</a:t>
            </a:fld>
            <a:endParaRPr lang="en-US"/>
          </a:p>
        </p:txBody>
      </p:sp>
    </p:spTree>
    <p:extLst>
      <p:ext uri="{BB962C8B-B14F-4D97-AF65-F5344CB8AC3E}">
        <p14:creationId xmlns:p14="http://schemas.microsoft.com/office/powerpoint/2010/main" val="3730546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24</a:t>
            </a:fld>
            <a:endParaRPr lang="en-US"/>
          </a:p>
        </p:txBody>
      </p:sp>
    </p:spTree>
    <p:extLst>
      <p:ext uri="{BB962C8B-B14F-4D97-AF65-F5344CB8AC3E}">
        <p14:creationId xmlns:p14="http://schemas.microsoft.com/office/powerpoint/2010/main" val="37675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5</a:t>
            </a:fld>
            <a:endParaRPr lang="en-US"/>
          </a:p>
        </p:txBody>
      </p:sp>
    </p:spTree>
    <p:extLst>
      <p:ext uri="{BB962C8B-B14F-4D97-AF65-F5344CB8AC3E}">
        <p14:creationId xmlns:p14="http://schemas.microsoft.com/office/powerpoint/2010/main" val="1400306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6</a:t>
            </a:fld>
            <a:endParaRPr lang="en-US"/>
          </a:p>
        </p:txBody>
      </p:sp>
    </p:spTree>
    <p:extLst>
      <p:ext uri="{BB962C8B-B14F-4D97-AF65-F5344CB8AC3E}">
        <p14:creationId xmlns:p14="http://schemas.microsoft.com/office/powerpoint/2010/main" val="3614945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7</a:t>
            </a:fld>
            <a:endParaRPr lang="en-US"/>
          </a:p>
        </p:txBody>
      </p:sp>
    </p:spTree>
    <p:extLst>
      <p:ext uri="{BB962C8B-B14F-4D97-AF65-F5344CB8AC3E}">
        <p14:creationId xmlns:p14="http://schemas.microsoft.com/office/powerpoint/2010/main" val="2455716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8</a:t>
            </a:fld>
            <a:endParaRPr lang="en-US"/>
          </a:p>
        </p:txBody>
      </p:sp>
    </p:spTree>
    <p:extLst>
      <p:ext uri="{BB962C8B-B14F-4D97-AF65-F5344CB8AC3E}">
        <p14:creationId xmlns:p14="http://schemas.microsoft.com/office/powerpoint/2010/main" val="4177803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9</a:t>
            </a:fld>
            <a:endParaRPr lang="en-US"/>
          </a:p>
        </p:txBody>
      </p:sp>
    </p:spTree>
    <p:extLst>
      <p:ext uri="{BB962C8B-B14F-4D97-AF65-F5344CB8AC3E}">
        <p14:creationId xmlns:p14="http://schemas.microsoft.com/office/powerpoint/2010/main" val="252683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10</a:t>
            </a:fld>
            <a:endParaRPr lang="en-US"/>
          </a:p>
        </p:txBody>
      </p:sp>
    </p:spTree>
    <p:extLst>
      <p:ext uri="{BB962C8B-B14F-4D97-AF65-F5344CB8AC3E}">
        <p14:creationId xmlns:p14="http://schemas.microsoft.com/office/powerpoint/2010/main" val="3349695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4175" y="685800"/>
            <a:ext cx="608965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12C55BD2-FBEE-2B43-BCA3-95F743A4C724}" type="slidenum">
              <a:rPr lang="en-US" smtClean="0"/>
              <a:t>11</a:t>
            </a:fld>
            <a:endParaRPr lang="en-US"/>
          </a:p>
        </p:txBody>
      </p:sp>
    </p:spTree>
    <p:extLst>
      <p:ext uri="{BB962C8B-B14F-4D97-AF65-F5344CB8AC3E}">
        <p14:creationId xmlns:p14="http://schemas.microsoft.com/office/powerpoint/2010/main" val="2765009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9299"/>
            <a:ext cx="7772400" cy="110354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7349"/>
            <a:ext cx="6400800" cy="1315667"/>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3/7/2021</a:t>
            </a:fld>
            <a:endParaRPr lang="en-US"/>
          </a:p>
        </p:txBody>
      </p:sp>
      <p:sp>
        <p:nvSpPr>
          <p:cNvPr id="5" name="Footer Placeholder 4"/>
          <p:cNvSpPr>
            <a:spLocks noGrp="1"/>
          </p:cNvSpPr>
          <p:nvPr>
            <p:ph type="ftr" sz="quarter" idx="11"/>
          </p:nvPr>
        </p:nvSpPr>
        <p:spPr>
          <a:xfrm>
            <a:off x="3124200" y="4771679"/>
            <a:ext cx="2895600" cy="27409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22124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169"/>
            <a:ext cx="8229600" cy="858044"/>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1262"/>
            <a:ext cx="8229600" cy="339761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3/7/2021</a:t>
            </a:fld>
            <a:endParaRPr lang="en-US"/>
          </a:p>
        </p:txBody>
      </p:sp>
      <p:sp>
        <p:nvSpPr>
          <p:cNvPr id="5" name="Footer Placeholder 4"/>
          <p:cNvSpPr>
            <a:spLocks noGrp="1"/>
          </p:cNvSpPr>
          <p:nvPr>
            <p:ph type="ftr" sz="quarter" idx="11"/>
          </p:nvPr>
        </p:nvSpPr>
        <p:spPr>
          <a:xfrm>
            <a:off x="3124200" y="4771679"/>
            <a:ext cx="2895600" cy="27409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3869087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925"/>
            <a:ext cx="2057400" cy="329751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925"/>
            <a:ext cx="6019800" cy="329751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3/7/2021</a:t>
            </a:fld>
            <a:endParaRPr lang="en-US"/>
          </a:p>
        </p:txBody>
      </p:sp>
      <p:sp>
        <p:nvSpPr>
          <p:cNvPr id="5" name="Footer Placeholder 4"/>
          <p:cNvSpPr>
            <a:spLocks noGrp="1"/>
          </p:cNvSpPr>
          <p:nvPr>
            <p:ph type="ftr" sz="quarter" idx="11"/>
          </p:nvPr>
        </p:nvSpPr>
        <p:spPr>
          <a:xfrm>
            <a:off x="3124200" y="4771679"/>
            <a:ext cx="2895600" cy="27409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3217430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96875E-2941-4D6E-9EEB-4FAA6F328083}"/>
              </a:ext>
            </a:extLst>
          </p:cNvPr>
          <p:cNvSpPr>
            <a:spLocks noGrp="1"/>
          </p:cNvSpPr>
          <p:nvPr>
            <p:ph type="ctrTitle"/>
          </p:nvPr>
        </p:nvSpPr>
        <p:spPr>
          <a:xfrm>
            <a:off x="1143000" y="842963"/>
            <a:ext cx="6858000" cy="1792287"/>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3074B3A-27ED-4CFC-AAE6-60449FDBD4B8}"/>
              </a:ext>
            </a:extLst>
          </p:cNvPr>
          <p:cNvSpPr>
            <a:spLocks noGrp="1"/>
          </p:cNvSpPr>
          <p:nvPr>
            <p:ph type="subTitle" idx="1"/>
          </p:nvPr>
        </p:nvSpPr>
        <p:spPr>
          <a:xfrm>
            <a:off x="1143000" y="2703513"/>
            <a:ext cx="6858000" cy="12430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1E563BB-BB00-4EBD-BAD7-40AAD7E67669}"/>
              </a:ext>
            </a:extLst>
          </p:cNvPr>
          <p:cNvSpPr>
            <a:spLocks noGrp="1"/>
          </p:cNvSpPr>
          <p:nvPr>
            <p:ph type="dt" sz="half" idx="10"/>
          </p:nvPr>
        </p:nvSpPr>
        <p:spPr/>
        <p:txBody>
          <a:bodyPr/>
          <a:lstStyle/>
          <a:p>
            <a:fld id="{FE6E45A4-6C39-483C-B373-6F4BB7534066}" type="datetimeFigureOut">
              <a:rPr lang="pt-BR" smtClean="0"/>
              <a:t>07/03/2021</a:t>
            </a:fld>
            <a:endParaRPr lang="pt-BR"/>
          </a:p>
        </p:txBody>
      </p:sp>
      <p:sp>
        <p:nvSpPr>
          <p:cNvPr id="5" name="Espaço Reservado para Rodapé 4">
            <a:extLst>
              <a:ext uri="{FF2B5EF4-FFF2-40B4-BE49-F238E27FC236}">
                <a16:creationId xmlns:a16="http://schemas.microsoft.com/office/drawing/2014/main" id="{2C7C7597-253A-4EAA-9F9D-3D9EF93788D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F467835-2AC3-4DA9-B020-4BFB52117E6A}"/>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99619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89A2D9-8BDE-458E-B0EE-C5486742123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B3A430C-E8C3-4849-8D12-F283E15B6715}"/>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812E7EE-7AAB-400E-8C95-387A45E6B911}"/>
              </a:ext>
            </a:extLst>
          </p:cNvPr>
          <p:cNvSpPr>
            <a:spLocks noGrp="1"/>
          </p:cNvSpPr>
          <p:nvPr>
            <p:ph type="dt" sz="half" idx="10"/>
          </p:nvPr>
        </p:nvSpPr>
        <p:spPr/>
        <p:txBody>
          <a:bodyPr/>
          <a:lstStyle/>
          <a:p>
            <a:fld id="{FE6E45A4-6C39-483C-B373-6F4BB7534066}" type="datetimeFigureOut">
              <a:rPr lang="pt-BR" smtClean="0"/>
              <a:t>07/03/2021</a:t>
            </a:fld>
            <a:endParaRPr lang="pt-BR"/>
          </a:p>
        </p:txBody>
      </p:sp>
      <p:sp>
        <p:nvSpPr>
          <p:cNvPr id="5" name="Espaço Reservado para Rodapé 4">
            <a:extLst>
              <a:ext uri="{FF2B5EF4-FFF2-40B4-BE49-F238E27FC236}">
                <a16:creationId xmlns:a16="http://schemas.microsoft.com/office/drawing/2014/main" id="{BAA69574-33CF-4406-B949-4A6A2087B1B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8B41513-4D2A-46CD-947A-165B763FFA10}"/>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7039574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90149-F5BA-4392-9E9D-43CDC7E5582D}"/>
              </a:ext>
            </a:extLst>
          </p:cNvPr>
          <p:cNvSpPr>
            <a:spLocks noGrp="1"/>
          </p:cNvSpPr>
          <p:nvPr>
            <p:ph type="title"/>
          </p:nvPr>
        </p:nvSpPr>
        <p:spPr>
          <a:xfrm>
            <a:off x="623888" y="1282700"/>
            <a:ext cx="7886700" cy="2141538"/>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8E9BE8C-A6E0-4B62-A28E-5D43C90CA7D0}"/>
              </a:ext>
            </a:extLst>
          </p:cNvPr>
          <p:cNvSpPr>
            <a:spLocks noGrp="1"/>
          </p:cNvSpPr>
          <p:nvPr>
            <p:ph type="body" idx="1"/>
          </p:nvPr>
        </p:nvSpPr>
        <p:spPr>
          <a:xfrm>
            <a:off x="623888" y="3444875"/>
            <a:ext cx="7886700" cy="11271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73AE4D5F-909B-44CE-9B17-81D7915E99B9}"/>
              </a:ext>
            </a:extLst>
          </p:cNvPr>
          <p:cNvSpPr>
            <a:spLocks noGrp="1"/>
          </p:cNvSpPr>
          <p:nvPr>
            <p:ph type="dt" sz="half" idx="10"/>
          </p:nvPr>
        </p:nvSpPr>
        <p:spPr/>
        <p:txBody>
          <a:bodyPr/>
          <a:lstStyle/>
          <a:p>
            <a:fld id="{FE6E45A4-6C39-483C-B373-6F4BB7534066}" type="datetimeFigureOut">
              <a:rPr lang="pt-BR" smtClean="0"/>
              <a:t>07/03/2021</a:t>
            </a:fld>
            <a:endParaRPr lang="pt-BR"/>
          </a:p>
        </p:txBody>
      </p:sp>
      <p:sp>
        <p:nvSpPr>
          <p:cNvPr id="5" name="Espaço Reservado para Rodapé 4">
            <a:extLst>
              <a:ext uri="{FF2B5EF4-FFF2-40B4-BE49-F238E27FC236}">
                <a16:creationId xmlns:a16="http://schemas.microsoft.com/office/drawing/2014/main" id="{086901D6-3C95-4290-A2A8-00367ABFE70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FA237F4-6582-4488-A405-51456CCFFB7E}"/>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3696098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991A8A-657D-4B6F-8C04-D35943D8D0B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F64F027-6E8C-4AF1-878D-1C7A21E4DDD9}"/>
              </a:ext>
            </a:extLst>
          </p:cNvPr>
          <p:cNvSpPr>
            <a:spLocks noGrp="1"/>
          </p:cNvSpPr>
          <p:nvPr>
            <p:ph sz="half" idx="1"/>
          </p:nvPr>
        </p:nvSpPr>
        <p:spPr>
          <a:xfrm>
            <a:off x="628650" y="1370013"/>
            <a:ext cx="3867150" cy="3267075"/>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D71C214-F70B-482C-86A0-B3538D137DD3}"/>
              </a:ext>
            </a:extLst>
          </p:cNvPr>
          <p:cNvSpPr>
            <a:spLocks noGrp="1"/>
          </p:cNvSpPr>
          <p:nvPr>
            <p:ph sz="half" idx="2"/>
          </p:nvPr>
        </p:nvSpPr>
        <p:spPr>
          <a:xfrm>
            <a:off x="4648200" y="1370013"/>
            <a:ext cx="3867150" cy="3267075"/>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A24BCE9-BF93-4B21-A2A6-E8B4338A68A1}"/>
              </a:ext>
            </a:extLst>
          </p:cNvPr>
          <p:cNvSpPr>
            <a:spLocks noGrp="1"/>
          </p:cNvSpPr>
          <p:nvPr>
            <p:ph type="dt" sz="half" idx="10"/>
          </p:nvPr>
        </p:nvSpPr>
        <p:spPr/>
        <p:txBody>
          <a:bodyPr/>
          <a:lstStyle/>
          <a:p>
            <a:fld id="{FE6E45A4-6C39-483C-B373-6F4BB7534066}" type="datetimeFigureOut">
              <a:rPr lang="pt-BR" smtClean="0"/>
              <a:t>07/03/2021</a:t>
            </a:fld>
            <a:endParaRPr lang="pt-BR"/>
          </a:p>
        </p:txBody>
      </p:sp>
      <p:sp>
        <p:nvSpPr>
          <p:cNvPr id="6" name="Espaço Reservado para Rodapé 5">
            <a:extLst>
              <a:ext uri="{FF2B5EF4-FFF2-40B4-BE49-F238E27FC236}">
                <a16:creationId xmlns:a16="http://schemas.microsoft.com/office/drawing/2014/main" id="{53C9C1E6-2584-41A5-816E-19AEA96EFA0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FDECC9B-86D2-49C5-B119-064402179A27}"/>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1726585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AA2D92-D516-4D44-A0A6-ACDA664E90D1}"/>
              </a:ext>
            </a:extLst>
          </p:cNvPr>
          <p:cNvSpPr>
            <a:spLocks noGrp="1"/>
          </p:cNvSpPr>
          <p:nvPr>
            <p:ph type="title"/>
          </p:nvPr>
        </p:nvSpPr>
        <p:spPr>
          <a:xfrm>
            <a:off x="630238" y="274638"/>
            <a:ext cx="7886700" cy="993775"/>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F05D07D-FE00-41E4-B465-3CC5C8A64963}"/>
              </a:ext>
            </a:extLst>
          </p:cNvPr>
          <p:cNvSpPr>
            <a:spLocks noGrp="1"/>
          </p:cNvSpPr>
          <p:nvPr>
            <p:ph type="body" idx="1"/>
          </p:nvPr>
        </p:nvSpPr>
        <p:spPr>
          <a:xfrm>
            <a:off x="630238" y="1262063"/>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9AF1F075-A06B-4B2F-8A5D-E59273567E1A}"/>
              </a:ext>
            </a:extLst>
          </p:cNvPr>
          <p:cNvSpPr>
            <a:spLocks noGrp="1"/>
          </p:cNvSpPr>
          <p:nvPr>
            <p:ph sz="half" idx="2"/>
          </p:nvPr>
        </p:nvSpPr>
        <p:spPr>
          <a:xfrm>
            <a:off x="630238" y="1881188"/>
            <a:ext cx="3868737" cy="2765425"/>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DDAC05C-A705-414B-A9AE-CDDD70F65BC0}"/>
              </a:ext>
            </a:extLst>
          </p:cNvPr>
          <p:cNvSpPr>
            <a:spLocks noGrp="1"/>
          </p:cNvSpPr>
          <p:nvPr>
            <p:ph type="body" sz="quarter" idx="3"/>
          </p:nvPr>
        </p:nvSpPr>
        <p:spPr>
          <a:xfrm>
            <a:off x="4629150" y="1262063"/>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B483EA2A-1310-42CD-B5FC-C60CC7D17C2C}"/>
              </a:ext>
            </a:extLst>
          </p:cNvPr>
          <p:cNvSpPr>
            <a:spLocks noGrp="1"/>
          </p:cNvSpPr>
          <p:nvPr>
            <p:ph sz="quarter" idx="4"/>
          </p:nvPr>
        </p:nvSpPr>
        <p:spPr>
          <a:xfrm>
            <a:off x="4629150" y="1881188"/>
            <a:ext cx="3887788" cy="2765425"/>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A97D7077-DDC1-418D-9B43-08AF6000CF51}"/>
              </a:ext>
            </a:extLst>
          </p:cNvPr>
          <p:cNvSpPr>
            <a:spLocks noGrp="1"/>
          </p:cNvSpPr>
          <p:nvPr>
            <p:ph type="dt" sz="half" idx="10"/>
          </p:nvPr>
        </p:nvSpPr>
        <p:spPr/>
        <p:txBody>
          <a:bodyPr/>
          <a:lstStyle/>
          <a:p>
            <a:fld id="{FE6E45A4-6C39-483C-B373-6F4BB7534066}" type="datetimeFigureOut">
              <a:rPr lang="pt-BR" smtClean="0"/>
              <a:t>07/03/2021</a:t>
            </a:fld>
            <a:endParaRPr lang="pt-BR"/>
          </a:p>
        </p:txBody>
      </p:sp>
      <p:sp>
        <p:nvSpPr>
          <p:cNvPr id="8" name="Espaço Reservado para Rodapé 7">
            <a:extLst>
              <a:ext uri="{FF2B5EF4-FFF2-40B4-BE49-F238E27FC236}">
                <a16:creationId xmlns:a16="http://schemas.microsoft.com/office/drawing/2014/main" id="{798F7498-9456-40D6-8FDA-9283DA89CA1B}"/>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44E14117-6D0B-404C-B222-4351A0C6E770}"/>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1829399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A4E68E-00CB-4D13-8490-83A633B456D5}"/>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7E7B85C-A59D-486B-BCEA-C81B41545470}"/>
              </a:ext>
            </a:extLst>
          </p:cNvPr>
          <p:cNvSpPr>
            <a:spLocks noGrp="1"/>
          </p:cNvSpPr>
          <p:nvPr>
            <p:ph type="dt" sz="half" idx="10"/>
          </p:nvPr>
        </p:nvSpPr>
        <p:spPr/>
        <p:txBody>
          <a:bodyPr/>
          <a:lstStyle/>
          <a:p>
            <a:fld id="{FE6E45A4-6C39-483C-B373-6F4BB7534066}" type="datetimeFigureOut">
              <a:rPr lang="pt-BR" smtClean="0"/>
              <a:t>07/03/2021</a:t>
            </a:fld>
            <a:endParaRPr lang="pt-BR"/>
          </a:p>
        </p:txBody>
      </p:sp>
      <p:sp>
        <p:nvSpPr>
          <p:cNvPr id="4" name="Espaço Reservado para Rodapé 3">
            <a:extLst>
              <a:ext uri="{FF2B5EF4-FFF2-40B4-BE49-F238E27FC236}">
                <a16:creationId xmlns:a16="http://schemas.microsoft.com/office/drawing/2014/main" id="{C5B41FC5-CDFA-4231-870F-94420489BC3B}"/>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48529FC8-15B5-4685-9E97-B11D4C4CE02A}"/>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3431595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CB51C55-0D82-4F88-806A-98E6AFCD0396}"/>
              </a:ext>
            </a:extLst>
          </p:cNvPr>
          <p:cNvSpPr>
            <a:spLocks noGrp="1"/>
          </p:cNvSpPr>
          <p:nvPr>
            <p:ph type="dt" sz="half" idx="10"/>
          </p:nvPr>
        </p:nvSpPr>
        <p:spPr/>
        <p:txBody>
          <a:bodyPr/>
          <a:lstStyle/>
          <a:p>
            <a:fld id="{FE6E45A4-6C39-483C-B373-6F4BB7534066}" type="datetimeFigureOut">
              <a:rPr lang="pt-BR" smtClean="0"/>
              <a:t>07/03/2021</a:t>
            </a:fld>
            <a:endParaRPr lang="pt-BR"/>
          </a:p>
        </p:txBody>
      </p:sp>
      <p:sp>
        <p:nvSpPr>
          <p:cNvPr id="3" name="Espaço Reservado para Rodapé 2">
            <a:extLst>
              <a:ext uri="{FF2B5EF4-FFF2-40B4-BE49-F238E27FC236}">
                <a16:creationId xmlns:a16="http://schemas.microsoft.com/office/drawing/2014/main" id="{E586E5E5-74C8-48B5-A59B-E0E05CD8434F}"/>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4E6ABE7-9D91-4BB6-A255-9FDFBE05EA7E}"/>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4094232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E0D266-E861-4320-8422-BB75F2D8E71F}"/>
              </a:ext>
            </a:extLst>
          </p:cNvPr>
          <p:cNvSpPr>
            <a:spLocks noGrp="1"/>
          </p:cNvSpPr>
          <p:nvPr>
            <p:ph type="title"/>
          </p:nvPr>
        </p:nvSpPr>
        <p:spPr>
          <a:xfrm>
            <a:off x="630238" y="342900"/>
            <a:ext cx="2949575" cy="1201738"/>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326035C0-9D3F-4B22-91E1-ED4E790B32CA}"/>
              </a:ext>
            </a:extLst>
          </p:cNvPr>
          <p:cNvSpPr>
            <a:spLocks noGrp="1"/>
          </p:cNvSpPr>
          <p:nvPr>
            <p:ph idx="1"/>
          </p:nvPr>
        </p:nvSpPr>
        <p:spPr>
          <a:xfrm>
            <a:off x="3887788" y="741363"/>
            <a:ext cx="4629150" cy="36591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F5938E5-FE43-4026-8872-1C4398620486}"/>
              </a:ext>
            </a:extLst>
          </p:cNvPr>
          <p:cNvSpPr>
            <a:spLocks noGrp="1"/>
          </p:cNvSpPr>
          <p:nvPr>
            <p:ph type="body" sz="half" idx="2"/>
          </p:nvPr>
        </p:nvSpPr>
        <p:spPr>
          <a:xfrm>
            <a:off x="630238" y="1544638"/>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9A060033-3E77-4CDB-83AE-760A103C4B6D}"/>
              </a:ext>
            </a:extLst>
          </p:cNvPr>
          <p:cNvSpPr>
            <a:spLocks noGrp="1"/>
          </p:cNvSpPr>
          <p:nvPr>
            <p:ph type="dt" sz="half" idx="10"/>
          </p:nvPr>
        </p:nvSpPr>
        <p:spPr/>
        <p:txBody>
          <a:bodyPr/>
          <a:lstStyle/>
          <a:p>
            <a:fld id="{FE6E45A4-6C39-483C-B373-6F4BB7534066}" type="datetimeFigureOut">
              <a:rPr lang="pt-BR" smtClean="0"/>
              <a:t>07/03/2021</a:t>
            </a:fld>
            <a:endParaRPr lang="pt-BR"/>
          </a:p>
        </p:txBody>
      </p:sp>
      <p:sp>
        <p:nvSpPr>
          <p:cNvPr id="6" name="Espaço Reservado para Rodapé 5">
            <a:extLst>
              <a:ext uri="{FF2B5EF4-FFF2-40B4-BE49-F238E27FC236}">
                <a16:creationId xmlns:a16="http://schemas.microsoft.com/office/drawing/2014/main" id="{F1E24F39-A973-491D-99B8-D7554E089DE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A571A23-E5D1-43C0-AFEB-090AF9120B41}"/>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3789216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169"/>
            <a:ext cx="8229600" cy="858044"/>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1262"/>
            <a:ext cx="8229600" cy="339761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3/7/2021</a:t>
            </a:fld>
            <a:endParaRPr lang="en-US"/>
          </a:p>
        </p:txBody>
      </p:sp>
      <p:sp>
        <p:nvSpPr>
          <p:cNvPr id="5" name="Footer Placeholder 4"/>
          <p:cNvSpPr>
            <a:spLocks noGrp="1"/>
          </p:cNvSpPr>
          <p:nvPr>
            <p:ph type="ftr" sz="quarter" idx="11"/>
          </p:nvPr>
        </p:nvSpPr>
        <p:spPr>
          <a:xfrm>
            <a:off x="3124200" y="4771679"/>
            <a:ext cx="2895600" cy="27409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2447047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0CD6EA-126E-4CBD-8A84-8A043F513A2B}"/>
              </a:ext>
            </a:extLst>
          </p:cNvPr>
          <p:cNvSpPr>
            <a:spLocks noGrp="1"/>
          </p:cNvSpPr>
          <p:nvPr>
            <p:ph type="title"/>
          </p:nvPr>
        </p:nvSpPr>
        <p:spPr>
          <a:xfrm>
            <a:off x="630238" y="342900"/>
            <a:ext cx="2949575" cy="1201738"/>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BF0DC4D-8F8C-42A1-9F8E-F27402BE0C4C}"/>
              </a:ext>
            </a:extLst>
          </p:cNvPr>
          <p:cNvSpPr>
            <a:spLocks noGrp="1"/>
          </p:cNvSpPr>
          <p:nvPr>
            <p:ph type="pic" idx="1"/>
          </p:nvPr>
        </p:nvSpPr>
        <p:spPr>
          <a:xfrm>
            <a:off x="3887788" y="741363"/>
            <a:ext cx="4629150" cy="36591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557E611-148F-43EE-89CF-123211EAA9B7}"/>
              </a:ext>
            </a:extLst>
          </p:cNvPr>
          <p:cNvSpPr>
            <a:spLocks noGrp="1"/>
          </p:cNvSpPr>
          <p:nvPr>
            <p:ph type="body" sz="half" idx="2"/>
          </p:nvPr>
        </p:nvSpPr>
        <p:spPr>
          <a:xfrm>
            <a:off x="630238" y="1544638"/>
            <a:ext cx="2949575" cy="2860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147CEDC5-588D-4D0F-974B-2A85F6260273}"/>
              </a:ext>
            </a:extLst>
          </p:cNvPr>
          <p:cNvSpPr>
            <a:spLocks noGrp="1"/>
          </p:cNvSpPr>
          <p:nvPr>
            <p:ph type="dt" sz="half" idx="10"/>
          </p:nvPr>
        </p:nvSpPr>
        <p:spPr/>
        <p:txBody>
          <a:bodyPr/>
          <a:lstStyle/>
          <a:p>
            <a:fld id="{FE6E45A4-6C39-483C-B373-6F4BB7534066}" type="datetimeFigureOut">
              <a:rPr lang="pt-BR" smtClean="0"/>
              <a:t>07/03/2021</a:t>
            </a:fld>
            <a:endParaRPr lang="pt-BR"/>
          </a:p>
        </p:txBody>
      </p:sp>
      <p:sp>
        <p:nvSpPr>
          <p:cNvPr id="6" name="Espaço Reservado para Rodapé 5">
            <a:extLst>
              <a:ext uri="{FF2B5EF4-FFF2-40B4-BE49-F238E27FC236}">
                <a16:creationId xmlns:a16="http://schemas.microsoft.com/office/drawing/2014/main" id="{B55CC5A2-2B4A-47CC-85C8-535CFD4D986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9377816-8C03-44BD-B458-D432155B752D}"/>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2871514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6A40D-AD6E-439A-8276-5F2E68A8379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34B0581-CFD2-47F9-A82B-750FCE8DA26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822D11F-DC1B-4559-9561-BBE8132BB360}"/>
              </a:ext>
            </a:extLst>
          </p:cNvPr>
          <p:cNvSpPr>
            <a:spLocks noGrp="1"/>
          </p:cNvSpPr>
          <p:nvPr>
            <p:ph type="dt" sz="half" idx="10"/>
          </p:nvPr>
        </p:nvSpPr>
        <p:spPr/>
        <p:txBody>
          <a:bodyPr/>
          <a:lstStyle/>
          <a:p>
            <a:fld id="{FE6E45A4-6C39-483C-B373-6F4BB7534066}" type="datetimeFigureOut">
              <a:rPr lang="pt-BR" smtClean="0"/>
              <a:t>07/03/2021</a:t>
            </a:fld>
            <a:endParaRPr lang="pt-BR"/>
          </a:p>
        </p:txBody>
      </p:sp>
      <p:sp>
        <p:nvSpPr>
          <p:cNvPr id="5" name="Espaço Reservado para Rodapé 4">
            <a:extLst>
              <a:ext uri="{FF2B5EF4-FFF2-40B4-BE49-F238E27FC236}">
                <a16:creationId xmlns:a16="http://schemas.microsoft.com/office/drawing/2014/main" id="{5144CA84-8344-4DA9-8FFD-C2D9771FE26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6BDA59A-5FEF-4F87-8E69-F3894ADA4D35}"/>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3125812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A33879C-88F5-4225-973C-EAA13BD4235E}"/>
              </a:ext>
            </a:extLst>
          </p:cNvPr>
          <p:cNvSpPr>
            <a:spLocks noGrp="1"/>
          </p:cNvSpPr>
          <p:nvPr>
            <p:ph type="title" orient="vert"/>
          </p:nvPr>
        </p:nvSpPr>
        <p:spPr>
          <a:xfrm>
            <a:off x="6543675" y="274638"/>
            <a:ext cx="1971675" cy="4362450"/>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62B192F-2954-44BC-A41C-FB1CF3BD2846}"/>
              </a:ext>
            </a:extLst>
          </p:cNvPr>
          <p:cNvSpPr>
            <a:spLocks noGrp="1"/>
          </p:cNvSpPr>
          <p:nvPr>
            <p:ph type="body" orient="vert" idx="1"/>
          </p:nvPr>
        </p:nvSpPr>
        <p:spPr>
          <a:xfrm>
            <a:off x="628650" y="274638"/>
            <a:ext cx="5762625" cy="4362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6870DD3-21CA-499D-A809-DF330BCA6786}"/>
              </a:ext>
            </a:extLst>
          </p:cNvPr>
          <p:cNvSpPr>
            <a:spLocks noGrp="1"/>
          </p:cNvSpPr>
          <p:nvPr>
            <p:ph type="dt" sz="half" idx="10"/>
          </p:nvPr>
        </p:nvSpPr>
        <p:spPr/>
        <p:txBody>
          <a:bodyPr/>
          <a:lstStyle/>
          <a:p>
            <a:fld id="{FE6E45A4-6C39-483C-B373-6F4BB7534066}" type="datetimeFigureOut">
              <a:rPr lang="pt-BR" smtClean="0"/>
              <a:t>07/03/2021</a:t>
            </a:fld>
            <a:endParaRPr lang="pt-BR"/>
          </a:p>
        </p:txBody>
      </p:sp>
      <p:sp>
        <p:nvSpPr>
          <p:cNvPr id="5" name="Espaço Reservado para Rodapé 4">
            <a:extLst>
              <a:ext uri="{FF2B5EF4-FFF2-40B4-BE49-F238E27FC236}">
                <a16:creationId xmlns:a16="http://schemas.microsoft.com/office/drawing/2014/main" id="{1AD0186C-0631-40F7-B8CA-3795167D965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F561074-1CFF-4077-833C-7D61C4BE4CB0}"/>
              </a:ext>
            </a:extLst>
          </p:cNvPr>
          <p:cNvSpPr>
            <a:spLocks noGrp="1"/>
          </p:cNvSpPr>
          <p:nvPr>
            <p:ph type="sldNum" sz="quarter" idx="12"/>
          </p:nvPr>
        </p:nvSpPr>
        <p:spPr/>
        <p:txBody>
          <a:bodyPr/>
          <a:lstStyle/>
          <a:p>
            <a:fld id="{37BE5D75-6130-465B-8A97-F844DE0D2225}" type="slidenum">
              <a:rPr lang="pt-BR" smtClean="0"/>
              <a:t>‹nº›</a:t>
            </a:fld>
            <a:endParaRPr lang="pt-BR"/>
          </a:p>
        </p:txBody>
      </p:sp>
    </p:spTree>
    <p:extLst>
      <p:ext uri="{BB962C8B-B14F-4D97-AF65-F5344CB8AC3E}">
        <p14:creationId xmlns:p14="http://schemas.microsoft.com/office/powerpoint/2010/main" val="4004603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8236"/>
            <a:ext cx="7772400" cy="1022502"/>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2055"/>
            <a:ext cx="7772400" cy="1126182"/>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3/7/2021</a:t>
            </a:fld>
            <a:endParaRPr lang="en-US"/>
          </a:p>
        </p:txBody>
      </p:sp>
      <p:sp>
        <p:nvSpPr>
          <p:cNvPr id="5" name="Footer Placeholder 4"/>
          <p:cNvSpPr>
            <a:spLocks noGrp="1"/>
          </p:cNvSpPr>
          <p:nvPr>
            <p:ph type="ftr" sz="quarter" idx="11"/>
          </p:nvPr>
        </p:nvSpPr>
        <p:spPr>
          <a:xfrm>
            <a:off x="3124200" y="4771679"/>
            <a:ext cx="2895600" cy="274097"/>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79344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6169"/>
            <a:ext cx="8229600" cy="858044"/>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902139"/>
            <a:ext cx="4038600" cy="255029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2139"/>
            <a:ext cx="4038600" cy="255029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3/7/2021</a:t>
            </a:fld>
            <a:endParaRPr lang="en-US"/>
          </a:p>
        </p:txBody>
      </p:sp>
      <p:sp>
        <p:nvSpPr>
          <p:cNvPr id="6" name="Footer Placeholder 5"/>
          <p:cNvSpPr>
            <a:spLocks noGrp="1"/>
          </p:cNvSpPr>
          <p:nvPr>
            <p:ph type="ftr" sz="quarter" idx="11"/>
          </p:nvPr>
        </p:nvSpPr>
        <p:spPr>
          <a:xfrm>
            <a:off x="3124200" y="4771679"/>
            <a:ext cx="2895600" cy="274097"/>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1699913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169"/>
            <a:ext cx="8229600" cy="858044"/>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2401"/>
            <a:ext cx="4040188" cy="480266"/>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2667"/>
            <a:ext cx="4040188" cy="296621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2401"/>
            <a:ext cx="4041775" cy="480266"/>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2667"/>
            <a:ext cx="4041775" cy="296621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3/7/2021</a:t>
            </a:fld>
            <a:endParaRPr lang="en-US"/>
          </a:p>
        </p:txBody>
      </p:sp>
      <p:sp>
        <p:nvSpPr>
          <p:cNvPr id="8" name="Footer Placeholder 7"/>
          <p:cNvSpPr>
            <a:spLocks noGrp="1"/>
          </p:cNvSpPr>
          <p:nvPr>
            <p:ph type="ftr" sz="quarter" idx="11"/>
          </p:nvPr>
        </p:nvSpPr>
        <p:spPr>
          <a:xfrm>
            <a:off x="3124200" y="4771679"/>
            <a:ext cx="2895600" cy="274097"/>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1669302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6169"/>
            <a:ext cx="8229600" cy="858044"/>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3/7/2021</a:t>
            </a:fld>
            <a:endParaRPr lang="en-US"/>
          </a:p>
        </p:txBody>
      </p:sp>
      <p:sp>
        <p:nvSpPr>
          <p:cNvPr id="4" name="Footer Placeholder 3"/>
          <p:cNvSpPr>
            <a:spLocks noGrp="1"/>
          </p:cNvSpPr>
          <p:nvPr>
            <p:ph type="ftr" sz="quarter" idx="11"/>
          </p:nvPr>
        </p:nvSpPr>
        <p:spPr>
          <a:xfrm>
            <a:off x="3124200" y="4771679"/>
            <a:ext cx="2895600" cy="274097"/>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2401589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3/7/2021</a:t>
            </a:fld>
            <a:endParaRPr lang="en-US"/>
          </a:p>
        </p:txBody>
      </p:sp>
      <p:sp>
        <p:nvSpPr>
          <p:cNvPr id="3" name="Footer Placeholder 2"/>
          <p:cNvSpPr>
            <a:spLocks noGrp="1"/>
          </p:cNvSpPr>
          <p:nvPr>
            <p:ph type="ftr" sz="quarter" idx="11"/>
          </p:nvPr>
        </p:nvSpPr>
        <p:spPr>
          <a:xfrm>
            <a:off x="3124200" y="4771679"/>
            <a:ext cx="2895600" cy="274097"/>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2378211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978"/>
            <a:ext cx="3008313" cy="87234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977"/>
            <a:ext cx="5111750" cy="43939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7323"/>
            <a:ext cx="3008313" cy="352155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3/7/2021</a:t>
            </a:fld>
            <a:endParaRPr lang="en-US"/>
          </a:p>
        </p:txBody>
      </p:sp>
      <p:sp>
        <p:nvSpPr>
          <p:cNvPr id="6" name="Footer Placeholder 5"/>
          <p:cNvSpPr>
            <a:spLocks noGrp="1"/>
          </p:cNvSpPr>
          <p:nvPr>
            <p:ph type="ftr" sz="quarter" idx="11"/>
          </p:nvPr>
        </p:nvSpPr>
        <p:spPr>
          <a:xfrm>
            <a:off x="3124200" y="4771679"/>
            <a:ext cx="2895600" cy="274097"/>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3537216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3784"/>
            <a:ext cx="5486400" cy="425447"/>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007"/>
            <a:ext cx="5486400" cy="308895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9232"/>
            <a:ext cx="5486400" cy="60420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71679"/>
            <a:ext cx="2133600" cy="274097"/>
          </a:xfrm>
          <a:prstGeom prst="rect">
            <a:avLst/>
          </a:prstGeom>
        </p:spPr>
        <p:txBody>
          <a:bodyPr/>
          <a:lstStyle/>
          <a:p>
            <a:fld id="{34DE395E-34A2-AA4D-9868-153B79C4F40E}" type="datetimeFigureOut">
              <a:rPr lang="en-US" smtClean="0"/>
              <a:t>3/7/2021</a:t>
            </a:fld>
            <a:endParaRPr lang="en-US"/>
          </a:p>
        </p:txBody>
      </p:sp>
      <p:sp>
        <p:nvSpPr>
          <p:cNvPr id="6" name="Footer Placeholder 5"/>
          <p:cNvSpPr>
            <a:spLocks noGrp="1"/>
          </p:cNvSpPr>
          <p:nvPr>
            <p:ph type="ftr" sz="quarter" idx="11"/>
          </p:nvPr>
        </p:nvSpPr>
        <p:spPr>
          <a:xfrm>
            <a:off x="3124200" y="4771679"/>
            <a:ext cx="2895600" cy="274097"/>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71679"/>
            <a:ext cx="2133600" cy="274097"/>
          </a:xfrm>
          <a:prstGeom prst="rect">
            <a:avLst/>
          </a:prstGeom>
        </p:spPr>
        <p:txBody>
          <a:bodyPr/>
          <a:lstStyle/>
          <a:p>
            <a:fld id="{4AB888C7-909F-294F-8D58-CCD5DCAC4E92}" type="slidenum">
              <a:rPr lang="en-US" smtClean="0"/>
              <a:t>‹nº›</a:t>
            </a:fld>
            <a:endParaRPr lang="en-US"/>
          </a:p>
        </p:txBody>
      </p:sp>
    </p:spTree>
    <p:extLst>
      <p:ext uri="{BB962C8B-B14F-4D97-AF65-F5344CB8AC3E}">
        <p14:creationId xmlns:p14="http://schemas.microsoft.com/office/powerpoint/2010/main" val="277370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Gráfico 1">
            <a:extLst>
              <a:ext uri="{FF2B5EF4-FFF2-40B4-BE49-F238E27FC236}">
                <a16:creationId xmlns:a16="http://schemas.microsoft.com/office/drawing/2014/main" id="{47812BA6-816F-4B24-9A47-792122A538F3}"/>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205943" y="211486"/>
            <a:ext cx="8732115" cy="4725291"/>
          </a:xfrm>
          <a:prstGeom prst="rect">
            <a:avLst/>
          </a:prstGeom>
        </p:spPr>
      </p:pic>
      <p:sp>
        <p:nvSpPr>
          <p:cNvPr id="3" name="Elipse 2">
            <a:extLst>
              <a:ext uri="{FF2B5EF4-FFF2-40B4-BE49-F238E27FC236}">
                <a16:creationId xmlns:a16="http://schemas.microsoft.com/office/drawing/2014/main" id="{2CD2563E-4B6D-4466-BE5A-A8C582F0EDCF}"/>
              </a:ext>
            </a:extLst>
          </p:cNvPr>
          <p:cNvSpPr/>
          <p:nvPr userDrawn="1"/>
        </p:nvSpPr>
        <p:spPr>
          <a:xfrm>
            <a:off x="954756" y="1296223"/>
            <a:ext cx="295068" cy="213384"/>
          </a:xfrm>
          <a:prstGeom prst="ellipse">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53489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28656C5-3269-469D-A49C-D8EE0FC31B4D}"/>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C8AD281-0390-4403-9502-ADE1FB75AEF3}"/>
              </a:ext>
            </a:extLst>
          </p:cNvPr>
          <p:cNvSpPr>
            <a:spLocks noGrp="1"/>
          </p:cNvSpPr>
          <p:nvPr>
            <p:ph type="body" idx="1"/>
          </p:nvPr>
        </p:nvSpPr>
        <p:spPr>
          <a:xfrm>
            <a:off x="628650" y="1370013"/>
            <a:ext cx="7886700" cy="3267075"/>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D883885-A71F-42DE-BB20-3048AA4807E1}"/>
              </a:ext>
            </a:extLst>
          </p:cNvPr>
          <p:cNvSpPr>
            <a:spLocks noGrp="1"/>
          </p:cNvSpPr>
          <p:nvPr>
            <p:ph type="dt" sz="half" idx="2"/>
          </p:nvPr>
        </p:nvSpPr>
        <p:spPr>
          <a:xfrm>
            <a:off x="628650" y="4772025"/>
            <a:ext cx="2057400" cy="273050"/>
          </a:xfrm>
          <a:prstGeom prst="rect">
            <a:avLst/>
          </a:prstGeom>
        </p:spPr>
        <p:txBody>
          <a:bodyPr vert="horz" lIns="91440" tIns="45720" rIns="91440" bIns="45720" rtlCol="0" anchor="ctr"/>
          <a:lstStyle>
            <a:lvl1pPr algn="l">
              <a:defRPr sz="1200">
                <a:solidFill>
                  <a:schemeClr val="tx1">
                    <a:tint val="75000"/>
                  </a:schemeClr>
                </a:solidFill>
              </a:defRPr>
            </a:lvl1pPr>
          </a:lstStyle>
          <a:p>
            <a:fld id="{FE6E45A4-6C39-483C-B373-6F4BB7534066}" type="datetimeFigureOut">
              <a:rPr lang="pt-BR" smtClean="0"/>
              <a:t>07/03/2021</a:t>
            </a:fld>
            <a:endParaRPr lang="pt-BR"/>
          </a:p>
        </p:txBody>
      </p:sp>
      <p:sp>
        <p:nvSpPr>
          <p:cNvPr id="5" name="Espaço Reservado para Rodapé 4">
            <a:extLst>
              <a:ext uri="{FF2B5EF4-FFF2-40B4-BE49-F238E27FC236}">
                <a16:creationId xmlns:a16="http://schemas.microsoft.com/office/drawing/2014/main" id="{DDA09F5F-63C9-4C7D-8185-D42C9E7B2E4E}"/>
              </a:ext>
            </a:extLst>
          </p:cNvPr>
          <p:cNvSpPr>
            <a:spLocks noGrp="1"/>
          </p:cNvSpPr>
          <p:nvPr>
            <p:ph type="ftr" sz="quarter" idx="3"/>
          </p:nvPr>
        </p:nvSpPr>
        <p:spPr>
          <a:xfrm>
            <a:off x="3028950" y="4772025"/>
            <a:ext cx="3086100" cy="2730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F8EFEB33-B185-431A-BAEF-E7B4C1514F65}"/>
              </a:ext>
            </a:extLst>
          </p:cNvPr>
          <p:cNvSpPr>
            <a:spLocks noGrp="1"/>
          </p:cNvSpPr>
          <p:nvPr>
            <p:ph type="sldNum" sz="quarter" idx="4"/>
          </p:nvPr>
        </p:nvSpPr>
        <p:spPr>
          <a:xfrm>
            <a:off x="6457950" y="4772025"/>
            <a:ext cx="2057400" cy="273050"/>
          </a:xfrm>
          <a:prstGeom prst="rect">
            <a:avLst/>
          </a:prstGeom>
        </p:spPr>
        <p:txBody>
          <a:bodyPr vert="horz" lIns="91440" tIns="45720" rIns="91440" bIns="45720" rtlCol="0" anchor="ctr"/>
          <a:lstStyle>
            <a:lvl1pPr algn="r">
              <a:defRPr sz="1200">
                <a:solidFill>
                  <a:schemeClr val="tx1">
                    <a:tint val="75000"/>
                  </a:schemeClr>
                </a:solidFill>
              </a:defRPr>
            </a:lvl1pPr>
          </a:lstStyle>
          <a:p>
            <a:fld id="{37BE5D75-6130-465B-8A97-F844DE0D2225}" type="slidenum">
              <a:rPr lang="pt-BR" smtClean="0"/>
              <a:t>‹nº›</a:t>
            </a:fld>
            <a:endParaRPr lang="pt-BR"/>
          </a:p>
        </p:txBody>
      </p:sp>
    </p:spTree>
    <p:extLst>
      <p:ext uri="{BB962C8B-B14F-4D97-AF65-F5344CB8AC3E}">
        <p14:creationId xmlns:p14="http://schemas.microsoft.com/office/powerpoint/2010/main" val="61866185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áfico 9">
            <a:extLst>
              <a:ext uri="{FF2B5EF4-FFF2-40B4-BE49-F238E27FC236}">
                <a16:creationId xmlns:a16="http://schemas.microsoft.com/office/drawing/2014/main" id="{BE5122DD-3FCD-4660-A021-810260C0E9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5943" y="211486"/>
            <a:ext cx="8732115" cy="4725291"/>
          </a:xfrm>
          <a:prstGeom prst="rect">
            <a:avLst/>
          </a:prstGeom>
        </p:spPr>
      </p:pic>
      <p:pic>
        <p:nvPicPr>
          <p:cNvPr id="16" name="Imagem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7655" y="2215502"/>
            <a:ext cx="2648691" cy="712498"/>
          </a:xfrm>
          <a:prstGeom prst="rect">
            <a:avLst/>
          </a:prstGeom>
        </p:spPr>
      </p:pic>
      <p:sp>
        <p:nvSpPr>
          <p:cNvPr id="4" name="CaixaDeTexto 3">
            <a:extLst>
              <a:ext uri="{FF2B5EF4-FFF2-40B4-BE49-F238E27FC236}">
                <a16:creationId xmlns:a16="http://schemas.microsoft.com/office/drawing/2014/main" id="{610A2123-9571-4135-9B69-BADEB6841AA5}"/>
              </a:ext>
            </a:extLst>
          </p:cNvPr>
          <p:cNvSpPr txBox="1"/>
          <p:nvPr/>
        </p:nvSpPr>
        <p:spPr>
          <a:xfrm>
            <a:off x="3998182" y="2966717"/>
            <a:ext cx="2370521" cy="584775"/>
          </a:xfrm>
          <a:prstGeom prst="rect">
            <a:avLst/>
          </a:prstGeom>
          <a:noFill/>
        </p:spPr>
        <p:txBody>
          <a:bodyPr wrap="none" rtlCol="0">
            <a:spAutoFit/>
          </a:bodyPr>
          <a:lstStyle/>
          <a:p>
            <a:r>
              <a:rPr lang="pt-BR" sz="3200" dirty="0">
                <a:solidFill>
                  <a:schemeClr val="bg1">
                    <a:lumMod val="65000"/>
                  </a:schemeClr>
                </a:solidFill>
              </a:rPr>
              <a:t>GRADUAÇÃO</a:t>
            </a:r>
          </a:p>
        </p:txBody>
      </p:sp>
    </p:spTree>
    <p:extLst>
      <p:ext uri="{BB962C8B-B14F-4D97-AF65-F5344CB8AC3E}">
        <p14:creationId xmlns:p14="http://schemas.microsoft.com/office/powerpoint/2010/main" val="25964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258867" y="420128"/>
            <a:ext cx="8820360" cy="47753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ESTRUTURA HTML</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516823" y="1155885"/>
            <a:ext cx="7938688" cy="1867014"/>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200"/>
              </a:lnSpc>
              <a:buNone/>
            </a:pPr>
            <a:r>
              <a:rPr lang="pt-BR" sz="2000" dirty="0">
                <a:solidFill>
                  <a:srgbClr val="ED145B"/>
                </a:solidFill>
                <a:latin typeface="Gotham HTF Light" pitchFamily="50" charset="0"/>
              </a:rPr>
              <a:t>&lt;meta </a:t>
            </a:r>
            <a:r>
              <a:rPr lang="pt-BR" sz="2000" dirty="0" err="1">
                <a:solidFill>
                  <a:srgbClr val="ED145B"/>
                </a:solidFill>
                <a:latin typeface="Gotham HTF Light" pitchFamily="50" charset="0"/>
              </a:rPr>
              <a:t>name</a:t>
            </a:r>
            <a:r>
              <a:rPr lang="pt-BR" sz="2000" dirty="0">
                <a:solidFill>
                  <a:srgbClr val="ED145B"/>
                </a:solidFill>
                <a:latin typeface="Gotham HTF Light" pitchFamily="50" charset="0"/>
              </a:rPr>
              <a:t>="</a:t>
            </a:r>
            <a:r>
              <a:rPr lang="pt-BR" sz="2000" dirty="0" err="1">
                <a:solidFill>
                  <a:srgbClr val="ED145B"/>
                </a:solidFill>
                <a:latin typeface="Gotham HTF Light" pitchFamily="50" charset="0"/>
              </a:rPr>
              <a:t>viewport</a:t>
            </a:r>
            <a:r>
              <a:rPr lang="pt-BR" sz="2000" dirty="0">
                <a:solidFill>
                  <a:srgbClr val="ED145B"/>
                </a:solidFill>
                <a:latin typeface="Gotham HTF Light" pitchFamily="50" charset="0"/>
              </a:rPr>
              <a:t>" </a:t>
            </a:r>
            <a:r>
              <a:rPr lang="pt-BR" sz="2000" dirty="0" err="1">
                <a:solidFill>
                  <a:srgbClr val="ED145B"/>
                </a:solidFill>
                <a:latin typeface="Gotham HTF Light" pitchFamily="50" charset="0"/>
              </a:rPr>
              <a:t>content</a:t>
            </a:r>
            <a:r>
              <a:rPr lang="pt-BR" sz="2000" dirty="0">
                <a:solidFill>
                  <a:srgbClr val="ED145B"/>
                </a:solidFill>
                <a:latin typeface="Gotham HTF Light" pitchFamily="50" charset="0"/>
              </a:rPr>
              <a:t>="</a:t>
            </a:r>
            <a:r>
              <a:rPr lang="pt-BR" sz="2000" dirty="0" err="1">
                <a:solidFill>
                  <a:srgbClr val="ED145B"/>
                </a:solidFill>
                <a:latin typeface="Gotham HTF Light" pitchFamily="50" charset="0"/>
              </a:rPr>
              <a:t>width</a:t>
            </a:r>
            <a:r>
              <a:rPr lang="pt-BR" sz="2000" dirty="0">
                <a:solidFill>
                  <a:srgbClr val="ED145B"/>
                </a:solidFill>
                <a:latin typeface="Gotham HTF Light" pitchFamily="50" charset="0"/>
              </a:rPr>
              <a:t>=device-</a:t>
            </a:r>
            <a:r>
              <a:rPr lang="pt-BR" sz="2000" dirty="0" err="1">
                <a:solidFill>
                  <a:srgbClr val="ED145B"/>
                </a:solidFill>
                <a:latin typeface="Gotham HTF Light" pitchFamily="50" charset="0"/>
              </a:rPr>
              <a:t>width</a:t>
            </a:r>
            <a:r>
              <a:rPr lang="pt-BR" sz="2000" dirty="0">
                <a:solidFill>
                  <a:srgbClr val="ED145B"/>
                </a:solidFill>
                <a:latin typeface="Gotham HTF Light" pitchFamily="50" charset="0"/>
              </a:rPr>
              <a:t>, </a:t>
            </a:r>
            <a:r>
              <a:rPr lang="pt-BR" sz="2000" dirty="0" err="1">
                <a:solidFill>
                  <a:srgbClr val="ED145B"/>
                </a:solidFill>
                <a:latin typeface="Gotham HTF Light" pitchFamily="50" charset="0"/>
              </a:rPr>
              <a:t>initial-scale</a:t>
            </a:r>
            <a:r>
              <a:rPr lang="pt-BR" sz="2000" dirty="0">
                <a:solidFill>
                  <a:srgbClr val="ED145B"/>
                </a:solidFill>
                <a:latin typeface="Gotham HTF Light" pitchFamily="50" charset="0"/>
              </a:rPr>
              <a:t>=1"&gt; </a:t>
            </a:r>
          </a:p>
          <a:p>
            <a:pPr marL="0" indent="0" algn="ctr">
              <a:lnSpc>
                <a:spcPts val="2200"/>
              </a:lnSpc>
              <a:buNone/>
            </a:pPr>
            <a:r>
              <a:rPr lang="pt-BR" sz="1800" dirty="0">
                <a:solidFill>
                  <a:schemeClr val="tx1">
                    <a:lumMod val="65000"/>
                    <a:lumOff val="35000"/>
                  </a:schemeClr>
                </a:solidFill>
                <a:latin typeface="Gotham HTF Light" pitchFamily="50" charset="0"/>
              </a:rPr>
              <a:t>O </a:t>
            </a:r>
            <a:r>
              <a:rPr lang="pt-BR" sz="1800" dirty="0" err="1">
                <a:solidFill>
                  <a:schemeClr val="tx1">
                    <a:lumMod val="65000"/>
                    <a:lumOff val="35000"/>
                  </a:schemeClr>
                </a:solidFill>
                <a:latin typeface="Gotham HTF Light" pitchFamily="50" charset="0"/>
              </a:rPr>
              <a:t>viewport</a:t>
            </a:r>
            <a:r>
              <a:rPr lang="pt-BR" sz="1800" dirty="0">
                <a:solidFill>
                  <a:schemeClr val="tx1">
                    <a:lumMod val="65000"/>
                    <a:lumOff val="35000"/>
                  </a:schemeClr>
                </a:solidFill>
                <a:latin typeface="Gotham HTF Light" pitchFamily="50" charset="0"/>
              </a:rPr>
              <a:t> é a área visível do usuário de uma página da web, sendo que ela varia de acordo com o dispositivo. Ela irá nos ajudar para desenvolver conteúdo responsivo.</a:t>
            </a:r>
          </a:p>
        </p:txBody>
      </p:sp>
      <p:sp>
        <p:nvSpPr>
          <p:cNvPr id="5" name="Rectangle 3">
            <a:extLst>
              <a:ext uri="{FF2B5EF4-FFF2-40B4-BE49-F238E27FC236}">
                <a16:creationId xmlns:a16="http://schemas.microsoft.com/office/drawing/2014/main" id="{67C6165D-D77C-4E07-AA0B-4EC7398CB094}"/>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p:txBody>
      </p:sp>
      <p:pic>
        <p:nvPicPr>
          <p:cNvPr id="6" name="Picture 4" descr="Html Ícone Web - Imagens grátis no Pixabay">
            <a:extLst>
              <a:ext uri="{FF2B5EF4-FFF2-40B4-BE49-F238E27FC236}">
                <a16:creationId xmlns:a16="http://schemas.microsoft.com/office/drawing/2014/main" id="{E4AD459A-DD3A-426E-A9DC-01733EB2F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a:extLst>
              <a:ext uri="{FF2B5EF4-FFF2-40B4-BE49-F238E27FC236}">
                <a16:creationId xmlns:a16="http://schemas.microsoft.com/office/drawing/2014/main" id="{59D87EF3-2B17-432C-9B88-F329EC4BF55B}"/>
              </a:ext>
            </a:extLst>
          </p:cNvPr>
          <p:cNvSpPr txBox="1">
            <a:spLocks/>
          </p:cNvSpPr>
          <p:nvPr/>
        </p:nvSpPr>
        <p:spPr>
          <a:xfrm>
            <a:off x="1290918" y="2968698"/>
            <a:ext cx="6390498" cy="1759437"/>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200"/>
              </a:lnSpc>
              <a:buNone/>
            </a:pPr>
            <a:r>
              <a:rPr lang="pt-BR" sz="2000" dirty="0">
                <a:solidFill>
                  <a:srgbClr val="ED145B"/>
                </a:solidFill>
                <a:latin typeface="Gotham HTF Light" pitchFamily="50" charset="0"/>
              </a:rPr>
              <a:t>&lt;meta http-</a:t>
            </a:r>
            <a:r>
              <a:rPr lang="pt-BR" sz="2000" dirty="0" err="1">
                <a:solidFill>
                  <a:srgbClr val="ED145B"/>
                </a:solidFill>
                <a:latin typeface="Gotham HTF Light" pitchFamily="50" charset="0"/>
              </a:rPr>
              <a:t>equiv</a:t>
            </a:r>
            <a:r>
              <a:rPr lang="pt-BR" sz="2000" dirty="0">
                <a:solidFill>
                  <a:srgbClr val="ED145B"/>
                </a:solidFill>
                <a:latin typeface="Gotham HTF Light" pitchFamily="50" charset="0"/>
              </a:rPr>
              <a:t>="X-UA-</a:t>
            </a:r>
            <a:r>
              <a:rPr lang="pt-BR" sz="2000" dirty="0" err="1">
                <a:solidFill>
                  <a:srgbClr val="ED145B"/>
                </a:solidFill>
                <a:latin typeface="Gotham HTF Light" pitchFamily="50" charset="0"/>
              </a:rPr>
              <a:t>Compatible</a:t>
            </a:r>
            <a:r>
              <a:rPr lang="pt-BR" sz="2000" dirty="0">
                <a:solidFill>
                  <a:srgbClr val="ED145B"/>
                </a:solidFill>
                <a:latin typeface="Gotham HTF Light" pitchFamily="50" charset="0"/>
              </a:rPr>
              <a:t>" </a:t>
            </a:r>
            <a:r>
              <a:rPr lang="pt-BR" sz="2000" dirty="0" err="1">
                <a:solidFill>
                  <a:srgbClr val="ED145B"/>
                </a:solidFill>
                <a:latin typeface="Gotham HTF Light" pitchFamily="50" charset="0"/>
              </a:rPr>
              <a:t>content</a:t>
            </a:r>
            <a:r>
              <a:rPr lang="pt-BR" sz="2000" dirty="0">
                <a:solidFill>
                  <a:srgbClr val="ED145B"/>
                </a:solidFill>
                <a:latin typeface="Gotham HTF Light" pitchFamily="50" charset="0"/>
              </a:rPr>
              <a:t>="IE=</a:t>
            </a:r>
            <a:r>
              <a:rPr lang="pt-BR" sz="2000" dirty="0" err="1">
                <a:solidFill>
                  <a:srgbClr val="ED145B"/>
                </a:solidFill>
                <a:latin typeface="Gotham HTF Light" pitchFamily="50" charset="0"/>
              </a:rPr>
              <a:t>edge</a:t>
            </a:r>
            <a:r>
              <a:rPr lang="pt-BR" sz="2000" dirty="0">
                <a:solidFill>
                  <a:srgbClr val="ED145B"/>
                </a:solidFill>
                <a:latin typeface="Gotham HTF Light" pitchFamily="50" charset="0"/>
              </a:rPr>
              <a:t>"&gt;</a:t>
            </a:r>
          </a:p>
          <a:p>
            <a:pPr marL="0" indent="0" algn="ctr">
              <a:lnSpc>
                <a:spcPts val="2200"/>
              </a:lnSpc>
              <a:buNone/>
            </a:pPr>
            <a:endParaRPr lang="pt-BR" sz="1800" dirty="0">
              <a:solidFill>
                <a:schemeClr val="tx1">
                  <a:lumMod val="65000"/>
                  <a:lumOff val="35000"/>
                </a:schemeClr>
              </a:solidFill>
              <a:latin typeface="Gotham HTF Light" pitchFamily="50" charset="0"/>
            </a:endParaRPr>
          </a:p>
          <a:p>
            <a:pPr marL="0" indent="0" algn="ctr">
              <a:lnSpc>
                <a:spcPts val="2200"/>
              </a:lnSpc>
              <a:buNone/>
            </a:pPr>
            <a:r>
              <a:rPr lang="pt-BR" sz="1800" dirty="0">
                <a:solidFill>
                  <a:schemeClr val="tx1">
                    <a:lumMod val="65000"/>
                    <a:lumOff val="35000"/>
                  </a:schemeClr>
                </a:solidFill>
                <a:latin typeface="Gotham HTF Light" pitchFamily="50" charset="0"/>
              </a:rPr>
              <a:t>O http-</a:t>
            </a:r>
            <a:r>
              <a:rPr lang="pt-BR" sz="1800" dirty="0" err="1">
                <a:solidFill>
                  <a:schemeClr val="tx1">
                    <a:lumMod val="65000"/>
                    <a:lumOff val="35000"/>
                  </a:schemeClr>
                </a:solidFill>
                <a:latin typeface="Gotham HTF Light" pitchFamily="50" charset="0"/>
              </a:rPr>
              <a:t>equiv</a:t>
            </a:r>
            <a:r>
              <a:rPr lang="pt-BR" sz="1800" dirty="0">
                <a:solidFill>
                  <a:schemeClr val="tx1">
                    <a:lumMod val="65000"/>
                    <a:lumOff val="35000"/>
                  </a:schemeClr>
                </a:solidFill>
                <a:latin typeface="Gotham HTF Light" pitchFamily="50" charset="0"/>
              </a:rPr>
              <a:t> vai fazer qualquer navegador da Microsoft anterior ao Edge se comportar como ele na hora de renderizar a página.</a:t>
            </a:r>
          </a:p>
        </p:txBody>
      </p:sp>
    </p:spTree>
    <p:extLst>
      <p:ext uri="{BB962C8B-B14F-4D97-AF65-F5344CB8AC3E}">
        <p14:creationId xmlns:p14="http://schemas.microsoft.com/office/powerpoint/2010/main" val="3931247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258867" y="420128"/>
            <a:ext cx="8820360" cy="477534"/>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ESTRUTURA HTML</a:t>
            </a:r>
            <a:endParaRPr lang="en-US" sz="2400" dirty="0">
              <a:solidFill>
                <a:srgbClr val="FF0066"/>
              </a:solidFill>
            </a:endParaRPr>
          </a:p>
        </p:txBody>
      </p:sp>
      <p:sp>
        <p:nvSpPr>
          <p:cNvPr id="5" name="Rectangle 3">
            <a:extLst>
              <a:ext uri="{FF2B5EF4-FFF2-40B4-BE49-F238E27FC236}">
                <a16:creationId xmlns:a16="http://schemas.microsoft.com/office/drawing/2014/main" id="{67C6165D-D77C-4E07-AA0B-4EC7398CB094}"/>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p:txBody>
      </p:sp>
      <p:pic>
        <p:nvPicPr>
          <p:cNvPr id="6" name="Picture 4" descr="Html Ícone Web - Imagens grátis no Pixabay">
            <a:extLst>
              <a:ext uri="{FF2B5EF4-FFF2-40B4-BE49-F238E27FC236}">
                <a16:creationId xmlns:a16="http://schemas.microsoft.com/office/drawing/2014/main" id="{E4AD459A-DD3A-426E-A9DC-01733EB2F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a:extLst>
              <a:ext uri="{FF2B5EF4-FFF2-40B4-BE49-F238E27FC236}">
                <a16:creationId xmlns:a16="http://schemas.microsoft.com/office/drawing/2014/main" id="{5FD5A148-5A41-4264-8C31-797907FE9CE6}"/>
              </a:ext>
            </a:extLst>
          </p:cNvPr>
          <p:cNvSpPr txBox="1">
            <a:spLocks/>
          </p:cNvSpPr>
          <p:nvPr/>
        </p:nvSpPr>
        <p:spPr>
          <a:xfrm>
            <a:off x="484094" y="1155885"/>
            <a:ext cx="8004146" cy="1331539"/>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200"/>
              </a:lnSpc>
              <a:buNone/>
            </a:pPr>
            <a:r>
              <a:rPr lang="pt-BR" sz="2000" dirty="0">
                <a:solidFill>
                  <a:srgbClr val="ED145B"/>
                </a:solidFill>
                <a:latin typeface="Gotham HTF Light" pitchFamily="50" charset="0"/>
              </a:rPr>
              <a:t>&lt;</a:t>
            </a:r>
            <a:r>
              <a:rPr lang="pt-BR" sz="2000" dirty="0" err="1">
                <a:solidFill>
                  <a:srgbClr val="ED145B"/>
                </a:solidFill>
                <a:latin typeface="Gotham HTF Light" pitchFamily="50" charset="0"/>
              </a:rPr>
              <a:t>title</a:t>
            </a:r>
            <a:r>
              <a:rPr lang="pt-BR" sz="2000" dirty="0">
                <a:solidFill>
                  <a:srgbClr val="ED145B"/>
                </a:solidFill>
                <a:latin typeface="Gotham HTF Light" pitchFamily="50" charset="0"/>
              </a:rPr>
              <a:t>&gt;...&lt;/</a:t>
            </a:r>
            <a:r>
              <a:rPr lang="pt-BR" sz="2000" dirty="0" err="1">
                <a:solidFill>
                  <a:srgbClr val="ED145B"/>
                </a:solidFill>
                <a:latin typeface="Gotham HTF Light" pitchFamily="50" charset="0"/>
              </a:rPr>
              <a:t>title</a:t>
            </a:r>
            <a:r>
              <a:rPr lang="pt-BR" sz="2000" dirty="0">
                <a:solidFill>
                  <a:srgbClr val="ED145B"/>
                </a:solidFill>
                <a:latin typeface="Gotham HTF Light" pitchFamily="50" charset="0"/>
              </a:rPr>
              <a:t>&gt;</a:t>
            </a:r>
          </a:p>
          <a:p>
            <a:pPr marL="0" indent="0" algn="ctr">
              <a:lnSpc>
                <a:spcPts val="2200"/>
              </a:lnSpc>
              <a:buNone/>
            </a:pPr>
            <a:r>
              <a:rPr lang="pt-BR" sz="1800" dirty="0">
                <a:solidFill>
                  <a:schemeClr val="tx1">
                    <a:lumMod val="65000"/>
                    <a:lumOff val="35000"/>
                  </a:schemeClr>
                </a:solidFill>
                <a:latin typeface="Gotham HTF Light" pitchFamily="50" charset="0"/>
              </a:rPr>
              <a:t>Define o título da página, o conteúdo que será exibido nas abas dos navegadores.</a:t>
            </a:r>
          </a:p>
        </p:txBody>
      </p:sp>
      <p:sp>
        <p:nvSpPr>
          <p:cNvPr id="8" name="Espaço Reservado para Conteúdo 2">
            <a:extLst>
              <a:ext uri="{FF2B5EF4-FFF2-40B4-BE49-F238E27FC236}">
                <a16:creationId xmlns:a16="http://schemas.microsoft.com/office/drawing/2014/main" id="{F715E2FD-1D5E-4AF1-A280-5385A041C183}"/>
              </a:ext>
            </a:extLst>
          </p:cNvPr>
          <p:cNvSpPr txBox="1">
            <a:spLocks/>
          </p:cNvSpPr>
          <p:nvPr/>
        </p:nvSpPr>
        <p:spPr>
          <a:xfrm>
            <a:off x="569927" y="2660838"/>
            <a:ext cx="8004146" cy="1673376"/>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200"/>
              </a:lnSpc>
              <a:buNone/>
            </a:pPr>
            <a:r>
              <a:rPr lang="pt-BR" sz="2000" dirty="0">
                <a:solidFill>
                  <a:srgbClr val="ED145B"/>
                </a:solidFill>
                <a:latin typeface="Gotham HTF Light" pitchFamily="50" charset="0"/>
              </a:rPr>
              <a:t>&lt;</a:t>
            </a:r>
            <a:r>
              <a:rPr lang="pt-BR" sz="2000" dirty="0" err="1">
                <a:solidFill>
                  <a:srgbClr val="ED145B"/>
                </a:solidFill>
                <a:latin typeface="Gotham HTF Light" pitchFamily="50" charset="0"/>
              </a:rPr>
              <a:t>body</a:t>
            </a:r>
            <a:r>
              <a:rPr lang="pt-BR" sz="2000" dirty="0">
                <a:solidFill>
                  <a:srgbClr val="ED145B"/>
                </a:solidFill>
                <a:latin typeface="Gotham HTF Light" pitchFamily="50" charset="0"/>
              </a:rPr>
              <a:t>&gt;...&lt;/</a:t>
            </a:r>
            <a:r>
              <a:rPr lang="pt-BR" sz="2000" dirty="0" err="1">
                <a:solidFill>
                  <a:srgbClr val="ED145B"/>
                </a:solidFill>
                <a:latin typeface="Gotham HTF Light" pitchFamily="50" charset="0"/>
              </a:rPr>
              <a:t>body</a:t>
            </a:r>
            <a:r>
              <a:rPr lang="pt-BR" sz="2000" dirty="0">
                <a:solidFill>
                  <a:srgbClr val="ED145B"/>
                </a:solidFill>
                <a:latin typeface="Gotham HTF Light" pitchFamily="50" charset="0"/>
              </a:rPr>
              <a:t>&gt;</a:t>
            </a:r>
          </a:p>
          <a:p>
            <a:pPr marL="0" indent="0" algn="ctr">
              <a:lnSpc>
                <a:spcPts val="2200"/>
              </a:lnSpc>
              <a:buNone/>
            </a:pPr>
            <a:r>
              <a:rPr lang="pt-BR" sz="1800" dirty="0">
                <a:solidFill>
                  <a:schemeClr val="tx1">
                    <a:lumMod val="65000"/>
                    <a:lumOff val="35000"/>
                  </a:schemeClr>
                </a:solidFill>
                <a:latin typeface="Gotham HTF Light" pitchFamily="50" charset="0"/>
              </a:rPr>
              <a:t>É aqui que todo conteúdo de sua página será inserido. Entenda como conteúdo: textos, imagens, links, tabelas, formulários, tudo aquilo que será exibido ao usuário.</a:t>
            </a:r>
          </a:p>
        </p:txBody>
      </p:sp>
    </p:spTree>
    <p:extLst>
      <p:ext uri="{BB962C8B-B14F-4D97-AF65-F5344CB8AC3E}">
        <p14:creationId xmlns:p14="http://schemas.microsoft.com/office/powerpoint/2010/main" val="23740565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258867" y="420128"/>
            <a:ext cx="8820360" cy="47753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ELEMENTOS HTML</a:t>
            </a:r>
            <a:endParaRPr lang="en-US" sz="2400" dirty="0">
              <a:solidFill>
                <a:srgbClr val="FF0066"/>
              </a:solidFill>
            </a:endParaRPr>
          </a:p>
        </p:txBody>
      </p:sp>
      <p:sp>
        <p:nvSpPr>
          <p:cNvPr id="5" name="Rectangle 3">
            <a:extLst>
              <a:ext uri="{FF2B5EF4-FFF2-40B4-BE49-F238E27FC236}">
                <a16:creationId xmlns:a16="http://schemas.microsoft.com/office/drawing/2014/main" id="{67C6165D-D77C-4E07-AA0B-4EC7398CB094}"/>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p:txBody>
      </p:sp>
      <p:pic>
        <p:nvPicPr>
          <p:cNvPr id="6" name="Picture 4" descr="Html Ícone Web - Imagens grátis no Pixabay">
            <a:extLst>
              <a:ext uri="{FF2B5EF4-FFF2-40B4-BE49-F238E27FC236}">
                <a16:creationId xmlns:a16="http://schemas.microsoft.com/office/drawing/2014/main" id="{E4AD459A-DD3A-426E-A9DC-01733EB2F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a:extLst>
              <a:ext uri="{FF2B5EF4-FFF2-40B4-BE49-F238E27FC236}">
                <a16:creationId xmlns:a16="http://schemas.microsoft.com/office/drawing/2014/main" id="{F715E2FD-1D5E-4AF1-A280-5385A041C183}"/>
              </a:ext>
            </a:extLst>
          </p:cNvPr>
          <p:cNvSpPr txBox="1">
            <a:spLocks/>
          </p:cNvSpPr>
          <p:nvPr/>
        </p:nvSpPr>
        <p:spPr>
          <a:xfrm>
            <a:off x="666974" y="1624405"/>
            <a:ext cx="8004146" cy="2592592"/>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200"/>
              </a:lnSpc>
              <a:buNone/>
            </a:pPr>
            <a:r>
              <a:rPr lang="pt-BR" sz="2000" dirty="0">
                <a:solidFill>
                  <a:srgbClr val="ED145B"/>
                </a:solidFill>
                <a:latin typeface="Gotham HTF Light" pitchFamily="50" charset="0"/>
              </a:rPr>
              <a:t>Cabeçalhos HTML</a:t>
            </a:r>
          </a:p>
          <a:p>
            <a:pPr marL="0" indent="0" algn="just">
              <a:lnSpc>
                <a:spcPts val="2200"/>
              </a:lnSpc>
              <a:buNone/>
            </a:pPr>
            <a:r>
              <a:rPr lang="pt-BR" sz="1800" dirty="0">
                <a:solidFill>
                  <a:schemeClr val="tx1">
                    <a:lumMod val="65000"/>
                    <a:lumOff val="35000"/>
                  </a:schemeClr>
                </a:solidFill>
                <a:latin typeface="Gotham HTF Light" pitchFamily="50" charset="0"/>
              </a:rPr>
              <a:t>As </a:t>
            </a:r>
            <a:r>
              <a:rPr lang="pt-BR" sz="1800" dirty="0" err="1">
                <a:solidFill>
                  <a:schemeClr val="tx1">
                    <a:lumMod val="65000"/>
                    <a:lumOff val="35000"/>
                  </a:schemeClr>
                </a:solidFill>
                <a:latin typeface="Gotham HTF Light" pitchFamily="50" charset="0"/>
              </a:rPr>
              <a:t>tags</a:t>
            </a:r>
            <a:r>
              <a:rPr lang="pt-BR" sz="1800" dirty="0">
                <a:solidFill>
                  <a:schemeClr val="tx1">
                    <a:lumMod val="65000"/>
                    <a:lumOff val="35000"/>
                  </a:schemeClr>
                </a:solidFill>
                <a:latin typeface="Gotham HTF Light" pitchFamily="50" charset="0"/>
              </a:rPr>
              <a:t> &lt;h1&gt;, &lt;h2&gt;, &lt;h3&gt;, &lt;h4&gt;, &lt;h5&gt; e &lt;h6&gt; irão delimitar as </a:t>
            </a:r>
            <a:r>
              <a:rPr lang="pt-BR" sz="1800" dirty="0" err="1">
                <a:solidFill>
                  <a:schemeClr val="tx1">
                    <a:lumMod val="65000"/>
                    <a:lumOff val="35000"/>
                  </a:schemeClr>
                </a:solidFill>
                <a:latin typeface="Gotham HTF Light" pitchFamily="50" charset="0"/>
              </a:rPr>
              <a:t>tags</a:t>
            </a:r>
            <a:r>
              <a:rPr lang="pt-BR" sz="1800" dirty="0">
                <a:solidFill>
                  <a:schemeClr val="tx1">
                    <a:lumMod val="65000"/>
                    <a:lumOff val="35000"/>
                  </a:schemeClr>
                </a:solidFill>
                <a:latin typeface="Gotham HTF Light" pitchFamily="50" charset="0"/>
              </a:rPr>
              <a:t> de cabeçalhos para os seus documentos HTML. Devemos lembrar que &lt;h1&gt; é o maior nível de cabeçalho e &lt;h6&gt; o menor, mas isso pode mudar de acordo com a formatação CSS que poderá ser aplicada na página.</a:t>
            </a:r>
          </a:p>
          <a:p>
            <a:pPr marL="0" indent="0" algn="ctr">
              <a:lnSpc>
                <a:spcPts val="2200"/>
              </a:lnSpc>
              <a:buNone/>
            </a:pPr>
            <a:r>
              <a:rPr lang="pt-BR" sz="1800" dirty="0">
                <a:solidFill>
                  <a:srgbClr val="ED145B"/>
                </a:solidFill>
                <a:latin typeface="Gotham HTF Light" pitchFamily="50" charset="0"/>
              </a:rPr>
              <a:t>&lt;h1&gt; </a:t>
            </a:r>
            <a:r>
              <a:rPr lang="pt-BR" sz="1800" dirty="0">
                <a:solidFill>
                  <a:schemeClr val="tx1">
                    <a:lumMod val="65000"/>
                    <a:lumOff val="35000"/>
                  </a:schemeClr>
                </a:solidFill>
                <a:latin typeface="Gotham HTF Light" pitchFamily="50" charset="0"/>
              </a:rPr>
              <a:t>Cabeçalho nível 1 </a:t>
            </a:r>
            <a:r>
              <a:rPr lang="pt-BR" sz="1800" dirty="0">
                <a:solidFill>
                  <a:srgbClr val="ED145B"/>
                </a:solidFill>
                <a:latin typeface="Gotham HTF Light" pitchFamily="50" charset="0"/>
              </a:rPr>
              <a:t>&lt;/h1&gt;</a:t>
            </a:r>
          </a:p>
          <a:p>
            <a:pPr marL="0" indent="0" algn="ctr">
              <a:lnSpc>
                <a:spcPts val="2200"/>
              </a:lnSpc>
              <a:buNone/>
            </a:pPr>
            <a:r>
              <a:rPr lang="pt-BR" sz="1800" dirty="0">
                <a:solidFill>
                  <a:srgbClr val="ED145B"/>
                </a:solidFill>
                <a:latin typeface="Gotham HTF Light" pitchFamily="50" charset="0"/>
              </a:rPr>
              <a:t>&lt;h2&gt; </a:t>
            </a:r>
            <a:r>
              <a:rPr lang="pt-BR" sz="1800" dirty="0">
                <a:solidFill>
                  <a:schemeClr val="tx1">
                    <a:lumMod val="65000"/>
                    <a:lumOff val="35000"/>
                  </a:schemeClr>
                </a:solidFill>
                <a:latin typeface="Gotham HTF Light" pitchFamily="50" charset="0"/>
              </a:rPr>
              <a:t>Cabeçalho nível 2 </a:t>
            </a:r>
            <a:r>
              <a:rPr lang="pt-BR" sz="1800" dirty="0">
                <a:solidFill>
                  <a:srgbClr val="ED145B"/>
                </a:solidFill>
                <a:latin typeface="Gotham HTF Light" pitchFamily="50" charset="0"/>
              </a:rPr>
              <a:t>&lt;/h2&gt;</a:t>
            </a:r>
          </a:p>
          <a:p>
            <a:pPr marL="0" indent="0" algn="ctr">
              <a:lnSpc>
                <a:spcPts val="2200"/>
              </a:lnSpc>
              <a:buNone/>
            </a:pPr>
            <a:r>
              <a:rPr lang="pt-BR" sz="1800" dirty="0">
                <a:solidFill>
                  <a:srgbClr val="ED145B"/>
                </a:solidFill>
                <a:latin typeface="Gotham HTF Light" pitchFamily="50" charset="0"/>
              </a:rPr>
              <a:t>&lt;h3&gt; </a:t>
            </a:r>
            <a:r>
              <a:rPr lang="pt-BR" sz="1800" dirty="0">
                <a:solidFill>
                  <a:schemeClr val="tx1">
                    <a:lumMod val="65000"/>
                    <a:lumOff val="35000"/>
                  </a:schemeClr>
                </a:solidFill>
                <a:latin typeface="Gotham HTF Light" pitchFamily="50" charset="0"/>
              </a:rPr>
              <a:t>Cabeçalho nível 3 </a:t>
            </a:r>
            <a:r>
              <a:rPr lang="pt-BR" sz="1800" dirty="0">
                <a:solidFill>
                  <a:srgbClr val="ED145B"/>
                </a:solidFill>
                <a:latin typeface="Gotham HTF Light" pitchFamily="50" charset="0"/>
              </a:rPr>
              <a:t>&lt;/h3&gt;</a:t>
            </a:r>
          </a:p>
          <a:p>
            <a:pPr marL="0" indent="0" algn="ctr">
              <a:lnSpc>
                <a:spcPts val="2200"/>
              </a:lnSpc>
              <a:buNone/>
            </a:pPr>
            <a:r>
              <a:rPr lang="pt-BR" sz="1800" dirty="0">
                <a:solidFill>
                  <a:srgbClr val="ED145B"/>
                </a:solidFill>
                <a:latin typeface="Gotham HTF Light" pitchFamily="50" charset="0"/>
              </a:rPr>
              <a:t>&lt;h4&gt; </a:t>
            </a:r>
            <a:r>
              <a:rPr lang="pt-BR" sz="1800" dirty="0">
                <a:solidFill>
                  <a:schemeClr val="tx1">
                    <a:lumMod val="65000"/>
                    <a:lumOff val="35000"/>
                  </a:schemeClr>
                </a:solidFill>
                <a:latin typeface="Gotham HTF Light" pitchFamily="50" charset="0"/>
              </a:rPr>
              <a:t>Cabeçalho nível 4 </a:t>
            </a:r>
            <a:r>
              <a:rPr lang="pt-BR" sz="1800" dirty="0">
                <a:solidFill>
                  <a:srgbClr val="ED145B"/>
                </a:solidFill>
                <a:latin typeface="Gotham HTF Light" pitchFamily="50" charset="0"/>
              </a:rPr>
              <a:t>&lt;/h4&gt;</a:t>
            </a:r>
          </a:p>
          <a:p>
            <a:pPr marL="0" indent="0" algn="ctr">
              <a:lnSpc>
                <a:spcPts val="2200"/>
              </a:lnSpc>
              <a:buNone/>
            </a:pPr>
            <a:r>
              <a:rPr lang="pt-BR" sz="1800" dirty="0">
                <a:solidFill>
                  <a:srgbClr val="ED145B"/>
                </a:solidFill>
                <a:latin typeface="Gotham HTF Light" pitchFamily="50" charset="0"/>
              </a:rPr>
              <a:t>&lt;h5&gt; </a:t>
            </a:r>
            <a:r>
              <a:rPr lang="pt-BR" sz="1800" dirty="0">
                <a:solidFill>
                  <a:schemeClr val="tx1">
                    <a:lumMod val="65000"/>
                    <a:lumOff val="35000"/>
                  </a:schemeClr>
                </a:solidFill>
                <a:latin typeface="Gotham HTF Light" pitchFamily="50" charset="0"/>
              </a:rPr>
              <a:t>Cabeçalho nível 5 </a:t>
            </a:r>
            <a:r>
              <a:rPr lang="pt-BR" sz="1800" dirty="0">
                <a:solidFill>
                  <a:srgbClr val="ED145B"/>
                </a:solidFill>
                <a:latin typeface="Gotham HTF Light" pitchFamily="50" charset="0"/>
              </a:rPr>
              <a:t>&lt;/h5&gt;</a:t>
            </a:r>
          </a:p>
          <a:p>
            <a:pPr marL="0" indent="0" algn="ctr">
              <a:lnSpc>
                <a:spcPts val="2200"/>
              </a:lnSpc>
              <a:buNone/>
            </a:pPr>
            <a:r>
              <a:rPr lang="pt-BR" sz="1800" dirty="0">
                <a:solidFill>
                  <a:srgbClr val="ED145B"/>
                </a:solidFill>
                <a:latin typeface="Gotham HTF Light" pitchFamily="50" charset="0"/>
              </a:rPr>
              <a:t>&lt;h6&gt; </a:t>
            </a:r>
            <a:r>
              <a:rPr lang="pt-BR" sz="1800" dirty="0">
                <a:solidFill>
                  <a:schemeClr val="tx1">
                    <a:lumMod val="65000"/>
                    <a:lumOff val="35000"/>
                  </a:schemeClr>
                </a:solidFill>
                <a:latin typeface="Gotham HTF Light" pitchFamily="50" charset="0"/>
              </a:rPr>
              <a:t>Cabeçalho nível 6 </a:t>
            </a:r>
            <a:r>
              <a:rPr lang="pt-BR" sz="1800" dirty="0">
                <a:solidFill>
                  <a:srgbClr val="ED145B"/>
                </a:solidFill>
                <a:latin typeface="Gotham HTF Light" pitchFamily="50" charset="0"/>
              </a:rPr>
              <a:t>&lt;/h6&gt;</a:t>
            </a:r>
          </a:p>
        </p:txBody>
      </p:sp>
    </p:spTree>
    <p:extLst>
      <p:ext uri="{BB962C8B-B14F-4D97-AF65-F5344CB8AC3E}">
        <p14:creationId xmlns:p14="http://schemas.microsoft.com/office/powerpoint/2010/main" val="1890649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258867" y="420128"/>
            <a:ext cx="8820360" cy="477534"/>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ELEMENTOS HTML</a:t>
            </a:r>
            <a:endParaRPr lang="en-US" sz="2400" dirty="0">
              <a:solidFill>
                <a:srgbClr val="FF0066"/>
              </a:solidFill>
            </a:endParaRPr>
          </a:p>
        </p:txBody>
      </p:sp>
      <p:sp>
        <p:nvSpPr>
          <p:cNvPr id="5" name="Rectangle 3">
            <a:extLst>
              <a:ext uri="{FF2B5EF4-FFF2-40B4-BE49-F238E27FC236}">
                <a16:creationId xmlns:a16="http://schemas.microsoft.com/office/drawing/2014/main" id="{67C6165D-D77C-4E07-AA0B-4EC7398CB094}"/>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p:txBody>
      </p:sp>
      <p:pic>
        <p:nvPicPr>
          <p:cNvPr id="6" name="Picture 4" descr="Html Ícone Web - Imagens grátis no Pixabay">
            <a:extLst>
              <a:ext uri="{FF2B5EF4-FFF2-40B4-BE49-F238E27FC236}">
                <a16:creationId xmlns:a16="http://schemas.microsoft.com/office/drawing/2014/main" id="{E4AD459A-DD3A-426E-A9DC-01733EB2F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a:extLst>
              <a:ext uri="{FF2B5EF4-FFF2-40B4-BE49-F238E27FC236}">
                <a16:creationId xmlns:a16="http://schemas.microsoft.com/office/drawing/2014/main" id="{F715E2FD-1D5E-4AF1-A280-5385A041C183}"/>
              </a:ext>
            </a:extLst>
          </p:cNvPr>
          <p:cNvSpPr txBox="1">
            <a:spLocks/>
          </p:cNvSpPr>
          <p:nvPr/>
        </p:nvSpPr>
        <p:spPr>
          <a:xfrm>
            <a:off x="666974" y="1282566"/>
            <a:ext cx="8004146" cy="2934431"/>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200"/>
              </a:lnSpc>
              <a:buNone/>
            </a:pPr>
            <a:r>
              <a:rPr lang="pt-BR" sz="2000" dirty="0">
                <a:solidFill>
                  <a:srgbClr val="ED145B"/>
                </a:solidFill>
                <a:latin typeface="Gotham HTF Light" pitchFamily="50" charset="0"/>
              </a:rPr>
              <a:t>Parágrafos</a:t>
            </a:r>
          </a:p>
          <a:p>
            <a:pPr marL="0" indent="0" algn="just">
              <a:lnSpc>
                <a:spcPts val="2200"/>
              </a:lnSpc>
              <a:buNone/>
            </a:pPr>
            <a:r>
              <a:rPr lang="pt-BR" sz="1800" dirty="0">
                <a:solidFill>
                  <a:schemeClr val="tx1">
                    <a:lumMod val="65000"/>
                    <a:lumOff val="35000"/>
                  </a:schemeClr>
                </a:solidFill>
                <a:latin typeface="Gotham HTF Light" pitchFamily="50" charset="0"/>
              </a:rPr>
              <a:t>A </a:t>
            </a:r>
            <a:r>
              <a:rPr lang="pt-BR" sz="1800" dirty="0" err="1">
                <a:solidFill>
                  <a:schemeClr val="tx1">
                    <a:lumMod val="65000"/>
                    <a:lumOff val="35000"/>
                  </a:schemeClr>
                </a:solidFill>
                <a:latin typeface="Gotham HTF Light" pitchFamily="50" charset="0"/>
              </a:rPr>
              <a:t>tag</a:t>
            </a:r>
            <a:r>
              <a:rPr lang="pt-BR" sz="1800" dirty="0">
                <a:solidFill>
                  <a:schemeClr val="tx1">
                    <a:lumMod val="65000"/>
                    <a:lumOff val="35000"/>
                  </a:schemeClr>
                </a:solidFill>
                <a:latin typeface="Gotham HTF Light" pitchFamily="50" charset="0"/>
              </a:rPr>
              <a:t> &lt;p&gt; permite a criação de um parágrafo qualquer. Podemos usar CSS para fazer a estilização desse parágrafo formatando entre outras coisas suas margens.</a:t>
            </a:r>
          </a:p>
          <a:p>
            <a:pPr marL="0" indent="0" algn="just">
              <a:lnSpc>
                <a:spcPts val="2200"/>
              </a:lnSpc>
              <a:buNone/>
            </a:pPr>
            <a:endParaRPr lang="pt-BR" sz="1800" dirty="0">
              <a:solidFill>
                <a:schemeClr val="tx1">
                  <a:lumMod val="65000"/>
                  <a:lumOff val="35000"/>
                </a:schemeClr>
              </a:solidFill>
              <a:latin typeface="Gotham HTF Light" pitchFamily="50" charset="0"/>
            </a:endParaRPr>
          </a:p>
          <a:p>
            <a:pPr marL="0" indent="0" algn="ctr">
              <a:lnSpc>
                <a:spcPts val="2200"/>
              </a:lnSpc>
              <a:buNone/>
            </a:pPr>
            <a:r>
              <a:rPr lang="pt-BR" sz="1800" dirty="0">
                <a:solidFill>
                  <a:srgbClr val="ED145B"/>
                </a:solidFill>
                <a:latin typeface="Gotham HTF Light" pitchFamily="50" charset="0"/>
              </a:rPr>
              <a:t>&lt;p&gt; </a:t>
            </a:r>
            <a:r>
              <a:rPr lang="pt-BR" sz="1800" dirty="0">
                <a:solidFill>
                  <a:schemeClr val="tx1">
                    <a:lumMod val="65000"/>
                    <a:lumOff val="35000"/>
                  </a:schemeClr>
                </a:solidFill>
                <a:latin typeface="Gotham HTF Light" pitchFamily="50" charset="0"/>
              </a:rPr>
              <a:t>Aqui vem o texto.....</a:t>
            </a:r>
            <a:r>
              <a:rPr lang="pt-BR" sz="1800" dirty="0">
                <a:solidFill>
                  <a:srgbClr val="ED145B"/>
                </a:solidFill>
                <a:latin typeface="Gotham HTF Light" pitchFamily="50" charset="0"/>
              </a:rPr>
              <a:t>&lt;/p&gt;</a:t>
            </a:r>
          </a:p>
        </p:txBody>
      </p:sp>
    </p:spTree>
    <p:extLst>
      <p:ext uri="{BB962C8B-B14F-4D97-AF65-F5344CB8AC3E}">
        <p14:creationId xmlns:p14="http://schemas.microsoft.com/office/powerpoint/2010/main" val="24821774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258867" y="420128"/>
            <a:ext cx="8820360" cy="47753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ELEMENTOS HTML</a:t>
            </a:r>
            <a:endParaRPr lang="en-US" sz="2400" dirty="0">
              <a:solidFill>
                <a:srgbClr val="FF0066"/>
              </a:solidFill>
            </a:endParaRPr>
          </a:p>
        </p:txBody>
      </p:sp>
      <p:sp>
        <p:nvSpPr>
          <p:cNvPr id="5" name="Rectangle 3">
            <a:extLst>
              <a:ext uri="{FF2B5EF4-FFF2-40B4-BE49-F238E27FC236}">
                <a16:creationId xmlns:a16="http://schemas.microsoft.com/office/drawing/2014/main" id="{67C6165D-D77C-4E07-AA0B-4EC7398CB094}"/>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p:txBody>
      </p:sp>
      <p:pic>
        <p:nvPicPr>
          <p:cNvPr id="6" name="Picture 4" descr="Html Ícone Web - Imagens grátis no Pixabay">
            <a:extLst>
              <a:ext uri="{FF2B5EF4-FFF2-40B4-BE49-F238E27FC236}">
                <a16:creationId xmlns:a16="http://schemas.microsoft.com/office/drawing/2014/main" id="{E4AD459A-DD3A-426E-A9DC-01733EB2F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a:extLst>
              <a:ext uri="{FF2B5EF4-FFF2-40B4-BE49-F238E27FC236}">
                <a16:creationId xmlns:a16="http://schemas.microsoft.com/office/drawing/2014/main" id="{F715E2FD-1D5E-4AF1-A280-5385A041C183}"/>
              </a:ext>
            </a:extLst>
          </p:cNvPr>
          <p:cNvSpPr txBox="1">
            <a:spLocks/>
          </p:cNvSpPr>
          <p:nvPr/>
        </p:nvSpPr>
        <p:spPr>
          <a:xfrm>
            <a:off x="666974" y="1282566"/>
            <a:ext cx="8004146" cy="2934431"/>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200"/>
              </a:lnSpc>
              <a:buNone/>
            </a:pPr>
            <a:r>
              <a:rPr lang="pt-BR" sz="2000" dirty="0">
                <a:solidFill>
                  <a:srgbClr val="ED145B"/>
                </a:solidFill>
                <a:latin typeface="Gotham HTF Light" pitchFamily="50" charset="0"/>
              </a:rPr>
              <a:t>Quebra de Linha</a:t>
            </a:r>
          </a:p>
          <a:p>
            <a:pPr marL="0" indent="0" algn="ctr">
              <a:lnSpc>
                <a:spcPts val="2200"/>
              </a:lnSpc>
              <a:buNone/>
            </a:pPr>
            <a:r>
              <a:rPr lang="pt-BR" sz="1800" dirty="0">
                <a:solidFill>
                  <a:schemeClr val="tx1">
                    <a:lumMod val="65000"/>
                    <a:lumOff val="35000"/>
                  </a:schemeClr>
                </a:solidFill>
                <a:latin typeface="Gotham HTF Light" pitchFamily="50" charset="0"/>
              </a:rPr>
              <a:t>Quando queremos mudar de linha, usamos o elemento &lt;</a:t>
            </a:r>
            <a:r>
              <a:rPr lang="pt-BR" sz="1800" dirty="0" err="1">
                <a:solidFill>
                  <a:schemeClr val="tx1">
                    <a:lumMod val="65000"/>
                    <a:lumOff val="35000"/>
                  </a:schemeClr>
                </a:solidFill>
                <a:latin typeface="Gotham HTF Light" pitchFamily="50" charset="0"/>
              </a:rPr>
              <a:t>br</a:t>
            </a:r>
            <a:r>
              <a:rPr lang="pt-BR" sz="1800" dirty="0">
                <a:solidFill>
                  <a:schemeClr val="tx1">
                    <a:lumMod val="65000"/>
                    <a:lumOff val="35000"/>
                  </a:schemeClr>
                </a:solidFill>
                <a:latin typeface="Gotham HTF Light" pitchFamily="50" charset="0"/>
              </a:rPr>
              <a:t>&gt;. Isso só é necessário quando é necessária uma quebra de linha em determinado ponto, pois os browsers já quebram as linhas automaticamente para apresentar os textos. Com sucessivos &lt;</a:t>
            </a:r>
            <a:r>
              <a:rPr lang="pt-BR" sz="1800" dirty="0" err="1">
                <a:solidFill>
                  <a:schemeClr val="tx1">
                    <a:lumMod val="65000"/>
                    <a:lumOff val="35000"/>
                  </a:schemeClr>
                </a:solidFill>
                <a:latin typeface="Gotham HTF Light" pitchFamily="50" charset="0"/>
              </a:rPr>
              <a:t>br</a:t>
            </a:r>
            <a:r>
              <a:rPr lang="pt-BR" sz="1800" dirty="0">
                <a:solidFill>
                  <a:schemeClr val="tx1">
                    <a:lumMod val="65000"/>
                    <a:lumOff val="35000"/>
                  </a:schemeClr>
                </a:solidFill>
                <a:latin typeface="Gotham HTF Light" pitchFamily="50" charset="0"/>
              </a:rPr>
              <a:t>&gt;, é possível inserir diversas linhas em branco nos documentos, uma prática que precisa ser evitada.</a:t>
            </a:r>
          </a:p>
          <a:p>
            <a:pPr marL="0" indent="0" algn="ctr">
              <a:lnSpc>
                <a:spcPts val="2200"/>
              </a:lnSpc>
              <a:buNone/>
            </a:pPr>
            <a:endParaRPr lang="pt-BR" sz="1800" dirty="0">
              <a:solidFill>
                <a:schemeClr val="tx1">
                  <a:lumMod val="65000"/>
                  <a:lumOff val="35000"/>
                </a:schemeClr>
              </a:solidFill>
              <a:latin typeface="Gotham HTF Light" pitchFamily="50" charset="0"/>
            </a:endParaRPr>
          </a:p>
          <a:p>
            <a:pPr marL="0" indent="0" algn="ctr">
              <a:lnSpc>
                <a:spcPts val="2200"/>
              </a:lnSpc>
              <a:buNone/>
            </a:pPr>
            <a:r>
              <a:rPr lang="pt-BR" sz="1800" dirty="0">
                <a:solidFill>
                  <a:schemeClr val="tx1">
                    <a:lumMod val="65000"/>
                    <a:lumOff val="35000"/>
                  </a:schemeClr>
                </a:solidFill>
                <a:latin typeface="Gotham HTF Light" pitchFamily="50" charset="0"/>
              </a:rPr>
              <a:t>&lt;p&gt;Este texto recebeu</a:t>
            </a:r>
          </a:p>
          <a:p>
            <a:pPr marL="0" indent="0" algn="ctr">
              <a:lnSpc>
                <a:spcPts val="2200"/>
              </a:lnSpc>
              <a:buNone/>
            </a:pPr>
            <a:r>
              <a:rPr lang="pt-BR" sz="1800" dirty="0">
                <a:solidFill>
                  <a:srgbClr val="ED145B"/>
                </a:solidFill>
                <a:latin typeface="Gotham HTF Light" pitchFamily="50" charset="0"/>
              </a:rPr>
              <a:t>&lt;</a:t>
            </a:r>
            <a:r>
              <a:rPr lang="pt-BR" sz="1800" dirty="0" err="1">
                <a:solidFill>
                  <a:srgbClr val="ED145B"/>
                </a:solidFill>
                <a:latin typeface="Gotham HTF Light" pitchFamily="50" charset="0"/>
              </a:rPr>
              <a:t>br</a:t>
            </a:r>
            <a:r>
              <a:rPr lang="pt-BR" sz="1800" dirty="0">
                <a:solidFill>
                  <a:srgbClr val="ED145B"/>
                </a:solidFill>
                <a:latin typeface="Gotham HTF Light" pitchFamily="50" charset="0"/>
              </a:rPr>
              <a:t>&gt;</a:t>
            </a:r>
          </a:p>
          <a:p>
            <a:pPr marL="0" indent="0" algn="ctr">
              <a:lnSpc>
                <a:spcPts val="2200"/>
              </a:lnSpc>
              <a:buNone/>
            </a:pPr>
            <a:r>
              <a:rPr lang="pt-BR" sz="1800" dirty="0">
                <a:solidFill>
                  <a:schemeClr val="tx1">
                    <a:lumMod val="65000"/>
                    <a:lumOff val="35000"/>
                  </a:schemeClr>
                </a:solidFill>
                <a:latin typeface="Gotham HTF Light" pitchFamily="50" charset="0"/>
              </a:rPr>
              <a:t>       uma quebra &lt;/p&gt;</a:t>
            </a:r>
          </a:p>
        </p:txBody>
      </p:sp>
    </p:spTree>
    <p:extLst>
      <p:ext uri="{BB962C8B-B14F-4D97-AF65-F5344CB8AC3E}">
        <p14:creationId xmlns:p14="http://schemas.microsoft.com/office/powerpoint/2010/main" val="2717881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258867" y="420128"/>
            <a:ext cx="8820360" cy="477534"/>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ELEMENTOS HTML</a:t>
            </a:r>
            <a:endParaRPr lang="en-US" sz="2400" dirty="0">
              <a:solidFill>
                <a:srgbClr val="FF0066"/>
              </a:solidFill>
            </a:endParaRPr>
          </a:p>
        </p:txBody>
      </p:sp>
      <p:sp>
        <p:nvSpPr>
          <p:cNvPr id="5" name="Rectangle 3">
            <a:extLst>
              <a:ext uri="{FF2B5EF4-FFF2-40B4-BE49-F238E27FC236}">
                <a16:creationId xmlns:a16="http://schemas.microsoft.com/office/drawing/2014/main" id="{67C6165D-D77C-4E07-AA0B-4EC7398CB094}"/>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p:txBody>
      </p:sp>
      <p:pic>
        <p:nvPicPr>
          <p:cNvPr id="6" name="Picture 4" descr="Html Ícone Web - Imagens grátis no Pixabay">
            <a:extLst>
              <a:ext uri="{FF2B5EF4-FFF2-40B4-BE49-F238E27FC236}">
                <a16:creationId xmlns:a16="http://schemas.microsoft.com/office/drawing/2014/main" id="{E4AD459A-DD3A-426E-A9DC-01733EB2F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a:extLst>
              <a:ext uri="{FF2B5EF4-FFF2-40B4-BE49-F238E27FC236}">
                <a16:creationId xmlns:a16="http://schemas.microsoft.com/office/drawing/2014/main" id="{F715E2FD-1D5E-4AF1-A280-5385A041C183}"/>
              </a:ext>
            </a:extLst>
          </p:cNvPr>
          <p:cNvSpPr txBox="1">
            <a:spLocks/>
          </p:cNvSpPr>
          <p:nvPr/>
        </p:nvSpPr>
        <p:spPr>
          <a:xfrm>
            <a:off x="666974" y="1282566"/>
            <a:ext cx="8004146" cy="2934431"/>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200"/>
              </a:lnSpc>
              <a:buNone/>
            </a:pPr>
            <a:r>
              <a:rPr lang="pt-BR" sz="2000" dirty="0">
                <a:solidFill>
                  <a:srgbClr val="ED145B"/>
                </a:solidFill>
                <a:latin typeface="Gotham HTF Light" pitchFamily="50" charset="0"/>
              </a:rPr>
              <a:t>Listas Ordenadas</a:t>
            </a:r>
          </a:p>
          <a:p>
            <a:pPr marL="0" indent="0" algn="ctr">
              <a:lnSpc>
                <a:spcPts val="2200"/>
              </a:lnSpc>
              <a:buNone/>
            </a:pPr>
            <a:r>
              <a:rPr lang="pt-BR" sz="1800" dirty="0">
                <a:solidFill>
                  <a:schemeClr val="tx1">
                    <a:lumMod val="65000"/>
                    <a:lumOff val="35000"/>
                  </a:schemeClr>
                </a:solidFill>
                <a:latin typeface="Gotham HTF Light" pitchFamily="50" charset="0"/>
              </a:rPr>
              <a:t>A </a:t>
            </a:r>
            <a:r>
              <a:rPr lang="pt-BR" sz="1800" dirty="0" err="1">
                <a:solidFill>
                  <a:schemeClr val="tx1">
                    <a:lumMod val="65000"/>
                    <a:lumOff val="35000"/>
                  </a:schemeClr>
                </a:solidFill>
                <a:latin typeface="Gotham HTF Light" pitchFamily="50" charset="0"/>
              </a:rPr>
              <a:t>tag</a:t>
            </a:r>
            <a:r>
              <a:rPr lang="pt-BR" sz="1800" dirty="0">
                <a:solidFill>
                  <a:schemeClr val="tx1">
                    <a:lumMod val="65000"/>
                    <a:lumOff val="35000"/>
                  </a:schemeClr>
                </a:solidFill>
                <a:latin typeface="Gotham HTF Light" pitchFamily="50" charset="0"/>
              </a:rPr>
              <a:t> &lt;</a:t>
            </a:r>
            <a:r>
              <a:rPr lang="pt-BR" sz="1800" dirty="0" err="1">
                <a:solidFill>
                  <a:schemeClr val="tx1">
                    <a:lumMod val="65000"/>
                    <a:lumOff val="35000"/>
                  </a:schemeClr>
                </a:solidFill>
                <a:latin typeface="Gotham HTF Light" pitchFamily="50" charset="0"/>
              </a:rPr>
              <a:t>ol</a:t>
            </a:r>
            <a:r>
              <a:rPr lang="pt-BR" sz="1800" dirty="0">
                <a:solidFill>
                  <a:schemeClr val="tx1">
                    <a:lumMod val="65000"/>
                    <a:lumOff val="35000"/>
                  </a:schemeClr>
                </a:solidFill>
                <a:latin typeface="Gotham HTF Light" pitchFamily="50" charset="0"/>
              </a:rPr>
              <a:t>&gt; define uma lista ordenada (com números).Use a </a:t>
            </a:r>
            <a:r>
              <a:rPr lang="pt-BR" sz="1800" dirty="0" err="1">
                <a:solidFill>
                  <a:schemeClr val="tx1">
                    <a:lumMod val="65000"/>
                    <a:lumOff val="35000"/>
                  </a:schemeClr>
                </a:solidFill>
                <a:latin typeface="Gotham HTF Light" pitchFamily="50" charset="0"/>
              </a:rPr>
              <a:t>tag</a:t>
            </a:r>
            <a:r>
              <a:rPr lang="pt-BR" sz="1800" dirty="0">
                <a:solidFill>
                  <a:schemeClr val="tx1">
                    <a:lumMod val="65000"/>
                    <a:lumOff val="35000"/>
                  </a:schemeClr>
                </a:solidFill>
                <a:latin typeface="Gotham HTF Light" pitchFamily="50" charset="0"/>
              </a:rPr>
              <a:t> &lt;</a:t>
            </a:r>
            <a:r>
              <a:rPr lang="pt-BR" sz="1800" dirty="0" err="1">
                <a:solidFill>
                  <a:schemeClr val="tx1">
                    <a:lumMod val="65000"/>
                    <a:lumOff val="35000"/>
                  </a:schemeClr>
                </a:solidFill>
                <a:latin typeface="Gotham HTF Light" pitchFamily="50" charset="0"/>
              </a:rPr>
              <a:t>ol</a:t>
            </a:r>
            <a:r>
              <a:rPr lang="pt-BR" sz="1800" dirty="0">
                <a:solidFill>
                  <a:schemeClr val="tx1">
                    <a:lumMod val="65000"/>
                    <a:lumOff val="35000"/>
                  </a:schemeClr>
                </a:solidFill>
                <a:latin typeface="Gotham HTF Light" pitchFamily="50" charset="0"/>
              </a:rPr>
              <a:t>&gt; junto com a </a:t>
            </a:r>
            <a:r>
              <a:rPr lang="pt-BR" sz="1800" dirty="0" err="1">
                <a:solidFill>
                  <a:schemeClr val="tx1">
                    <a:lumMod val="65000"/>
                    <a:lumOff val="35000"/>
                  </a:schemeClr>
                </a:solidFill>
                <a:latin typeface="Gotham HTF Light" pitchFamily="50" charset="0"/>
              </a:rPr>
              <a:t>tag</a:t>
            </a:r>
            <a:r>
              <a:rPr lang="pt-BR" sz="1800" dirty="0">
                <a:solidFill>
                  <a:schemeClr val="tx1">
                    <a:lumMod val="65000"/>
                    <a:lumOff val="35000"/>
                  </a:schemeClr>
                </a:solidFill>
                <a:latin typeface="Gotham HTF Light" pitchFamily="50" charset="0"/>
              </a:rPr>
              <a:t> &lt;li&gt; para criar listas ordenadas.</a:t>
            </a:r>
          </a:p>
          <a:p>
            <a:pPr marL="0" indent="0" algn="ctr">
              <a:lnSpc>
                <a:spcPts val="2200"/>
              </a:lnSpc>
              <a:buNone/>
            </a:pPr>
            <a:endParaRPr lang="pt-BR" sz="1800" dirty="0">
              <a:solidFill>
                <a:schemeClr val="tx1">
                  <a:lumMod val="65000"/>
                  <a:lumOff val="35000"/>
                </a:schemeClr>
              </a:solidFill>
              <a:latin typeface="Gotham HTF Light" pitchFamily="50" charset="0"/>
            </a:endParaRPr>
          </a:p>
          <a:p>
            <a:pPr marL="0" indent="0">
              <a:lnSpc>
                <a:spcPts val="2200"/>
              </a:lnSpc>
              <a:buNone/>
            </a:pPr>
            <a:r>
              <a:rPr lang="it-IT" sz="1800" dirty="0">
                <a:solidFill>
                  <a:schemeClr val="tx1">
                    <a:lumMod val="65000"/>
                    <a:lumOff val="35000"/>
                  </a:schemeClr>
                </a:solidFill>
                <a:latin typeface="Gotham HTF Light" pitchFamily="50" charset="0"/>
              </a:rPr>
              <a:t>			</a:t>
            </a:r>
            <a:r>
              <a:rPr lang="it-IT" sz="1800" dirty="0">
                <a:solidFill>
                  <a:srgbClr val="ED145B"/>
                </a:solidFill>
                <a:latin typeface="Gotham HTF Light" pitchFamily="50" charset="0"/>
              </a:rPr>
              <a:t>&lt;ol&gt;</a:t>
            </a:r>
          </a:p>
          <a:p>
            <a:pPr marL="0" indent="0">
              <a:lnSpc>
                <a:spcPts val="2200"/>
              </a:lnSpc>
              <a:buNone/>
            </a:pPr>
            <a:r>
              <a:rPr lang="it-IT" sz="1800" dirty="0">
                <a:solidFill>
                  <a:schemeClr val="tx1">
                    <a:lumMod val="65000"/>
                    <a:lumOff val="35000"/>
                  </a:schemeClr>
                </a:solidFill>
                <a:latin typeface="Gotham HTF Light" pitchFamily="50" charset="0"/>
              </a:rPr>
              <a:t>			     </a:t>
            </a:r>
            <a:r>
              <a:rPr lang="it-IT" sz="1800" dirty="0">
                <a:solidFill>
                  <a:srgbClr val="ED145B"/>
                </a:solidFill>
                <a:latin typeface="Gotham HTF Light" pitchFamily="50" charset="0"/>
              </a:rPr>
              <a:t>&lt;li&gt;</a:t>
            </a:r>
            <a:r>
              <a:rPr lang="it-IT" sz="1800" dirty="0">
                <a:solidFill>
                  <a:schemeClr val="tx1">
                    <a:lumMod val="65000"/>
                    <a:lumOff val="35000"/>
                  </a:schemeClr>
                </a:solidFill>
                <a:latin typeface="Gotham HTF Light" pitchFamily="50" charset="0"/>
              </a:rPr>
              <a:t>Notebook</a:t>
            </a:r>
            <a:r>
              <a:rPr lang="it-IT" sz="1800" dirty="0">
                <a:solidFill>
                  <a:srgbClr val="ED145B"/>
                </a:solidFill>
                <a:latin typeface="Gotham HTF Light" pitchFamily="50" charset="0"/>
              </a:rPr>
              <a:t>&lt;/li&gt;</a:t>
            </a:r>
          </a:p>
          <a:p>
            <a:pPr marL="0" indent="0">
              <a:lnSpc>
                <a:spcPts val="2200"/>
              </a:lnSpc>
              <a:buNone/>
            </a:pPr>
            <a:r>
              <a:rPr lang="it-IT" sz="1800" dirty="0">
                <a:solidFill>
                  <a:schemeClr val="tx1">
                    <a:lumMod val="65000"/>
                    <a:lumOff val="35000"/>
                  </a:schemeClr>
                </a:solidFill>
                <a:latin typeface="Gotham HTF Light" pitchFamily="50" charset="0"/>
              </a:rPr>
              <a:t>			     </a:t>
            </a:r>
            <a:r>
              <a:rPr lang="it-IT" sz="1800" dirty="0">
                <a:solidFill>
                  <a:srgbClr val="ED145B"/>
                </a:solidFill>
                <a:latin typeface="Gotham HTF Light" pitchFamily="50" charset="0"/>
              </a:rPr>
              <a:t>&lt;li&gt;</a:t>
            </a:r>
            <a:r>
              <a:rPr lang="it-IT" sz="1800" dirty="0">
                <a:solidFill>
                  <a:schemeClr val="tx1">
                    <a:lumMod val="65000"/>
                    <a:lumOff val="35000"/>
                  </a:schemeClr>
                </a:solidFill>
                <a:latin typeface="Gotham HTF Light" pitchFamily="50" charset="0"/>
              </a:rPr>
              <a:t>Mouse</a:t>
            </a:r>
            <a:r>
              <a:rPr lang="it-IT" sz="1800" dirty="0">
                <a:solidFill>
                  <a:srgbClr val="ED145B"/>
                </a:solidFill>
                <a:latin typeface="Gotham HTF Light" pitchFamily="50" charset="0"/>
              </a:rPr>
              <a:t>&lt;/li&gt;</a:t>
            </a:r>
          </a:p>
          <a:p>
            <a:pPr marL="0" indent="0">
              <a:lnSpc>
                <a:spcPts val="2200"/>
              </a:lnSpc>
              <a:buNone/>
            </a:pPr>
            <a:r>
              <a:rPr lang="it-IT" sz="1800" dirty="0">
                <a:solidFill>
                  <a:schemeClr val="tx1">
                    <a:lumMod val="65000"/>
                    <a:lumOff val="35000"/>
                  </a:schemeClr>
                </a:solidFill>
                <a:latin typeface="Gotham HTF Light" pitchFamily="50" charset="0"/>
              </a:rPr>
              <a:t> 			     </a:t>
            </a:r>
            <a:r>
              <a:rPr lang="it-IT" sz="1800" dirty="0">
                <a:solidFill>
                  <a:srgbClr val="ED145B"/>
                </a:solidFill>
                <a:latin typeface="Gotham HTF Light" pitchFamily="50" charset="0"/>
              </a:rPr>
              <a:t>&lt;li&gt;</a:t>
            </a:r>
            <a:r>
              <a:rPr lang="it-IT" sz="1800" dirty="0">
                <a:solidFill>
                  <a:schemeClr val="tx1">
                    <a:lumMod val="65000"/>
                    <a:lumOff val="35000"/>
                  </a:schemeClr>
                </a:solidFill>
                <a:latin typeface="Gotham HTF Light" pitchFamily="50" charset="0"/>
              </a:rPr>
              <a:t>Impressora</a:t>
            </a:r>
            <a:r>
              <a:rPr lang="it-IT" sz="1800" dirty="0">
                <a:solidFill>
                  <a:srgbClr val="ED145B"/>
                </a:solidFill>
                <a:latin typeface="Gotham HTF Light" pitchFamily="50" charset="0"/>
              </a:rPr>
              <a:t>&lt;/li&gt;</a:t>
            </a:r>
          </a:p>
          <a:p>
            <a:pPr marL="0" indent="0">
              <a:lnSpc>
                <a:spcPts val="2200"/>
              </a:lnSpc>
              <a:buNone/>
            </a:pPr>
            <a:r>
              <a:rPr lang="it-IT" sz="1800" dirty="0">
                <a:solidFill>
                  <a:schemeClr val="tx1">
                    <a:lumMod val="65000"/>
                    <a:lumOff val="35000"/>
                  </a:schemeClr>
                </a:solidFill>
                <a:latin typeface="Gotham HTF Light" pitchFamily="50" charset="0"/>
              </a:rPr>
              <a:t>			</a:t>
            </a:r>
            <a:r>
              <a:rPr lang="it-IT" sz="1800" dirty="0">
                <a:solidFill>
                  <a:srgbClr val="ED145B"/>
                </a:solidFill>
                <a:latin typeface="Gotham HTF Light" pitchFamily="50" charset="0"/>
              </a:rPr>
              <a:t>&lt;/ol&gt;</a:t>
            </a:r>
            <a:endParaRPr lang="pt-BR" sz="1800" dirty="0">
              <a:solidFill>
                <a:srgbClr val="ED145B"/>
              </a:solidFill>
              <a:latin typeface="Gotham HTF Light" pitchFamily="50" charset="0"/>
            </a:endParaRPr>
          </a:p>
        </p:txBody>
      </p:sp>
    </p:spTree>
    <p:extLst>
      <p:ext uri="{BB962C8B-B14F-4D97-AF65-F5344CB8AC3E}">
        <p14:creationId xmlns:p14="http://schemas.microsoft.com/office/powerpoint/2010/main" val="3862197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258867" y="420128"/>
            <a:ext cx="8820360" cy="47753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ELEMENTOS HTML</a:t>
            </a:r>
            <a:endParaRPr lang="en-US" sz="2400" dirty="0">
              <a:solidFill>
                <a:srgbClr val="FF0066"/>
              </a:solidFill>
            </a:endParaRPr>
          </a:p>
        </p:txBody>
      </p:sp>
      <p:sp>
        <p:nvSpPr>
          <p:cNvPr id="5" name="Rectangle 3">
            <a:extLst>
              <a:ext uri="{FF2B5EF4-FFF2-40B4-BE49-F238E27FC236}">
                <a16:creationId xmlns:a16="http://schemas.microsoft.com/office/drawing/2014/main" id="{67C6165D-D77C-4E07-AA0B-4EC7398CB094}"/>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p:txBody>
      </p:sp>
      <p:pic>
        <p:nvPicPr>
          <p:cNvPr id="6" name="Picture 4" descr="Html Ícone Web - Imagens grátis no Pixabay">
            <a:extLst>
              <a:ext uri="{FF2B5EF4-FFF2-40B4-BE49-F238E27FC236}">
                <a16:creationId xmlns:a16="http://schemas.microsoft.com/office/drawing/2014/main" id="{E4AD459A-DD3A-426E-A9DC-01733EB2F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a:extLst>
              <a:ext uri="{FF2B5EF4-FFF2-40B4-BE49-F238E27FC236}">
                <a16:creationId xmlns:a16="http://schemas.microsoft.com/office/drawing/2014/main" id="{F715E2FD-1D5E-4AF1-A280-5385A041C183}"/>
              </a:ext>
            </a:extLst>
          </p:cNvPr>
          <p:cNvSpPr txBox="1">
            <a:spLocks/>
          </p:cNvSpPr>
          <p:nvPr/>
        </p:nvSpPr>
        <p:spPr>
          <a:xfrm>
            <a:off x="666974" y="1282566"/>
            <a:ext cx="8004146" cy="2934431"/>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200"/>
              </a:lnSpc>
              <a:buNone/>
            </a:pPr>
            <a:r>
              <a:rPr lang="pt-BR" sz="2000" dirty="0">
                <a:solidFill>
                  <a:srgbClr val="ED145B"/>
                </a:solidFill>
                <a:latin typeface="Gotham HTF Light" pitchFamily="50" charset="0"/>
              </a:rPr>
              <a:t>Listas Não Ordenadas</a:t>
            </a:r>
          </a:p>
          <a:p>
            <a:pPr marL="0" indent="0" algn="ctr">
              <a:lnSpc>
                <a:spcPts val="2200"/>
              </a:lnSpc>
              <a:buNone/>
            </a:pPr>
            <a:r>
              <a:rPr lang="pt-BR" sz="1800" dirty="0">
                <a:solidFill>
                  <a:schemeClr val="tx1">
                    <a:lumMod val="65000"/>
                    <a:lumOff val="35000"/>
                  </a:schemeClr>
                </a:solidFill>
                <a:latin typeface="Gotham HTF Light" pitchFamily="50" charset="0"/>
              </a:rPr>
              <a:t>A </a:t>
            </a:r>
            <a:r>
              <a:rPr lang="pt-BR" sz="1800" dirty="0" err="1">
                <a:solidFill>
                  <a:schemeClr val="tx1">
                    <a:lumMod val="65000"/>
                    <a:lumOff val="35000"/>
                  </a:schemeClr>
                </a:solidFill>
                <a:latin typeface="Gotham HTF Light" pitchFamily="50" charset="0"/>
              </a:rPr>
              <a:t>tag</a:t>
            </a:r>
            <a:r>
              <a:rPr lang="pt-BR" sz="1800" dirty="0">
                <a:solidFill>
                  <a:schemeClr val="tx1">
                    <a:lumMod val="65000"/>
                    <a:lumOff val="35000"/>
                  </a:schemeClr>
                </a:solidFill>
                <a:latin typeface="Gotham HTF Light" pitchFamily="50" charset="0"/>
              </a:rPr>
              <a:t> &lt;</a:t>
            </a:r>
            <a:r>
              <a:rPr lang="pt-BR" sz="1800" dirty="0" err="1">
                <a:solidFill>
                  <a:schemeClr val="tx1">
                    <a:lumMod val="65000"/>
                    <a:lumOff val="35000"/>
                  </a:schemeClr>
                </a:solidFill>
                <a:latin typeface="Gotham HTF Light" pitchFamily="50" charset="0"/>
              </a:rPr>
              <a:t>ul</a:t>
            </a:r>
            <a:r>
              <a:rPr lang="pt-BR" sz="1800" dirty="0">
                <a:solidFill>
                  <a:schemeClr val="tx1">
                    <a:lumMod val="65000"/>
                    <a:lumOff val="35000"/>
                  </a:schemeClr>
                </a:solidFill>
                <a:latin typeface="Gotham HTF Light" pitchFamily="50" charset="0"/>
              </a:rPr>
              <a:t>&gt; define uma lista não ordenada (com marcadores). Use a </a:t>
            </a:r>
            <a:r>
              <a:rPr lang="pt-BR" sz="1800" dirty="0" err="1">
                <a:solidFill>
                  <a:schemeClr val="tx1">
                    <a:lumMod val="65000"/>
                    <a:lumOff val="35000"/>
                  </a:schemeClr>
                </a:solidFill>
                <a:latin typeface="Gotham HTF Light" pitchFamily="50" charset="0"/>
              </a:rPr>
              <a:t>tag</a:t>
            </a:r>
            <a:r>
              <a:rPr lang="pt-BR" sz="1800" dirty="0">
                <a:solidFill>
                  <a:schemeClr val="tx1">
                    <a:lumMod val="65000"/>
                    <a:lumOff val="35000"/>
                  </a:schemeClr>
                </a:solidFill>
                <a:latin typeface="Gotham HTF Light" pitchFamily="50" charset="0"/>
              </a:rPr>
              <a:t> &lt;</a:t>
            </a:r>
            <a:r>
              <a:rPr lang="pt-BR" sz="1800" dirty="0" err="1">
                <a:solidFill>
                  <a:schemeClr val="tx1">
                    <a:lumMod val="65000"/>
                    <a:lumOff val="35000"/>
                  </a:schemeClr>
                </a:solidFill>
                <a:latin typeface="Gotham HTF Light" pitchFamily="50" charset="0"/>
              </a:rPr>
              <a:t>ul</a:t>
            </a:r>
            <a:r>
              <a:rPr lang="pt-BR" sz="1800" dirty="0">
                <a:solidFill>
                  <a:schemeClr val="tx1">
                    <a:lumMod val="65000"/>
                    <a:lumOff val="35000"/>
                  </a:schemeClr>
                </a:solidFill>
                <a:latin typeface="Gotham HTF Light" pitchFamily="50" charset="0"/>
              </a:rPr>
              <a:t>&gt; junto com a </a:t>
            </a:r>
            <a:r>
              <a:rPr lang="pt-BR" sz="1800" dirty="0" err="1">
                <a:solidFill>
                  <a:schemeClr val="tx1">
                    <a:lumMod val="65000"/>
                    <a:lumOff val="35000"/>
                  </a:schemeClr>
                </a:solidFill>
                <a:latin typeface="Gotham HTF Light" pitchFamily="50" charset="0"/>
              </a:rPr>
              <a:t>tag</a:t>
            </a:r>
            <a:r>
              <a:rPr lang="pt-BR" sz="1800" dirty="0">
                <a:solidFill>
                  <a:schemeClr val="tx1">
                    <a:lumMod val="65000"/>
                    <a:lumOff val="35000"/>
                  </a:schemeClr>
                </a:solidFill>
                <a:latin typeface="Gotham HTF Light" pitchFamily="50" charset="0"/>
              </a:rPr>
              <a:t> &lt;li&gt; para criar listas não ordenadas.</a:t>
            </a:r>
          </a:p>
          <a:p>
            <a:pPr marL="0" indent="0" algn="ctr">
              <a:lnSpc>
                <a:spcPts val="2200"/>
              </a:lnSpc>
              <a:buNone/>
            </a:pPr>
            <a:endParaRPr lang="pt-BR" sz="1800" dirty="0">
              <a:solidFill>
                <a:schemeClr val="tx1">
                  <a:lumMod val="65000"/>
                  <a:lumOff val="35000"/>
                </a:schemeClr>
              </a:solidFill>
              <a:latin typeface="Gotham HTF Light" pitchFamily="50" charset="0"/>
            </a:endParaRPr>
          </a:p>
          <a:p>
            <a:pPr marL="0" indent="0">
              <a:lnSpc>
                <a:spcPts val="2200"/>
              </a:lnSpc>
              <a:buNone/>
            </a:pPr>
            <a:r>
              <a:rPr lang="it-IT" sz="1800" dirty="0">
                <a:solidFill>
                  <a:schemeClr val="tx1">
                    <a:lumMod val="65000"/>
                    <a:lumOff val="35000"/>
                  </a:schemeClr>
                </a:solidFill>
                <a:latin typeface="Gotham HTF Light" pitchFamily="50" charset="0"/>
              </a:rPr>
              <a:t>			</a:t>
            </a:r>
            <a:r>
              <a:rPr lang="it-IT" sz="1800" dirty="0">
                <a:solidFill>
                  <a:srgbClr val="ED145B"/>
                </a:solidFill>
                <a:latin typeface="Gotham HTF Light" pitchFamily="50" charset="0"/>
              </a:rPr>
              <a:t>&lt;ul&gt;</a:t>
            </a:r>
          </a:p>
          <a:p>
            <a:pPr marL="0" indent="0">
              <a:lnSpc>
                <a:spcPts val="2200"/>
              </a:lnSpc>
              <a:buNone/>
            </a:pPr>
            <a:r>
              <a:rPr lang="it-IT" sz="1800" dirty="0">
                <a:solidFill>
                  <a:schemeClr val="tx1">
                    <a:lumMod val="65000"/>
                    <a:lumOff val="35000"/>
                  </a:schemeClr>
                </a:solidFill>
                <a:latin typeface="Gotham HTF Light" pitchFamily="50" charset="0"/>
              </a:rPr>
              <a:t>			     </a:t>
            </a:r>
            <a:r>
              <a:rPr lang="it-IT" sz="1800" dirty="0">
                <a:solidFill>
                  <a:srgbClr val="ED145B"/>
                </a:solidFill>
                <a:latin typeface="Gotham HTF Light" pitchFamily="50" charset="0"/>
              </a:rPr>
              <a:t>&lt;li&gt;</a:t>
            </a:r>
            <a:r>
              <a:rPr lang="it-IT" sz="1800" dirty="0">
                <a:solidFill>
                  <a:schemeClr val="tx1">
                    <a:lumMod val="65000"/>
                    <a:lumOff val="35000"/>
                  </a:schemeClr>
                </a:solidFill>
                <a:latin typeface="Gotham HTF Light" pitchFamily="50" charset="0"/>
              </a:rPr>
              <a:t>Web</a:t>
            </a:r>
            <a:r>
              <a:rPr lang="it-IT" sz="1800" dirty="0">
                <a:solidFill>
                  <a:srgbClr val="ED145B"/>
                </a:solidFill>
                <a:latin typeface="Gotham HTF Light" pitchFamily="50" charset="0"/>
              </a:rPr>
              <a:t>&lt;/li&gt;</a:t>
            </a:r>
          </a:p>
          <a:p>
            <a:pPr marL="0" indent="0">
              <a:lnSpc>
                <a:spcPts val="2200"/>
              </a:lnSpc>
              <a:buNone/>
            </a:pPr>
            <a:r>
              <a:rPr lang="it-IT" sz="1800" dirty="0">
                <a:solidFill>
                  <a:schemeClr val="tx1">
                    <a:lumMod val="65000"/>
                    <a:lumOff val="35000"/>
                  </a:schemeClr>
                </a:solidFill>
                <a:latin typeface="Gotham HTF Light" pitchFamily="50" charset="0"/>
              </a:rPr>
              <a:t>			     </a:t>
            </a:r>
            <a:r>
              <a:rPr lang="it-IT" sz="1800" dirty="0">
                <a:solidFill>
                  <a:srgbClr val="ED145B"/>
                </a:solidFill>
                <a:latin typeface="Gotham HTF Light" pitchFamily="50" charset="0"/>
              </a:rPr>
              <a:t>&lt;li&gt;</a:t>
            </a:r>
            <a:r>
              <a:rPr lang="it-IT" sz="1800" dirty="0">
                <a:solidFill>
                  <a:schemeClr val="tx1">
                    <a:lumMod val="65000"/>
                    <a:lumOff val="35000"/>
                  </a:schemeClr>
                </a:solidFill>
                <a:latin typeface="Gotham HTF Light" pitchFamily="50" charset="0"/>
              </a:rPr>
              <a:t>Mobile</a:t>
            </a:r>
            <a:r>
              <a:rPr lang="it-IT" sz="1800" dirty="0">
                <a:solidFill>
                  <a:srgbClr val="ED145B"/>
                </a:solidFill>
                <a:latin typeface="Gotham HTF Light" pitchFamily="50" charset="0"/>
              </a:rPr>
              <a:t>&lt;/li&gt;</a:t>
            </a:r>
          </a:p>
          <a:p>
            <a:pPr marL="0" indent="0">
              <a:lnSpc>
                <a:spcPts val="2200"/>
              </a:lnSpc>
              <a:buNone/>
            </a:pPr>
            <a:r>
              <a:rPr lang="it-IT" sz="1800" dirty="0">
                <a:solidFill>
                  <a:schemeClr val="tx1">
                    <a:lumMod val="65000"/>
                    <a:lumOff val="35000"/>
                  </a:schemeClr>
                </a:solidFill>
                <a:latin typeface="Gotham HTF Light" pitchFamily="50" charset="0"/>
              </a:rPr>
              <a:t> 			     </a:t>
            </a:r>
            <a:r>
              <a:rPr lang="it-IT" sz="1800" dirty="0">
                <a:solidFill>
                  <a:srgbClr val="ED145B"/>
                </a:solidFill>
                <a:latin typeface="Gotham HTF Light" pitchFamily="50" charset="0"/>
              </a:rPr>
              <a:t>&lt;li&gt;</a:t>
            </a:r>
            <a:r>
              <a:rPr lang="it-IT" sz="1800" dirty="0">
                <a:solidFill>
                  <a:schemeClr val="tx1">
                    <a:lumMod val="65000"/>
                    <a:lumOff val="35000"/>
                  </a:schemeClr>
                </a:solidFill>
                <a:latin typeface="Gotham HTF Light" pitchFamily="50" charset="0"/>
              </a:rPr>
              <a:t>Games</a:t>
            </a:r>
            <a:r>
              <a:rPr lang="it-IT" sz="1800" dirty="0">
                <a:solidFill>
                  <a:srgbClr val="ED145B"/>
                </a:solidFill>
                <a:latin typeface="Gotham HTF Light" pitchFamily="50" charset="0"/>
              </a:rPr>
              <a:t>&lt;/li&gt;</a:t>
            </a:r>
          </a:p>
          <a:p>
            <a:pPr marL="0" indent="0">
              <a:lnSpc>
                <a:spcPts val="2200"/>
              </a:lnSpc>
              <a:buNone/>
            </a:pPr>
            <a:r>
              <a:rPr lang="it-IT" sz="1800" dirty="0">
                <a:solidFill>
                  <a:schemeClr val="tx1">
                    <a:lumMod val="65000"/>
                    <a:lumOff val="35000"/>
                  </a:schemeClr>
                </a:solidFill>
                <a:latin typeface="Gotham HTF Light" pitchFamily="50" charset="0"/>
              </a:rPr>
              <a:t>			</a:t>
            </a:r>
            <a:r>
              <a:rPr lang="it-IT" sz="1800" dirty="0">
                <a:solidFill>
                  <a:srgbClr val="ED145B"/>
                </a:solidFill>
                <a:latin typeface="Gotham HTF Light" pitchFamily="50" charset="0"/>
              </a:rPr>
              <a:t>&lt;/ul&gt;</a:t>
            </a:r>
            <a:endParaRPr lang="pt-BR" sz="1800" dirty="0">
              <a:solidFill>
                <a:srgbClr val="ED145B"/>
              </a:solidFill>
              <a:latin typeface="Gotham HTF Light" pitchFamily="50" charset="0"/>
            </a:endParaRPr>
          </a:p>
        </p:txBody>
      </p:sp>
    </p:spTree>
    <p:extLst>
      <p:ext uri="{BB962C8B-B14F-4D97-AF65-F5344CB8AC3E}">
        <p14:creationId xmlns:p14="http://schemas.microsoft.com/office/powerpoint/2010/main" val="1704305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258867" y="420128"/>
            <a:ext cx="8820360" cy="47753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ELEMENTOS HTML</a:t>
            </a:r>
            <a:endParaRPr lang="en-US" sz="2400" dirty="0">
              <a:solidFill>
                <a:srgbClr val="FF0066"/>
              </a:solidFill>
            </a:endParaRPr>
          </a:p>
        </p:txBody>
      </p:sp>
      <p:sp>
        <p:nvSpPr>
          <p:cNvPr id="5" name="Rectangle 3">
            <a:extLst>
              <a:ext uri="{FF2B5EF4-FFF2-40B4-BE49-F238E27FC236}">
                <a16:creationId xmlns:a16="http://schemas.microsoft.com/office/drawing/2014/main" id="{67C6165D-D77C-4E07-AA0B-4EC7398CB094}"/>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p:txBody>
      </p:sp>
      <p:pic>
        <p:nvPicPr>
          <p:cNvPr id="6" name="Picture 4" descr="Html Ícone Web - Imagens grátis no Pixabay">
            <a:extLst>
              <a:ext uri="{FF2B5EF4-FFF2-40B4-BE49-F238E27FC236}">
                <a16:creationId xmlns:a16="http://schemas.microsoft.com/office/drawing/2014/main" id="{E4AD459A-DD3A-426E-A9DC-01733EB2F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a:extLst>
              <a:ext uri="{FF2B5EF4-FFF2-40B4-BE49-F238E27FC236}">
                <a16:creationId xmlns:a16="http://schemas.microsoft.com/office/drawing/2014/main" id="{F715E2FD-1D5E-4AF1-A280-5385A041C183}"/>
              </a:ext>
            </a:extLst>
          </p:cNvPr>
          <p:cNvSpPr txBox="1">
            <a:spLocks/>
          </p:cNvSpPr>
          <p:nvPr/>
        </p:nvSpPr>
        <p:spPr>
          <a:xfrm>
            <a:off x="666974" y="1282566"/>
            <a:ext cx="5282005" cy="2934431"/>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200"/>
              </a:lnSpc>
              <a:buNone/>
            </a:pPr>
            <a:r>
              <a:rPr lang="pt-BR" sz="2000" dirty="0">
                <a:solidFill>
                  <a:srgbClr val="ED145B"/>
                </a:solidFill>
                <a:latin typeface="Gotham HTF Light" pitchFamily="50" charset="0"/>
              </a:rPr>
              <a:t>Imagens</a:t>
            </a:r>
          </a:p>
          <a:p>
            <a:pPr marL="0" indent="0" algn="ctr">
              <a:lnSpc>
                <a:spcPts val="2200"/>
              </a:lnSpc>
              <a:buNone/>
            </a:pPr>
            <a:r>
              <a:rPr lang="pt-BR" sz="1800" dirty="0">
                <a:solidFill>
                  <a:schemeClr val="tx1">
                    <a:lumMod val="65000"/>
                    <a:lumOff val="35000"/>
                  </a:schemeClr>
                </a:solidFill>
                <a:latin typeface="Gotham HTF Light" pitchFamily="50" charset="0"/>
              </a:rPr>
              <a:t>Imagens são inseridas pela </a:t>
            </a:r>
            <a:r>
              <a:rPr lang="pt-BR" sz="1800" dirty="0" err="1">
                <a:solidFill>
                  <a:schemeClr val="tx1">
                    <a:lumMod val="65000"/>
                    <a:lumOff val="35000"/>
                  </a:schemeClr>
                </a:solidFill>
                <a:latin typeface="Gotham HTF Light" pitchFamily="50" charset="0"/>
              </a:rPr>
              <a:t>tag</a:t>
            </a:r>
            <a:r>
              <a:rPr lang="pt-BR" sz="1800" dirty="0">
                <a:solidFill>
                  <a:schemeClr val="tx1">
                    <a:lumMod val="65000"/>
                    <a:lumOff val="35000"/>
                  </a:schemeClr>
                </a:solidFill>
                <a:latin typeface="Gotham HTF Light" pitchFamily="50" charset="0"/>
              </a:rPr>
              <a:t> &lt;</a:t>
            </a:r>
            <a:r>
              <a:rPr lang="pt-BR" sz="1800" dirty="0" err="1">
                <a:solidFill>
                  <a:schemeClr val="tx1">
                    <a:lumMod val="65000"/>
                    <a:lumOff val="35000"/>
                  </a:schemeClr>
                </a:solidFill>
                <a:latin typeface="Gotham HTF Light" pitchFamily="50" charset="0"/>
              </a:rPr>
              <a:t>img</a:t>
            </a:r>
            <a:r>
              <a:rPr lang="pt-BR" sz="1800" dirty="0">
                <a:solidFill>
                  <a:schemeClr val="tx1">
                    <a:lumMod val="65000"/>
                    <a:lumOff val="35000"/>
                  </a:schemeClr>
                </a:solidFill>
                <a:latin typeface="Gotham HTF Light" pitchFamily="50" charset="0"/>
              </a:rPr>
              <a:t>&gt;. Possui o atributo </a:t>
            </a:r>
            <a:r>
              <a:rPr lang="pt-BR" sz="1800" dirty="0" err="1">
                <a:solidFill>
                  <a:schemeClr val="tx1">
                    <a:lumMod val="65000"/>
                    <a:lumOff val="35000"/>
                  </a:schemeClr>
                </a:solidFill>
                <a:latin typeface="Gotham HTF Light" pitchFamily="50" charset="0"/>
              </a:rPr>
              <a:t>src</a:t>
            </a:r>
            <a:r>
              <a:rPr lang="pt-BR" sz="1800" dirty="0">
                <a:solidFill>
                  <a:schemeClr val="tx1">
                    <a:lumMod val="65000"/>
                    <a:lumOff val="35000"/>
                  </a:schemeClr>
                </a:solidFill>
                <a:latin typeface="Gotham HTF Light" pitchFamily="50" charset="0"/>
              </a:rPr>
              <a:t> que indica o local onde a imagem está armazenada e o atributo </a:t>
            </a:r>
            <a:r>
              <a:rPr lang="pt-BR" sz="1800" dirty="0" err="1">
                <a:solidFill>
                  <a:schemeClr val="tx1">
                    <a:lumMod val="65000"/>
                    <a:lumOff val="35000"/>
                  </a:schemeClr>
                </a:solidFill>
                <a:latin typeface="Gotham HTF Light" pitchFamily="50" charset="0"/>
              </a:rPr>
              <a:t>alt</a:t>
            </a:r>
            <a:r>
              <a:rPr lang="pt-BR" sz="1800" dirty="0">
                <a:solidFill>
                  <a:schemeClr val="tx1">
                    <a:lumMod val="65000"/>
                    <a:lumOff val="35000"/>
                  </a:schemeClr>
                </a:solidFill>
                <a:latin typeface="Gotham HTF Light" pitchFamily="50" charset="0"/>
              </a:rPr>
              <a:t> que auxiliará na usabilidade da página com pessoas com algum tipo de deficiência visual.</a:t>
            </a:r>
          </a:p>
          <a:p>
            <a:pPr marL="0" indent="0" algn="ctr">
              <a:lnSpc>
                <a:spcPts val="2200"/>
              </a:lnSpc>
              <a:buNone/>
            </a:pPr>
            <a:r>
              <a:rPr lang="pt-BR" sz="1800" dirty="0">
                <a:solidFill>
                  <a:srgbClr val="ED145B"/>
                </a:solidFill>
                <a:latin typeface="Gotham HTF Light" pitchFamily="50" charset="0"/>
              </a:rPr>
              <a:t>&lt;</a:t>
            </a:r>
            <a:r>
              <a:rPr lang="pt-BR" sz="1800" dirty="0" err="1">
                <a:solidFill>
                  <a:srgbClr val="ED145B"/>
                </a:solidFill>
                <a:latin typeface="Gotham HTF Light" pitchFamily="50" charset="0"/>
              </a:rPr>
              <a:t>img</a:t>
            </a:r>
            <a:r>
              <a:rPr lang="pt-BR" sz="1800" dirty="0">
                <a:solidFill>
                  <a:srgbClr val="ED145B"/>
                </a:solidFill>
                <a:latin typeface="Gotham HTF Light" pitchFamily="50" charset="0"/>
              </a:rPr>
              <a:t> </a:t>
            </a:r>
            <a:r>
              <a:rPr lang="pt-BR" sz="1800" dirty="0" err="1">
                <a:solidFill>
                  <a:srgbClr val="ED145B"/>
                </a:solidFill>
                <a:latin typeface="Gotham HTF Light" pitchFamily="50" charset="0"/>
              </a:rPr>
              <a:t>src</a:t>
            </a:r>
            <a:r>
              <a:rPr lang="pt-BR" sz="1800" dirty="0">
                <a:solidFill>
                  <a:srgbClr val="ED145B"/>
                </a:solidFill>
                <a:latin typeface="Gotham HTF Light" pitchFamily="50" charset="0"/>
              </a:rPr>
              <a:t>="local da imagem" </a:t>
            </a:r>
            <a:r>
              <a:rPr lang="pt-BR" sz="1800" dirty="0" err="1">
                <a:solidFill>
                  <a:srgbClr val="ED145B"/>
                </a:solidFill>
                <a:latin typeface="Gotham HTF Light" pitchFamily="50" charset="0"/>
              </a:rPr>
              <a:t>alt</a:t>
            </a:r>
            <a:r>
              <a:rPr lang="pt-BR" sz="1800" dirty="0">
                <a:solidFill>
                  <a:srgbClr val="ED145B"/>
                </a:solidFill>
                <a:latin typeface="Gotham HTF Light" pitchFamily="50" charset="0"/>
              </a:rPr>
              <a:t>="atributo"&gt;</a:t>
            </a:r>
          </a:p>
          <a:p>
            <a:pPr marL="0" indent="0" algn="ctr">
              <a:lnSpc>
                <a:spcPts val="2200"/>
              </a:lnSpc>
              <a:buNone/>
            </a:pPr>
            <a:r>
              <a:rPr lang="pt-BR" sz="1800" dirty="0">
                <a:solidFill>
                  <a:srgbClr val="ED145B"/>
                </a:solidFill>
                <a:latin typeface="Gotham HTF Light" pitchFamily="50" charset="0"/>
              </a:rPr>
              <a:t>OBS.: </a:t>
            </a:r>
            <a:r>
              <a:rPr lang="pt-BR" sz="1800" dirty="0">
                <a:solidFill>
                  <a:schemeClr val="tx1">
                    <a:lumMod val="65000"/>
                    <a:lumOff val="35000"/>
                  </a:schemeClr>
                </a:solidFill>
                <a:latin typeface="Gotham HTF Light" pitchFamily="50" charset="0"/>
              </a:rPr>
              <a:t>se a imagem não for carregada, o navegador exibirá o valor inserido no atributo alt.</a:t>
            </a:r>
          </a:p>
        </p:txBody>
      </p:sp>
      <p:pic>
        <p:nvPicPr>
          <p:cNvPr id="4100" name="Picture 4" descr="Como inserir imagem ou logo usando HTML no seu site">
            <a:extLst>
              <a:ext uri="{FF2B5EF4-FFF2-40B4-BE49-F238E27FC236}">
                <a16:creationId xmlns:a16="http://schemas.microsoft.com/office/drawing/2014/main" id="{AE4641BA-3D84-4AC0-9F97-838F862683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898" t="21382" r="23396" b="9430"/>
          <a:stretch/>
        </p:blipFill>
        <p:spPr bwMode="auto">
          <a:xfrm>
            <a:off x="6115130" y="1543805"/>
            <a:ext cx="2716898" cy="2060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686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258867" y="420128"/>
            <a:ext cx="8820360" cy="477534"/>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ELEMENTOS HTML</a:t>
            </a:r>
            <a:endParaRPr lang="en-US" sz="2400" dirty="0">
              <a:solidFill>
                <a:srgbClr val="FF0066"/>
              </a:solidFill>
            </a:endParaRPr>
          </a:p>
        </p:txBody>
      </p:sp>
      <p:sp>
        <p:nvSpPr>
          <p:cNvPr id="5" name="Rectangle 3">
            <a:extLst>
              <a:ext uri="{FF2B5EF4-FFF2-40B4-BE49-F238E27FC236}">
                <a16:creationId xmlns:a16="http://schemas.microsoft.com/office/drawing/2014/main" id="{67C6165D-D77C-4E07-AA0B-4EC7398CB094}"/>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p:txBody>
      </p:sp>
      <p:pic>
        <p:nvPicPr>
          <p:cNvPr id="6" name="Picture 4" descr="Html Ícone Web - Imagens grátis no Pixabay">
            <a:extLst>
              <a:ext uri="{FF2B5EF4-FFF2-40B4-BE49-F238E27FC236}">
                <a16:creationId xmlns:a16="http://schemas.microsoft.com/office/drawing/2014/main" id="{E4AD459A-DD3A-426E-A9DC-01733EB2F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a:extLst>
              <a:ext uri="{FF2B5EF4-FFF2-40B4-BE49-F238E27FC236}">
                <a16:creationId xmlns:a16="http://schemas.microsoft.com/office/drawing/2014/main" id="{F715E2FD-1D5E-4AF1-A280-5385A041C183}"/>
              </a:ext>
            </a:extLst>
          </p:cNvPr>
          <p:cNvSpPr txBox="1">
            <a:spLocks/>
          </p:cNvSpPr>
          <p:nvPr/>
        </p:nvSpPr>
        <p:spPr>
          <a:xfrm>
            <a:off x="258868" y="1282566"/>
            <a:ext cx="6338088" cy="2934431"/>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200"/>
              </a:lnSpc>
              <a:buNone/>
            </a:pPr>
            <a:r>
              <a:rPr lang="pt-BR" sz="2000" dirty="0">
                <a:solidFill>
                  <a:srgbClr val="ED145B"/>
                </a:solidFill>
                <a:latin typeface="Gotham HTF Light" pitchFamily="50" charset="0"/>
              </a:rPr>
              <a:t>Links</a:t>
            </a:r>
          </a:p>
          <a:p>
            <a:pPr marL="0" indent="0">
              <a:lnSpc>
                <a:spcPts val="2200"/>
              </a:lnSpc>
              <a:buNone/>
            </a:pPr>
            <a:r>
              <a:rPr lang="pt-BR" sz="1800" dirty="0">
                <a:solidFill>
                  <a:schemeClr val="tx1">
                    <a:lumMod val="65000"/>
                    <a:lumOff val="35000"/>
                  </a:schemeClr>
                </a:solidFill>
                <a:latin typeface="Gotham HTF Light" pitchFamily="50" charset="0"/>
              </a:rPr>
              <a:t>Com HTML é possível fazermos ligações de uma região de texto (ou imagem) a um outro documento, para isso utilizamos a </a:t>
            </a:r>
            <a:r>
              <a:rPr lang="pt-BR" sz="1800" dirty="0" err="1">
                <a:solidFill>
                  <a:schemeClr val="tx1">
                    <a:lumMod val="65000"/>
                    <a:lumOff val="35000"/>
                  </a:schemeClr>
                </a:solidFill>
                <a:latin typeface="Gotham HTF Light" pitchFamily="50" charset="0"/>
              </a:rPr>
              <a:t>tag</a:t>
            </a:r>
            <a:r>
              <a:rPr lang="pt-BR" sz="1800" dirty="0">
                <a:solidFill>
                  <a:schemeClr val="tx1">
                    <a:lumMod val="65000"/>
                    <a:lumOff val="35000"/>
                  </a:schemeClr>
                </a:solidFill>
                <a:latin typeface="Gotham HTF Light" pitchFamily="50" charset="0"/>
              </a:rPr>
              <a:t> &lt;a&gt; da seguinte forma:</a:t>
            </a:r>
          </a:p>
          <a:p>
            <a:pPr marL="0" indent="0" algn="ctr">
              <a:lnSpc>
                <a:spcPts val="2200"/>
              </a:lnSpc>
              <a:buNone/>
            </a:pPr>
            <a:r>
              <a:rPr lang="pt-BR" sz="1800" dirty="0">
                <a:solidFill>
                  <a:srgbClr val="ED145B"/>
                </a:solidFill>
                <a:latin typeface="Gotham HTF Light" pitchFamily="50" charset="0"/>
              </a:rPr>
              <a:t>&lt;a </a:t>
            </a:r>
            <a:r>
              <a:rPr lang="pt-BR" sz="1800" dirty="0" err="1">
                <a:solidFill>
                  <a:srgbClr val="ED145B"/>
                </a:solidFill>
                <a:latin typeface="Gotham HTF Light" pitchFamily="50" charset="0"/>
              </a:rPr>
              <a:t>href</a:t>
            </a:r>
            <a:r>
              <a:rPr lang="pt-BR" sz="1800" dirty="0">
                <a:solidFill>
                  <a:srgbClr val="ED145B"/>
                </a:solidFill>
                <a:latin typeface="Gotham HTF Light" pitchFamily="50" charset="0"/>
              </a:rPr>
              <a:t>= "</a:t>
            </a:r>
            <a:r>
              <a:rPr lang="pt-BR" sz="1800" dirty="0" err="1">
                <a:solidFill>
                  <a:srgbClr val="ED145B"/>
                </a:solidFill>
                <a:latin typeface="Gotham HTF Light" pitchFamily="50" charset="0"/>
              </a:rPr>
              <a:t>arq_destino</a:t>
            </a:r>
            <a:r>
              <a:rPr lang="pt-BR" sz="1800" dirty="0">
                <a:solidFill>
                  <a:srgbClr val="ED145B"/>
                </a:solidFill>
                <a:latin typeface="Gotham HTF Light" pitchFamily="50" charset="0"/>
              </a:rPr>
              <a:t>"&gt;âncora&lt;/a&gt;</a:t>
            </a:r>
          </a:p>
          <a:p>
            <a:pPr marL="0" indent="0">
              <a:lnSpc>
                <a:spcPts val="2200"/>
              </a:lnSpc>
              <a:buNone/>
            </a:pPr>
            <a:r>
              <a:rPr lang="pt-BR" sz="1800" dirty="0">
                <a:solidFill>
                  <a:schemeClr val="tx1">
                    <a:lumMod val="65000"/>
                    <a:lumOff val="35000"/>
                  </a:schemeClr>
                </a:solidFill>
                <a:latin typeface="Gotham HTF Light" pitchFamily="50" charset="0"/>
              </a:rPr>
              <a:t>onde: </a:t>
            </a:r>
          </a:p>
          <a:p>
            <a:pPr marL="0" indent="0">
              <a:lnSpc>
                <a:spcPts val="2200"/>
              </a:lnSpc>
              <a:buNone/>
            </a:pPr>
            <a:r>
              <a:rPr lang="pt-BR" sz="1800" dirty="0">
                <a:solidFill>
                  <a:schemeClr val="tx1">
                    <a:lumMod val="65000"/>
                    <a:lumOff val="35000"/>
                  </a:schemeClr>
                </a:solidFill>
                <a:latin typeface="Gotham HTF Light" pitchFamily="50" charset="0"/>
              </a:rPr>
              <a:t>    </a:t>
            </a:r>
            <a:r>
              <a:rPr lang="pt-BR" sz="1800" dirty="0" err="1">
                <a:solidFill>
                  <a:srgbClr val="ED145B"/>
                </a:solidFill>
                <a:latin typeface="Gotham HTF Light" pitchFamily="50" charset="0"/>
              </a:rPr>
              <a:t>arq_destino</a:t>
            </a:r>
            <a:r>
              <a:rPr lang="pt-BR" sz="1800" dirty="0">
                <a:solidFill>
                  <a:srgbClr val="ED145B"/>
                </a:solidFill>
                <a:latin typeface="Gotham HTF Light" pitchFamily="50" charset="0"/>
              </a:rPr>
              <a:t>: </a:t>
            </a:r>
            <a:r>
              <a:rPr lang="pt-BR" sz="1800" dirty="0">
                <a:solidFill>
                  <a:schemeClr val="tx1">
                    <a:lumMod val="65000"/>
                    <a:lumOff val="35000"/>
                  </a:schemeClr>
                </a:solidFill>
                <a:latin typeface="Gotham HTF Light" pitchFamily="50" charset="0"/>
              </a:rPr>
              <a:t>é o endereço do documento de destino.</a:t>
            </a:r>
          </a:p>
          <a:p>
            <a:pPr marL="0" indent="0">
              <a:lnSpc>
                <a:spcPts val="2200"/>
              </a:lnSpc>
              <a:buNone/>
            </a:pPr>
            <a:r>
              <a:rPr lang="pt-BR" sz="1800" dirty="0">
                <a:solidFill>
                  <a:schemeClr val="tx1">
                    <a:lumMod val="65000"/>
                    <a:lumOff val="35000"/>
                  </a:schemeClr>
                </a:solidFill>
                <a:latin typeface="Gotham HTF Light" pitchFamily="50" charset="0"/>
              </a:rPr>
              <a:t>    </a:t>
            </a:r>
            <a:r>
              <a:rPr lang="pt-BR" sz="1800" dirty="0">
                <a:solidFill>
                  <a:srgbClr val="ED145B"/>
                </a:solidFill>
                <a:latin typeface="Gotham HTF Light" pitchFamily="50" charset="0"/>
              </a:rPr>
              <a:t>âncora: </a:t>
            </a:r>
            <a:r>
              <a:rPr lang="pt-BR" sz="1800" dirty="0">
                <a:solidFill>
                  <a:schemeClr val="tx1">
                    <a:lumMod val="65000"/>
                    <a:lumOff val="35000"/>
                  </a:schemeClr>
                </a:solidFill>
                <a:latin typeface="Gotham HTF Light" pitchFamily="50" charset="0"/>
              </a:rPr>
              <a:t>é o texto ou imagem que servirá de ligação hipertexto do documento sendo apresentado para o documento de destino.</a:t>
            </a:r>
          </a:p>
        </p:txBody>
      </p:sp>
      <p:pic>
        <p:nvPicPr>
          <p:cNvPr id="7170" name="Picture 2" descr="How to Link an Image on Your Website">
            <a:extLst>
              <a:ext uri="{FF2B5EF4-FFF2-40B4-BE49-F238E27FC236}">
                <a16:creationId xmlns:a16="http://schemas.microsoft.com/office/drawing/2014/main" id="{2FEC082F-A05B-4E6B-83B8-E415EB119F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956" y="1705909"/>
            <a:ext cx="2040240" cy="1360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2397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258867" y="420128"/>
            <a:ext cx="8820360" cy="47753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ELEMENTOS HTML</a:t>
            </a:r>
            <a:endParaRPr lang="en-US" sz="2400" dirty="0">
              <a:solidFill>
                <a:srgbClr val="FF0066"/>
              </a:solidFill>
            </a:endParaRPr>
          </a:p>
        </p:txBody>
      </p:sp>
      <p:sp>
        <p:nvSpPr>
          <p:cNvPr id="5" name="Rectangle 3">
            <a:extLst>
              <a:ext uri="{FF2B5EF4-FFF2-40B4-BE49-F238E27FC236}">
                <a16:creationId xmlns:a16="http://schemas.microsoft.com/office/drawing/2014/main" id="{67C6165D-D77C-4E07-AA0B-4EC7398CB094}"/>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p:txBody>
      </p:sp>
      <p:pic>
        <p:nvPicPr>
          <p:cNvPr id="6" name="Picture 4" descr="Html Ícone Web - Imagens grátis no Pixabay">
            <a:extLst>
              <a:ext uri="{FF2B5EF4-FFF2-40B4-BE49-F238E27FC236}">
                <a16:creationId xmlns:a16="http://schemas.microsoft.com/office/drawing/2014/main" id="{E4AD459A-DD3A-426E-A9DC-01733EB2F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a:extLst>
              <a:ext uri="{FF2B5EF4-FFF2-40B4-BE49-F238E27FC236}">
                <a16:creationId xmlns:a16="http://schemas.microsoft.com/office/drawing/2014/main" id="{F715E2FD-1D5E-4AF1-A280-5385A041C183}"/>
              </a:ext>
            </a:extLst>
          </p:cNvPr>
          <p:cNvSpPr txBox="1">
            <a:spLocks/>
          </p:cNvSpPr>
          <p:nvPr/>
        </p:nvSpPr>
        <p:spPr>
          <a:xfrm>
            <a:off x="666974" y="1282566"/>
            <a:ext cx="5282005" cy="2934431"/>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200"/>
              </a:lnSpc>
              <a:buNone/>
            </a:pPr>
            <a:r>
              <a:rPr lang="pt-BR" sz="2000" dirty="0">
                <a:solidFill>
                  <a:srgbClr val="ED145B"/>
                </a:solidFill>
                <a:latin typeface="Gotham HTF Light" pitchFamily="50" charset="0"/>
              </a:rPr>
              <a:t>Texto de Link</a:t>
            </a:r>
          </a:p>
          <a:p>
            <a:pPr marL="0" indent="0">
              <a:lnSpc>
                <a:spcPts val="2200"/>
              </a:lnSpc>
              <a:buNone/>
            </a:pPr>
            <a:r>
              <a:rPr lang="pt-BR" sz="1800" dirty="0">
                <a:solidFill>
                  <a:schemeClr val="tx1">
                    <a:lumMod val="65000"/>
                    <a:lumOff val="35000"/>
                  </a:schemeClr>
                </a:solidFill>
                <a:latin typeface="Gotham HTF Light" pitchFamily="50" charset="0"/>
              </a:rPr>
              <a:t>Um texto de link bem claro pode ajudar os visitantes a encontrar o que querem e dar uma impressão mais positiva do seu site. </a:t>
            </a:r>
          </a:p>
          <a:p>
            <a:pPr marL="0" indent="0">
              <a:lnSpc>
                <a:spcPts val="2200"/>
              </a:lnSpc>
              <a:buNone/>
            </a:pPr>
            <a:r>
              <a:rPr lang="pt-BR" sz="1800" dirty="0">
                <a:solidFill>
                  <a:schemeClr val="tx1">
                    <a:lumMod val="65000"/>
                    <a:lumOff val="35000"/>
                  </a:schemeClr>
                </a:solidFill>
                <a:latin typeface="Gotham HTF Light" pitchFamily="50" charset="0"/>
              </a:rPr>
              <a:t>Para escrever um bom texto de link, pense em palavras que as pessoas podem utilizar na pesquisa de destino do link.</a:t>
            </a:r>
          </a:p>
        </p:txBody>
      </p:sp>
      <p:pic>
        <p:nvPicPr>
          <p:cNvPr id="8194" name="Picture 2" descr="Homem de negócios na frente de uma escolha | Vetor Premium">
            <a:extLst>
              <a:ext uri="{FF2B5EF4-FFF2-40B4-BE49-F238E27FC236}">
                <a16:creationId xmlns:a16="http://schemas.microsoft.com/office/drawing/2014/main" id="{7AB15D6C-DF8E-4671-90A4-61ADFC4D3A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162" y="1624405"/>
            <a:ext cx="2592592" cy="2592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925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04979" y="739692"/>
            <a:ext cx="2046785" cy="2399480"/>
          </a:xfrm>
          <a:prstGeom prst="rect">
            <a:avLst/>
          </a:prstGeom>
        </p:spPr>
      </p:pic>
      <p:pic>
        <p:nvPicPr>
          <p:cNvPr id="11" name="Gráfico 10">
            <a:extLst>
              <a:ext uri="{FF2B5EF4-FFF2-40B4-BE49-F238E27FC236}">
                <a16:creationId xmlns:a16="http://schemas.microsoft.com/office/drawing/2014/main" id="{16E4B68E-89DD-4CDE-B093-AEFBCBC569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88572" y="2192778"/>
            <a:ext cx="2017354" cy="2382006"/>
          </a:xfrm>
          <a:prstGeom prst="rect">
            <a:avLst/>
          </a:prstGeom>
        </p:spPr>
      </p:pic>
      <p:sp>
        <p:nvSpPr>
          <p:cNvPr id="5" name="CaixaDeTexto 4">
            <a:extLst>
              <a:ext uri="{FF2B5EF4-FFF2-40B4-BE49-F238E27FC236}">
                <a16:creationId xmlns:a16="http://schemas.microsoft.com/office/drawing/2014/main" id="{4A59F997-8B62-4728-915C-ECC91EF35F42}"/>
              </a:ext>
            </a:extLst>
          </p:cNvPr>
          <p:cNvSpPr txBox="1"/>
          <p:nvPr/>
        </p:nvSpPr>
        <p:spPr>
          <a:xfrm>
            <a:off x="2059912" y="1386673"/>
            <a:ext cx="827471" cy="584775"/>
          </a:xfrm>
          <a:prstGeom prst="rect">
            <a:avLst/>
          </a:prstGeom>
          <a:noFill/>
        </p:spPr>
        <p:txBody>
          <a:bodyPr wrap="none" rtlCol="0">
            <a:spAutoFit/>
          </a:bodyPr>
          <a:lstStyle/>
          <a:p>
            <a:r>
              <a:rPr lang="pt-BR" sz="3200" dirty="0">
                <a:solidFill>
                  <a:schemeClr val="bg1">
                    <a:lumMod val="65000"/>
                  </a:schemeClr>
                </a:solidFill>
              </a:rPr>
              <a:t>TDS</a:t>
            </a:r>
          </a:p>
        </p:txBody>
      </p:sp>
      <p:sp>
        <p:nvSpPr>
          <p:cNvPr id="6" name="CaixaDeTexto 5">
            <a:extLst>
              <a:ext uri="{FF2B5EF4-FFF2-40B4-BE49-F238E27FC236}">
                <a16:creationId xmlns:a16="http://schemas.microsoft.com/office/drawing/2014/main" id="{BDF643C2-F040-47A1-9FD7-AF3B3B44D0E5}"/>
              </a:ext>
            </a:extLst>
          </p:cNvPr>
          <p:cNvSpPr txBox="1"/>
          <p:nvPr/>
        </p:nvSpPr>
        <p:spPr>
          <a:xfrm>
            <a:off x="2059912" y="1780234"/>
            <a:ext cx="5260543" cy="584775"/>
          </a:xfrm>
          <a:prstGeom prst="rect">
            <a:avLst/>
          </a:prstGeom>
          <a:noFill/>
        </p:spPr>
        <p:txBody>
          <a:bodyPr wrap="none" rtlCol="0">
            <a:spAutoFit/>
          </a:bodyPr>
          <a:lstStyle/>
          <a:p>
            <a:r>
              <a:rPr lang="pt-BR" sz="3200" dirty="0" err="1">
                <a:solidFill>
                  <a:srgbClr val="FF0066"/>
                </a:solidFill>
              </a:rPr>
              <a:t>Responsive</a:t>
            </a:r>
            <a:r>
              <a:rPr lang="pt-BR" sz="3200" dirty="0">
                <a:solidFill>
                  <a:srgbClr val="FF0066"/>
                </a:solidFill>
              </a:rPr>
              <a:t> Web </a:t>
            </a:r>
            <a:r>
              <a:rPr lang="pt-BR" sz="3200" dirty="0" err="1">
                <a:solidFill>
                  <a:srgbClr val="FF0066"/>
                </a:solidFill>
              </a:rPr>
              <a:t>Development</a:t>
            </a:r>
            <a:endParaRPr lang="pt-BR" sz="3200" dirty="0">
              <a:solidFill>
                <a:srgbClr val="FF0066"/>
              </a:solidFill>
            </a:endParaRPr>
          </a:p>
        </p:txBody>
      </p:sp>
      <p:sp>
        <p:nvSpPr>
          <p:cNvPr id="9" name="CaixaDeTexto 8">
            <a:extLst>
              <a:ext uri="{FF2B5EF4-FFF2-40B4-BE49-F238E27FC236}">
                <a16:creationId xmlns:a16="http://schemas.microsoft.com/office/drawing/2014/main" id="{645F9687-5028-45A5-BE9C-8A04ED345000}"/>
              </a:ext>
            </a:extLst>
          </p:cNvPr>
          <p:cNvSpPr txBox="1"/>
          <p:nvPr/>
        </p:nvSpPr>
        <p:spPr>
          <a:xfrm>
            <a:off x="4034254" y="3421711"/>
            <a:ext cx="3873574" cy="400110"/>
          </a:xfrm>
          <a:prstGeom prst="rect">
            <a:avLst/>
          </a:prstGeom>
          <a:noFill/>
        </p:spPr>
        <p:txBody>
          <a:bodyPr wrap="square" rtlCol="0">
            <a:spAutoFit/>
          </a:bodyPr>
          <a:lstStyle/>
          <a:p>
            <a:r>
              <a:rPr lang="pt-BR" sz="2000" dirty="0">
                <a:solidFill>
                  <a:schemeClr val="bg1">
                    <a:lumMod val="65000"/>
                  </a:schemeClr>
                </a:solidFill>
              </a:rPr>
              <a:t>Prof. Luís Carlos - lsilva@fiapcom.br</a:t>
            </a:r>
          </a:p>
        </p:txBody>
      </p:sp>
      <p:sp>
        <p:nvSpPr>
          <p:cNvPr id="12" name="CaixaDeTexto 11">
            <a:extLst>
              <a:ext uri="{FF2B5EF4-FFF2-40B4-BE49-F238E27FC236}">
                <a16:creationId xmlns:a16="http://schemas.microsoft.com/office/drawing/2014/main" id="{25C1D858-AD98-45B8-AAB7-80674403AEA8}"/>
              </a:ext>
            </a:extLst>
          </p:cNvPr>
          <p:cNvSpPr txBox="1"/>
          <p:nvPr/>
        </p:nvSpPr>
        <p:spPr>
          <a:xfrm>
            <a:off x="1764391" y="2998095"/>
            <a:ext cx="6143438" cy="400110"/>
          </a:xfrm>
          <a:prstGeom prst="rect">
            <a:avLst/>
          </a:prstGeom>
          <a:noFill/>
        </p:spPr>
        <p:txBody>
          <a:bodyPr wrap="square" rtlCol="0">
            <a:spAutoFit/>
          </a:bodyPr>
          <a:lstStyle/>
          <a:p>
            <a:r>
              <a:rPr lang="pt-BR" sz="2000" dirty="0">
                <a:solidFill>
                  <a:schemeClr val="bg1">
                    <a:lumMod val="65000"/>
                  </a:schemeClr>
                </a:solidFill>
              </a:rPr>
              <a:t>Prof. Alexandre Carlos - profalexandre.jesus@fiap.com.br</a:t>
            </a:r>
          </a:p>
        </p:txBody>
      </p:sp>
    </p:spTree>
    <p:extLst>
      <p:ext uri="{BB962C8B-B14F-4D97-AF65-F5344CB8AC3E}">
        <p14:creationId xmlns:p14="http://schemas.microsoft.com/office/powerpoint/2010/main" val="299471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258867" y="420128"/>
            <a:ext cx="8820360" cy="477534"/>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ELEMENTOS HTML</a:t>
            </a:r>
            <a:endParaRPr lang="en-US" sz="2400" dirty="0">
              <a:solidFill>
                <a:srgbClr val="FF0066"/>
              </a:solidFill>
            </a:endParaRPr>
          </a:p>
        </p:txBody>
      </p:sp>
      <p:sp>
        <p:nvSpPr>
          <p:cNvPr id="5" name="Rectangle 3">
            <a:extLst>
              <a:ext uri="{FF2B5EF4-FFF2-40B4-BE49-F238E27FC236}">
                <a16:creationId xmlns:a16="http://schemas.microsoft.com/office/drawing/2014/main" id="{67C6165D-D77C-4E07-AA0B-4EC7398CB094}"/>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p:txBody>
      </p:sp>
      <p:pic>
        <p:nvPicPr>
          <p:cNvPr id="6" name="Picture 4" descr="Html Ícone Web - Imagens grátis no Pixabay">
            <a:extLst>
              <a:ext uri="{FF2B5EF4-FFF2-40B4-BE49-F238E27FC236}">
                <a16:creationId xmlns:a16="http://schemas.microsoft.com/office/drawing/2014/main" id="{E4AD459A-DD3A-426E-A9DC-01733EB2F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a:extLst>
              <a:ext uri="{FF2B5EF4-FFF2-40B4-BE49-F238E27FC236}">
                <a16:creationId xmlns:a16="http://schemas.microsoft.com/office/drawing/2014/main" id="{F715E2FD-1D5E-4AF1-A280-5385A041C183}"/>
              </a:ext>
            </a:extLst>
          </p:cNvPr>
          <p:cNvSpPr txBox="1">
            <a:spLocks/>
          </p:cNvSpPr>
          <p:nvPr/>
        </p:nvSpPr>
        <p:spPr>
          <a:xfrm>
            <a:off x="666974" y="1282566"/>
            <a:ext cx="5282005" cy="2934431"/>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200"/>
              </a:lnSpc>
              <a:buNone/>
            </a:pPr>
            <a:r>
              <a:rPr lang="pt-BR" sz="2000" dirty="0">
                <a:solidFill>
                  <a:srgbClr val="ED145B"/>
                </a:solidFill>
                <a:latin typeface="Gotham HTF Light" pitchFamily="50" charset="0"/>
              </a:rPr>
              <a:t>Links para outros Sites</a:t>
            </a:r>
          </a:p>
          <a:p>
            <a:pPr marL="0" indent="0">
              <a:lnSpc>
                <a:spcPts val="2200"/>
              </a:lnSpc>
              <a:buNone/>
            </a:pPr>
            <a:r>
              <a:rPr lang="pt-BR" sz="1800" dirty="0">
                <a:solidFill>
                  <a:schemeClr val="tx1">
                    <a:lumMod val="65000"/>
                    <a:lumOff val="35000"/>
                  </a:schemeClr>
                </a:solidFill>
                <a:latin typeface="Gotham HTF Light" pitchFamily="50" charset="0"/>
              </a:rPr>
              <a:t>Quando criamos um link para um site diferente do nosso, o valor do atributo </a:t>
            </a:r>
            <a:r>
              <a:rPr lang="pt-BR" sz="1800" dirty="0" err="1">
                <a:solidFill>
                  <a:schemeClr val="tx1">
                    <a:lumMod val="65000"/>
                    <a:lumOff val="35000"/>
                  </a:schemeClr>
                </a:solidFill>
                <a:latin typeface="Gotham HTF Light" pitchFamily="50" charset="0"/>
              </a:rPr>
              <a:t>href</a:t>
            </a:r>
            <a:r>
              <a:rPr lang="pt-BR" sz="1800" dirty="0">
                <a:solidFill>
                  <a:schemeClr val="tx1">
                    <a:lumMod val="65000"/>
                    <a:lumOff val="35000"/>
                  </a:schemeClr>
                </a:solidFill>
                <a:latin typeface="Gotham HTF Light" pitchFamily="50" charset="0"/>
              </a:rPr>
              <a:t>, será o endereço web completo para o site, o que é conhecido como URL ABSOLUTO. </a:t>
            </a:r>
          </a:p>
          <a:p>
            <a:pPr marL="0" indent="0">
              <a:lnSpc>
                <a:spcPts val="2200"/>
              </a:lnSpc>
              <a:buNone/>
            </a:pPr>
            <a:r>
              <a:rPr lang="pt-BR" sz="1800" dirty="0">
                <a:solidFill>
                  <a:schemeClr val="tx1">
                    <a:lumMod val="65000"/>
                    <a:lumOff val="35000"/>
                  </a:schemeClr>
                </a:solidFill>
                <a:latin typeface="Gotham HTF Light" pitchFamily="50" charset="0"/>
              </a:rPr>
              <a:t>Exemplo: criar um link para o site da FIAP. </a:t>
            </a:r>
          </a:p>
          <a:p>
            <a:pPr marL="0" indent="0" algn="ctr">
              <a:lnSpc>
                <a:spcPts val="2200"/>
              </a:lnSpc>
              <a:buNone/>
            </a:pPr>
            <a:r>
              <a:rPr lang="pt-BR" sz="1800" dirty="0">
                <a:solidFill>
                  <a:srgbClr val="ED145B"/>
                </a:solidFill>
                <a:latin typeface="Gotham HTF Light" pitchFamily="50" charset="0"/>
              </a:rPr>
              <a:t>&lt;a </a:t>
            </a:r>
            <a:r>
              <a:rPr lang="pt-BR" sz="1800" dirty="0" err="1">
                <a:solidFill>
                  <a:srgbClr val="ED145B"/>
                </a:solidFill>
                <a:latin typeface="Gotham HTF Light" pitchFamily="50" charset="0"/>
              </a:rPr>
              <a:t>href</a:t>
            </a:r>
            <a:r>
              <a:rPr lang="pt-BR" sz="1800" dirty="0">
                <a:solidFill>
                  <a:srgbClr val="ED145B"/>
                </a:solidFill>
                <a:latin typeface="Gotham HTF Light" pitchFamily="50" charset="0"/>
              </a:rPr>
              <a:t>=“http://www.fiap.com.br”&gt;FIAP&lt;/a&gt;</a:t>
            </a:r>
          </a:p>
        </p:txBody>
      </p:sp>
      <p:pic>
        <p:nvPicPr>
          <p:cNvPr id="9218" name="Picture 2" descr="Site com 3 Páginas – SASCorp">
            <a:extLst>
              <a:ext uri="{FF2B5EF4-FFF2-40B4-BE49-F238E27FC236}">
                <a16:creationId xmlns:a16="http://schemas.microsoft.com/office/drawing/2014/main" id="{8AACE7CC-CD92-485A-B1C0-347978AE4F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224" y="1767845"/>
            <a:ext cx="2846796" cy="1963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130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258867" y="420128"/>
            <a:ext cx="8820360" cy="47753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ESTRUTURA HTML</a:t>
            </a:r>
            <a:endParaRPr lang="en-US" sz="2400" dirty="0">
              <a:solidFill>
                <a:srgbClr val="FF0066"/>
              </a:solidFill>
            </a:endParaRPr>
          </a:p>
        </p:txBody>
      </p:sp>
      <p:sp>
        <p:nvSpPr>
          <p:cNvPr id="5" name="Rectangle 3">
            <a:extLst>
              <a:ext uri="{FF2B5EF4-FFF2-40B4-BE49-F238E27FC236}">
                <a16:creationId xmlns:a16="http://schemas.microsoft.com/office/drawing/2014/main" id="{67C6165D-D77C-4E07-AA0B-4EC7398CB094}"/>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p:txBody>
      </p:sp>
      <p:pic>
        <p:nvPicPr>
          <p:cNvPr id="6" name="Picture 4" descr="Html Ícone Web - Imagens grátis no Pixabay">
            <a:extLst>
              <a:ext uri="{FF2B5EF4-FFF2-40B4-BE49-F238E27FC236}">
                <a16:creationId xmlns:a16="http://schemas.microsoft.com/office/drawing/2014/main" id="{E4AD459A-DD3A-426E-A9DC-01733EB2F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a:extLst>
              <a:ext uri="{FF2B5EF4-FFF2-40B4-BE49-F238E27FC236}">
                <a16:creationId xmlns:a16="http://schemas.microsoft.com/office/drawing/2014/main" id="{F715E2FD-1D5E-4AF1-A280-5385A041C183}"/>
              </a:ext>
            </a:extLst>
          </p:cNvPr>
          <p:cNvSpPr txBox="1">
            <a:spLocks/>
          </p:cNvSpPr>
          <p:nvPr/>
        </p:nvSpPr>
        <p:spPr>
          <a:xfrm>
            <a:off x="666974" y="1099791"/>
            <a:ext cx="8175812" cy="3886567"/>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200"/>
              </a:lnSpc>
              <a:buNone/>
            </a:pPr>
            <a:r>
              <a:rPr lang="pt-BR" sz="2000" dirty="0">
                <a:solidFill>
                  <a:srgbClr val="ED145B"/>
                </a:solidFill>
                <a:latin typeface="Gotham HTF Light" pitchFamily="50" charset="0"/>
              </a:rPr>
              <a:t>Links para páginas no mesmo Site</a:t>
            </a:r>
          </a:p>
          <a:p>
            <a:pPr marL="0" indent="0">
              <a:lnSpc>
                <a:spcPts val="2200"/>
              </a:lnSpc>
              <a:buNone/>
            </a:pPr>
            <a:r>
              <a:rPr lang="pt-BR" sz="1800" dirty="0">
                <a:solidFill>
                  <a:schemeClr val="tx1">
                    <a:lumMod val="65000"/>
                    <a:lumOff val="35000"/>
                  </a:schemeClr>
                </a:solidFill>
                <a:latin typeface="Gotham HTF Light" pitchFamily="50" charset="0"/>
              </a:rPr>
              <a:t>Quando criamos um link para outras páginas dentro do mesmo site, não é necessário especificar o nome do domínio, podemos usar um atalho conhecido como URL RELATIVO. </a:t>
            </a:r>
          </a:p>
          <a:p>
            <a:pPr marL="0" indent="0">
              <a:lnSpc>
                <a:spcPts val="2200"/>
              </a:lnSpc>
              <a:buNone/>
            </a:pPr>
            <a:r>
              <a:rPr lang="pt-BR" sz="1800" dirty="0">
                <a:solidFill>
                  <a:schemeClr val="tx1">
                    <a:lumMod val="65000"/>
                    <a:lumOff val="35000"/>
                  </a:schemeClr>
                </a:solidFill>
                <a:latin typeface="Gotham HTF Light" pitchFamily="50" charset="0"/>
              </a:rPr>
              <a:t>Se todas as páginas estiverem na mesma pasta, então o valor do atributo </a:t>
            </a:r>
            <a:r>
              <a:rPr lang="pt-BR" sz="1800" dirty="0" err="1">
                <a:solidFill>
                  <a:schemeClr val="tx1">
                    <a:lumMod val="65000"/>
                    <a:lumOff val="35000"/>
                  </a:schemeClr>
                </a:solidFill>
                <a:latin typeface="Gotham HTF Light" pitchFamily="50" charset="0"/>
              </a:rPr>
              <a:t>href</a:t>
            </a:r>
            <a:r>
              <a:rPr lang="pt-BR" sz="1800" dirty="0">
                <a:solidFill>
                  <a:schemeClr val="tx1">
                    <a:lumMod val="65000"/>
                    <a:lumOff val="35000"/>
                  </a:schemeClr>
                </a:solidFill>
                <a:latin typeface="Gotham HTF Light" pitchFamily="50" charset="0"/>
              </a:rPr>
              <a:t> é apenas o nome da página </a:t>
            </a:r>
            <a:r>
              <a:rPr lang="pt-BR" sz="1800" dirty="0" err="1">
                <a:solidFill>
                  <a:schemeClr val="tx1">
                    <a:lumMod val="65000"/>
                    <a:lumOff val="35000"/>
                  </a:schemeClr>
                </a:solidFill>
                <a:latin typeface="Gotham HTF Light" pitchFamily="50" charset="0"/>
              </a:rPr>
              <a:t>html</a:t>
            </a:r>
            <a:r>
              <a:rPr lang="pt-BR" sz="1800" dirty="0">
                <a:solidFill>
                  <a:schemeClr val="tx1">
                    <a:lumMod val="65000"/>
                    <a:lumOff val="35000"/>
                  </a:schemeClr>
                </a:solidFill>
                <a:latin typeface="Gotham HTF Light" pitchFamily="50" charset="0"/>
              </a:rPr>
              <a:t> desejada. </a:t>
            </a:r>
          </a:p>
          <a:p>
            <a:pPr marL="0" indent="0" algn="ctr">
              <a:lnSpc>
                <a:spcPts val="2200"/>
              </a:lnSpc>
              <a:buNone/>
            </a:pPr>
            <a:r>
              <a:rPr lang="pt-BR" sz="1800" dirty="0">
                <a:solidFill>
                  <a:srgbClr val="ED145B"/>
                </a:solidFill>
                <a:latin typeface="Gotham HTF Light" pitchFamily="50" charset="0"/>
              </a:rPr>
              <a:t>&lt;a </a:t>
            </a:r>
            <a:r>
              <a:rPr lang="pt-BR" sz="1800" dirty="0" err="1">
                <a:solidFill>
                  <a:srgbClr val="ED145B"/>
                </a:solidFill>
                <a:latin typeface="Gotham HTF Light" pitchFamily="50" charset="0"/>
              </a:rPr>
              <a:t>href</a:t>
            </a:r>
            <a:r>
              <a:rPr lang="pt-BR" sz="1800" dirty="0">
                <a:solidFill>
                  <a:srgbClr val="ED145B"/>
                </a:solidFill>
                <a:latin typeface="Gotham HTF Light" pitchFamily="50" charset="0"/>
              </a:rPr>
              <a:t>=“index.html”&gt;Home&lt;/a&gt;</a:t>
            </a:r>
          </a:p>
          <a:p>
            <a:pPr marL="0" indent="0">
              <a:lnSpc>
                <a:spcPts val="2200"/>
              </a:lnSpc>
              <a:buNone/>
            </a:pPr>
            <a:r>
              <a:rPr lang="pt-BR" sz="1800" dirty="0">
                <a:solidFill>
                  <a:schemeClr val="tx1">
                    <a:lumMod val="65000"/>
                    <a:lumOff val="35000"/>
                  </a:schemeClr>
                </a:solidFill>
                <a:latin typeface="Gotham HTF Light" pitchFamily="50" charset="0"/>
              </a:rPr>
              <a:t>Se as páginas estiverem em uma pasta diferente, então devemos colocar o nome correspondente da pasta no atributo </a:t>
            </a:r>
            <a:r>
              <a:rPr lang="pt-BR" sz="1800" dirty="0" err="1">
                <a:solidFill>
                  <a:schemeClr val="tx1">
                    <a:lumMod val="65000"/>
                    <a:lumOff val="35000"/>
                  </a:schemeClr>
                </a:solidFill>
                <a:latin typeface="Gotham HTF Light" pitchFamily="50" charset="0"/>
              </a:rPr>
              <a:t>href</a:t>
            </a:r>
            <a:r>
              <a:rPr lang="pt-BR" sz="1800" dirty="0">
                <a:solidFill>
                  <a:schemeClr val="tx1">
                    <a:lumMod val="65000"/>
                    <a:lumOff val="35000"/>
                  </a:schemeClr>
                </a:solidFill>
                <a:latin typeface="Gotham HTF Light" pitchFamily="50" charset="0"/>
              </a:rPr>
              <a:t>.</a:t>
            </a:r>
          </a:p>
          <a:p>
            <a:pPr marL="0" indent="0" algn="ctr">
              <a:lnSpc>
                <a:spcPts val="2200"/>
              </a:lnSpc>
              <a:buNone/>
            </a:pPr>
            <a:r>
              <a:rPr lang="pt-BR" sz="1800" dirty="0">
                <a:solidFill>
                  <a:srgbClr val="ED145B"/>
                </a:solidFill>
                <a:latin typeface="Gotham HTF Light" pitchFamily="50" charset="0"/>
              </a:rPr>
              <a:t>&lt;a </a:t>
            </a:r>
            <a:r>
              <a:rPr lang="pt-BR" sz="1800" dirty="0" err="1">
                <a:solidFill>
                  <a:srgbClr val="ED145B"/>
                </a:solidFill>
                <a:latin typeface="Gotham HTF Light" pitchFamily="50" charset="0"/>
              </a:rPr>
              <a:t>href</a:t>
            </a:r>
            <a:r>
              <a:rPr lang="pt-BR" sz="1800" dirty="0">
                <a:solidFill>
                  <a:srgbClr val="ED145B"/>
                </a:solidFill>
                <a:latin typeface="Gotham HTF Light" pitchFamily="50" charset="0"/>
              </a:rPr>
              <a:t>=“cursos/javascript.html”&gt;</a:t>
            </a:r>
            <a:r>
              <a:rPr lang="pt-BR" sz="1800" dirty="0" err="1">
                <a:solidFill>
                  <a:srgbClr val="ED145B"/>
                </a:solidFill>
                <a:latin typeface="Gotham HTF Light" pitchFamily="50" charset="0"/>
              </a:rPr>
              <a:t>Javascript</a:t>
            </a:r>
            <a:r>
              <a:rPr lang="pt-BR" sz="1800" dirty="0">
                <a:solidFill>
                  <a:srgbClr val="ED145B"/>
                </a:solidFill>
                <a:latin typeface="Gotham HTF Light" pitchFamily="50" charset="0"/>
              </a:rPr>
              <a:t>&lt;/a&gt;</a:t>
            </a:r>
          </a:p>
          <a:p>
            <a:pPr marL="0" indent="0">
              <a:lnSpc>
                <a:spcPts val="2200"/>
              </a:lnSpc>
              <a:buNone/>
            </a:pPr>
            <a:endParaRPr lang="pt-BR" sz="1800" dirty="0">
              <a:solidFill>
                <a:schemeClr val="tx1">
                  <a:lumMod val="65000"/>
                  <a:lumOff val="35000"/>
                </a:schemeClr>
              </a:solidFill>
              <a:latin typeface="Gotham HTF Light" pitchFamily="50" charset="0"/>
            </a:endParaRPr>
          </a:p>
        </p:txBody>
      </p:sp>
    </p:spTree>
    <p:extLst>
      <p:ext uri="{BB962C8B-B14F-4D97-AF65-F5344CB8AC3E}">
        <p14:creationId xmlns:p14="http://schemas.microsoft.com/office/powerpoint/2010/main" val="19820573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258867" y="420128"/>
            <a:ext cx="8820360" cy="477534"/>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ELEMENTOS HTML</a:t>
            </a:r>
            <a:endParaRPr lang="en-US" sz="2400" dirty="0">
              <a:solidFill>
                <a:srgbClr val="FF0066"/>
              </a:solidFill>
            </a:endParaRPr>
          </a:p>
        </p:txBody>
      </p:sp>
      <p:sp>
        <p:nvSpPr>
          <p:cNvPr id="5" name="Rectangle 3">
            <a:extLst>
              <a:ext uri="{FF2B5EF4-FFF2-40B4-BE49-F238E27FC236}">
                <a16:creationId xmlns:a16="http://schemas.microsoft.com/office/drawing/2014/main" id="{67C6165D-D77C-4E07-AA0B-4EC7398CB094}"/>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p:txBody>
      </p:sp>
      <p:pic>
        <p:nvPicPr>
          <p:cNvPr id="6" name="Picture 4" descr="Html Ícone Web - Imagens grátis no Pixabay">
            <a:extLst>
              <a:ext uri="{FF2B5EF4-FFF2-40B4-BE49-F238E27FC236}">
                <a16:creationId xmlns:a16="http://schemas.microsoft.com/office/drawing/2014/main" id="{E4AD459A-DD3A-426E-A9DC-01733EB2F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a:extLst>
              <a:ext uri="{FF2B5EF4-FFF2-40B4-BE49-F238E27FC236}">
                <a16:creationId xmlns:a16="http://schemas.microsoft.com/office/drawing/2014/main" id="{F715E2FD-1D5E-4AF1-A280-5385A041C183}"/>
              </a:ext>
            </a:extLst>
          </p:cNvPr>
          <p:cNvSpPr txBox="1">
            <a:spLocks/>
          </p:cNvSpPr>
          <p:nvPr/>
        </p:nvSpPr>
        <p:spPr>
          <a:xfrm>
            <a:off x="1742739" y="1099791"/>
            <a:ext cx="6024282" cy="2633113"/>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200"/>
              </a:lnSpc>
              <a:buNone/>
            </a:pPr>
            <a:r>
              <a:rPr lang="pt-BR" sz="2000" dirty="0">
                <a:solidFill>
                  <a:srgbClr val="ED145B"/>
                </a:solidFill>
                <a:latin typeface="Gotham HTF Light" pitchFamily="50" charset="0"/>
              </a:rPr>
              <a:t>Abrindo Link em abas diferentes</a:t>
            </a:r>
          </a:p>
          <a:p>
            <a:pPr marL="0" indent="0">
              <a:lnSpc>
                <a:spcPts val="2200"/>
              </a:lnSpc>
              <a:buNone/>
            </a:pPr>
            <a:r>
              <a:rPr lang="pt-BR" sz="1800" dirty="0">
                <a:solidFill>
                  <a:schemeClr val="tx1">
                    <a:lumMod val="65000"/>
                    <a:lumOff val="35000"/>
                  </a:schemeClr>
                </a:solidFill>
                <a:latin typeface="Gotham HTF Light" pitchFamily="50" charset="0"/>
              </a:rPr>
              <a:t>Se você quer que um link seja aberto em uma nova janela ou aba, utilize o atributo target na </a:t>
            </a:r>
            <a:r>
              <a:rPr lang="pt-BR" sz="1800" dirty="0" err="1">
                <a:solidFill>
                  <a:schemeClr val="tx1">
                    <a:lumMod val="65000"/>
                    <a:lumOff val="35000"/>
                  </a:schemeClr>
                </a:solidFill>
                <a:latin typeface="Gotham HTF Light" pitchFamily="50" charset="0"/>
              </a:rPr>
              <a:t>tag</a:t>
            </a:r>
            <a:r>
              <a:rPr lang="pt-BR" sz="1800" dirty="0">
                <a:solidFill>
                  <a:schemeClr val="tx1">
                    <a:lumMod val="65000"/>
                    <a:lumOff val="35000"/>
                  </a:schemeClr>
                </a:solidFill>
                <a:latin typeface="Gotham HTF Light" pitchFamily="50" charset="0"/>
              </a:rPr>
              <a:t> de abertura com o valor "_</a:t>
            </a:r>
            <a:r>
              <a:rPr lang="pt-BR" sz="1800" dirty="0" err="1">
                <a:solidFill>
                  <a:schemeClr val="tx1">
                    <a:lumMod val="65000"/>
                    <a:lumOff val="35000"/>
                  </a:schemeClr>
                </a:solidFill>
                <a:latin typeface="Gotham HTF Light" pitchFamily="50" charset="0"/>
              </a:rPr>
              <a:t>blank</a:t>
            </a:r>
            <a:r>
              <a:rPr lang="pt-BR" sz="1800" dirty="0">
                <a:solidFill>
                  <a:schemeClr val="tx1">
                    <a:lumMod val="65000"/>
                    <a:lumOff val="35000"/>
                  </a:schemeClr>
                </a:solidFill>
                <a:latin typeface="Gotham HTF Light" pitchFamily="50" charset="0"/>
              </a:rPr>
              <a:t>". </a:t>
            </a:r>
          </a:p>
          <a:p>
            <a:pPr marL="0" indent="0" algn="ctr">
              <a:lnSpc>
                <a:spcPts val="2200"/>
              </a:lnSpc>
              <a:buNone/>
            </a:pPr>
            <a:r>
              <a:rPr lang="pt-BR" sz="1800" dirty="0">
                <a:solidFill>
                  <a:srgbClr val="ED145B"/>
                </a:solidFill>
                <a:latin typeface="Gotham HTF Light" pitchFamily="50" charset="0"/>
              </a:rPr>
              <a:t>&lt;a </a:t>
            </a:r>
            <a:r>
              <a:rPr lang="pt-BR" sz="1800" dirty="0" err="1">
                <a:solidFill>
                  <a:srgbClr val="ED145B"/>
                </a:solidFill>
                <a:latin typeface="Gotham HTF Light" pitchFamily="50" charset="0"/>
              </a:rPr>
              <a:t>href</a:t>
            </a:r>
            <a:r>
              <a:rPr lang="pt-BR" sz="1800" dirty="0">
                <a:solidFill>
                  <a:srgbClr val="ED145B"/>
                </a:solidFill>
                <a:latin typeface="Gotham HTF Light" pitchFamily="50" charset="0"/>
              </a:rPr>
              <a:t>=“http://www.fiap.com.br”target=“_</a:t>
            </a:r>
            <a:r>
              <a:rPr lang="pt-BR" sz="1800" dirty="0" err="1">
                <a:solidFill>
                  <a:srgbClr val="ED145B"/>
                </a:solidFill>
                <a:latin typeface="Gotham HTF Light" pitchFamily="50" charset="0"/>
              </a:rPr>
              <a:t>blank</a:t>
            </a:r>
            <a:r>
              <a:rPr lang="pt-BR" sz="1800" dirty="0">
                <a:solidFill>
                  <a:srgbClr val="ED145B"/>
                </a:solidFill>
                <a:latin typeface="Gotham HTF Light" pitchFamily="50" charset="0"/>
              </a:rPr>
              <a:t>”&gt;FIAP&lt;/a&gt;</a:t>
            </a:r>
          </a:p>
        </p:txBody>
      </p:sp>
    </p:spTree>
    <p:extLst>
      <p:ext uri="{BB962C8B-B14F-4D97-AF65-F5344CB8AC3E}">
        <p14:creationId xmlns:p14="http://schemas.microsoft.com/office/powerpoint/2010/main" val="3988537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258867" y="420128"/>
            <a:ext cx="8820360" cy="47753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ELEMENTOS HTML</a:t>
            </a:r>
            <a:endParaRPr lang="en-US" sz="2400" dirty="0">
              <a:solidFill>
                <a:srgbClr val="FF0066"/>
              </a:solidFill>
            </a:endParaRPr>
          </a:p>
        </p:txBody>
      </p:sp>
      <p:sp>
        <p:nvSpPr>
          <p:cNvPr id="5" name="Rectangle 3">
            <a:extLst>
              <a:ext uri="{FF2B5EF4-FFF2-40B4-BE49-F238E27FC236}">
                <a16:creationId xmlns:a16="http://schemas.microsoft.com/office/drawing/2014/main" id="{67C6165D-D77C-4E07-AA0B-4EC7398CB094}"/>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p:txBody>
      </p:sp>
      <p:pic>
        <p:nvPicPr>
          <p:cNvPr id="6" name="Picture 4" descr="Html Ícone Web - Imagens grátis no Pixabay">
            <a:extLst>
              <a:ext uri="{FF2B5EF4-FFF2-40B4-BE49-F238E27FC236}">
                <a16:creationId xmlns:a16="http://schemas.microsoft.com/office/drawing/2014/main" id="{E4AD459A-DD3A-426E-A9DC-01733EB2F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Conteúdo 2">
            <a:extLst>
              <a:ext uri="{FF2B5EF4-FFF2-40B4-BE49-F238E27FC236}">
                <a16:creationId xmlns:a16="http://schemas.microsoft.com/office/drawing/2014/main" id="{F715E2FD-1D5E-4AF1-A280-5385A041C183}"/>
              </a:ext>
            </a:extLst>
          </p:cNvPr>
          <p:cNvSpPr txBox="1">
            <a:spLocks/>
          </p:cNvSpPr>
          <p:nvPr/>
        </p:nvSpPr>
        <p:spPr>
          <a:xfrm>
            <a:off x="1090616" y="1099791"/>
            <a:ext cx="7328528" cy="3559848"/>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200"/>
              </a:lnSpc>
              <a:buNone/>
            </a:pPr>
            <a:r>
              <a:rPr lang="pt-BR" sz="2000" dirty="0">
                <a:solidFill>
                  <a:srgbClr val="ED145B"/>
                </a:solidFill>
                <a:latin typeface="Gotham HTF Light" pitchFamily="50" charset="0"/>
              </a:rPr>
              <a:t>Link para partes da página</a:t>
            </a:r>
          </a:p>
          <a:p>
            <a:pPr marL="0" indent="0">
              <a:lnSpc>
                <a:spcPts val="2200"/>
              </a:lnSpc>
              <a:buNone/>
            </a:pPr>
            <a:r>
              <a:rPr lang="pt-BR" sz="1800" dirty="0">
                <a:solidFill>
                  <a:schemeClr val="tx1">
                    <a:lumMod val="65000"/>
                    <a:lumOff val="35000"/>
                  </a:schemeClr>
                </a:solidFill>
                <a:latin typeface="Gotham HTF Light" pitchFamily="50" charset="0"/>
              </a:rPr>
              <a:t>No topo de uma página longa, talvez você queira adicionar uma lista dos conteúdos para as seções correspondentes, ou então você queira adicionar um link na parte inferior da página para retornar ao topo. Para isto você deve: </a:t>
            </a:r>
          </a:p>
          <a:p>
            <a:pPr marL="0" indent="0">
              <a:lnSpc>
                <a:spcPts val="2200"/>
              </a:lnSpc>
              <a:buNone/>
            </a:pPr>
            <a:r>
              <a:rPr lang="pt-BR" sz="1800" dirty="0">
                <a:solidFill>
                  <a:schemeClr val="tx1">
                    <a:lumMod val="65000"/>
                    <a:lumOff val="35000"/>
                  </a:schemeClr>
                </a:solidFill>
                <a:latin typeface="Gotham HTF Light" pitchFamily="50" charset="0"/>
              </a:rPr>
              <a:t>I – Identificar os pontos de destino da página, usando o atributo id.</a:t>
            </a:r>
          </a:p>
          <a:p>
            <a:pPr marL="0" indent="0" algn="ctr">
              <a:lnSpc>
                <a:spcPts val="2200"/>
              </a:lnSpc>
              <a:buNone/>
            </a:pPr>
            <a:r>
              <a:rPr lang="pt-BR" sz="1800" dirty="0">
                <a:solidFill>
                  <a:srgbClr val="ED145B"/>
                </a:solidFill>
                <a:latin typeface="Gotham HTF Light" pitchFamily="50" charset="0"/>
              </a:rPr>
              <a:t>&lt;h1 id=“titulo”&gt;Título da Página&lt;/h1&gt;</a:t>
            </a:r>
          </a:p>
          <a:p>
            <a:pPr marL="0" indent="0">
              <a:lnSpc>
                <a:spcPts val="2200"/>
              </a:lnSpc>
              <a:buNone/>
            </a:pPr>
            <a:r>
              <a:rPr lang="pt-BR" sz="1800" dirty="0">
                <a:solidFill>
                  <a:schemeClr val="tx1">
                    <a:lumMod val="65000"/>
                    <a:lumOff val="35000"/>
                  </a:schemeClr>
                </a:solidFill>
                <a:latin typeface="Gotham HTF Light" pitchFamily="50" charset="0"/>
              </a:rPr>
              <a:t>II – Use a </a:t>
            </a:r>
            <a:r>
              <a:rPr lang="pt-BR" sz="1800" dirty="0" err="1">
                <a:solidFill>
                  <a:schemeClr val="tx1">
                    <a:lumMod val="65000"/>
                    <a:lumOff val="35000"/>
                  </a:schemeClr>
                </a:solidFill>
                <a:latin typeface="Gotham HTF Light" pitchFamily="50" charset="0"/>
              </a:rPr>
              <a:t>tag</a:t>
            </a:r>
            <a:r>
              <a:rPr lang="pt-BR" sz="1800" dirty="0">
                <a:solidFill>
                  <a:schemeClr val="tx1">
                    <a:lumMod val="65000"/>
                    <a:lumOff val="35000"/>
                  </a:schemeClr>
                </a:solidFill>
                <a:latin typeface="Gotham HTF Light" pitchFamily="50" charset="0"/>
              </a:rPr>
              <a:t> &lt;a&gt;, seguido do elemento </a:t>
            </a:r>
            <a:r>
              <a:rPr lang="pt-BR" sz="1800" dirty="0" err="1">
                <a:solidFill>
                  <a:schemeClr val="tx1">
                    <a:lumMod val="65000"/>
                    <a:lumOff val="35000"/>
                  </a:schemeClr>
                </a:solidFill>
                <a:latin typeface="Gotham HTF Light" pitchFamily="50" charset="0"/>
              </a:rPr>
              <a:t>href</a:t>
            </a:r>
            <a:r>
              <a:rPr lang="pt-BR" sz="1800" dirty="0">
                <a:solidFill>
                  <a:schemeClr val="tx1">
                    <a:lumMod val="65000"/>
                    <a:lumOff val="35000"/>
                  </a:schemeClr>
                </a:solidFill>
                <a:latin typeface="Gotham HTF Light" pitchFamily="50" charset="0"/>
              </a:rPr>
              <a:t>, que deve começar com o símbolo #, e o atributo id.</a:t>
            </a:r>
          </a:p>
          <a:p>
            <a:pPr marL="0" indent="0" algn="ctr">
              <a:lnSpc>
                <a:spcPts val="2200"/>
              </a:lnSpc>
              <a:buNone/>
            </a:pPr>
            <a:r>
              <a:rPr lang="pt-BR" sz="1800" dirty="0">
                <a:solidFill>
                  <a:srgbClr val="ED145B"/>
                </a:solidFill>
                <a:latin typeface="Gotham HTF Light" pitchFamily="50" charset="0"/>
              </a:rPr>
              <a:t>&lt;a </a:t>
            </a:r>
            <a:r>
              <a:rPr lang="pt-BR" sz="1800" dirty="0" err="1">
                <a:solidFill>
                  <a:srgbClr val="ED145B"/>
                </a:solidFill>
                <a:latin typeface="Gotham HTF Light" pitchFamily="50" charset="0"/>
              </a:rPr>
              <a:t>href</a:t>
            </a:r>
            <a:r>
              <a:rPr lang="pt-BR" sz="1800" dirty="0">
                <a:solidFill>
                  <a:srgbClr val="ED145B"/>
                </a:solidFill>
                <a:latin typeface="Gotham HTF Light" pitchFamily="50" charset="0"/>
              </a:rPr>
              <a:t>=“#titulo”&gt; Título da página&lt;/a&gt;</a:t>
            </a:r>
          </a:p>
        </p:txBody>
      </p:sp>
    </p:spTree>
    <p:extLst>
      <p:ext uri="{BB962C8B-B14F-4D97-AF65-F5344CB8AC3E}">
        <p14:creationId xmlns:p14="http://schemas.microsoft.com/office/powerpoint/2010/main" val="37401817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áfico 4">
            <a:extLst>
              <a:ext uri="{FF2B5EF4-FFF2-40B4-BE49-F238E27FC236}">
                <a16:creationId xmlns:a16="http://schemas.microsoft.com/office/drawing/2014/main" id="{AC9727B6-CB6D-41D7-8309-AC12CCAEBB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5943" y="211486"/>
            <a:ext cx="8732115" cy="4725291"/>
          </a:xfrm>
          <a:prstGeom prst="rect">
            <a:avLst/>
          </a:prstGeom>
        </p:spPr>
      </p:pic>
      <p:pic>
        <p:nvPicPr>
          <p:cNvPr id="16" name="Imagem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7655" y="2215502"/>
            <a:ext cx="2648691" cy="712498"/>
          </a:xfrm>
          <a:prstGeom prst="rect">
            <a:avLst/>
          </a:prstGeom>
        </p:spPr>
      </p:pic>
    </p:spTree>
    <p:extLst>
      <p:ext uri="{BB962C8B-B14F-4D97-AF65-F5344CB8AC3E}">
        <p14:creationId xmlns:p14="http://schemas.microsoft.com/office/powerpoint/2010/main" val="411884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04979" y="739692"/>
            <a:ext cx="2046785" cy="2399480"/>
          </a:xfrm>
          <a:prstGeom prst="rect">
            <a:avLst/>
          </a:prstGeom>
        </p:spPr>
      </p:pic>
      <p:sp>
        <p:nvSpPr>
          <p:cNvPr id="7" name="TextBox 6"/>
          <p:cNvSpPr txBox="1"/>
          <p:nvPr/>
        </p:nvSpPr>
        <p:spPr>
          <a:xfrm>
            <a:off x="1328371" y="1483746"/>
            <a:ext cx="6165272" cy="920252"/>
          </a:xfrm>
          <a:prstGeom prst="rect">
            <a:avLst/>
          </a:prstGeom>
          <a:noFill/>
        </p:spPr>
        <p:txBody>
          <a:bodyPr wrap="square" rtlCol="0">
            <a:spAutoFit/>
          </a:bodyPr>
          <a:lstStyle/>
          <a:p>
            <a:pPr algn="ctr">
              <a:lnSpc>
                <a:spcPct val="150000"/>
              </a:lnSpc>
            </a:pPr>
            <a:r>
              <a:rPr lang="pt-BR" sz="4000" dirty="0">
                <a:solidFill>
                  <a:schemeClr val="tx1">
                    <a:lumMod val="65000"/>
                    <a:lumOff val="35000"/>
                  </a:schemeClr>
                </a:solidFill>
                <a:latin typeface="Gotham HTF Light"/>
              </a:rPr>
              <a:t>Introdução à HTML5</a:t>
            </a:r>
            <a:endParaRPr lang="en-US" sz="4000" dirty="0">
              <a:solidFill>
                <a:schemeClr val="tx1">
                  <a:lumMod val="65000"/>
                  <a:lumOff val="35000"/>
                </a:schemeClr>
              </a:solidFill>
              <a:latin typeface="Gotham HTF Light"/>
            </a:endParaRPr>
          </a:p>
        </p:txBody>
      </p:sp>
      <p:sp>
        <p:nvSpPr>
          <p:cNvPr id="6" name="Título 1">
            <a:extLst>
              <a:ext uri="{FF2B5EF4-FFF2-40B4-BE49-F238E27FC236}">
                <a16:creationId xmlns:a16="http://schemas.microsoft.com/office/drawing/2014/main" id="{3D6E6704-DC54-4E9F-82A9-64A5D86289FC}"/>
              </a:ext>
            </a:extLst>
          </p:cNvPr>
          <p:cNvSpPr txBox="1">
            <a:spLocks/>
          </p:cNvSpPr>
          <p:nvPr/>
        </p:nvSpPr>
        <p:spPr>
          <a:xfrm>
            <a:off x="887104" y="692243"/>
            <a:ext cx="3179287" cy="333781"/>
          </a:xfrm>
          <a:prstGeom prst="rect">
            <a:avLst/>
          </a:prstGeom>
        </p:spPr>
        <p:txBody>
          <a:bodyPr anchor="b"/>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pt-BR" sz="2000" b="1" i="0" u="none" strike="noStrike" kern="1200" cap="none" spc="0" normalizeH="0" baseline="0" noProof="0" dirty="0">
                <a:ln>
                  <a:noFill/>
                </a:ln>
                <a:solidFill>
                  <a:srgbClr val="ED145B"/>
                </a:solidFill>
                <a:effectLst/>
                <a:uLnTx/>
                <a:uFillTx/>
                <a:latin typeface="Gotham HTF" pitchFamily="50" charset="0"/>
                <a:ea typeface="+mj-ea"/>
                <a:cs typeface="+mj-cs"/>
              </a:rPr>
              <a:t>Padrões Web</a:t>
            </a:r>
          </a:p>
        </p:txBody>
      </p:sp>
      <p:pic>
        <p:nvPicPr>
          <p:cNvPr id="10" name="Gráfico 9">
            <a:extLst>
              <a:ext uri="{FF2B5EF4-FFF2-40B4-BE49-F238E27FC236}">
                <a16:creationId xmlns:a16="http://schemas.microsoft.com/office/drawing/2014/main" id="{9265FC28-AA8E-4F42-9ABD-814BDB086E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88572" y="2192778"/>
            <a:ext cx="2017354" cy="2382006"/>
          </a:xfrm>
          <a:prstGeom prst="rect">
            <a:avLst/>
          </a:prstGeom>
        </p:spPr>
      </p:pic>
    </p:spTree>
    <p:extLst>
      <p:ext uri="{BB962C8B-B14F-4D97-AF65-F5344CB8AC3E}">
        <p14:creationId xmlns:p14="http://schemas.microsoft.com/office/powerpoint/2010/main" val="87969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415487"/>
            <a:ext cx="8820360" cy="477534"/>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HTML – </a:t>
            </a:r>
            <a:r>
              <a:rPr lang="pt-BR" sz="2400" dirty="0" err="1">
                <a:solidFill>
                  <a:srgbClr val="FF0066"/>
                </a:solidFill>
              </a:rPr>
              <a:t>Hyper</a:t>
            </a:r>
            <a:r>
              <a:rPr lang="pt-BR" sz="2400" dirty="0">
                <a:solidFill>
                  <a:srgbClr val="FF0066"/>
                </a:solidFill>
              </a:rPr>
              <a:t> </a:t>
            </a:r>
            <a:r>
              <a:rPr lang="pt-BR" sz="2400" dirty="0" err="1">
                <a:solidFill>
                  <a:srgbClr val="FF0066"/>
                </a:solidFill>
              </a:rPr>
              <a:t>Text</a:t>
            </a:r>
            <a:r>
              <a:rPr lang="pt-BR" sz="2400" dirty="0">
                <a:solidFill>
                  <a:srgbClr val="FF0066"/>
                </a:solidFill>
              </a:rPr>
              <a:t> Markup </a:t>
            </a:r>
            <a:r>
              <a:rPr lang="pt-BR" sz="2400" dirty="0" err="1">
                <a:solidFill>
                  <a:srgbClr val="FF0066"/>
                </a:solidFill>
              </a:rPr>
              <a:t>Language</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699703" y="1022113"/>
            <a:ext cx="4253632" cy="3944964"/>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ts val="2200"/>
              </a:lnSpc>
              <a:spcAft>
                <a:spcPts val="600"/>
              </a:spcAft>
              <a:buNone/>
            </a:pPr>
            <a:r>
              <a:rPr lang="pt-BR" sz="1800" dirty="0">
                <a:solidFill>
                  <a:schemeClr val="tx1">
                    <a:lumMod val="65000"/>
                    <a:lumOff val="35000"/>
                  </a:schemeClr>
                </a:solidFill>
                <a:latin typeface="Gotham HTF Light" pitchFamily="50" charset="0"/>
              </a:rPr>
              <a:t>É uma linguagem de marcação utilizada para formatações de textos, inserir imagens e ligações de hipertexto.</a:t>
            </a:r>
          </a:p>
          <a:p>
            <a:pPr marL="0" indent="0" algn="just">
              <a:lnSpc>
                <a:spcPts val="2200"/>
              </a:lnSpc>
              <a:spcAft>
                <a:spcPts val="600"/>
              </a:spcAft>
              <a:buNone/>
            </a:pPr>
            <a:r>
              <a:rPr lang="pt-BR" sz="1800" dirty="0">
                <a:solidFill>
                  <a:schemeClr val="tx1">
                    <a:lumMod val="65000"/>
                    <a:lumOff val="35000"/>
                  </a:schemeClr>
                </a:solidFill>
                <a:latin typeface="Gotham HTF Light" pitchFamily="50" charset="0"/>
              </a:rPr>
              <a:t>Não é possível programar em linguagem HTML pois ela é simplesmente uma linguagem de marcação. </a:t>
            </a:r>
          </a:p>
          <a:p>
            <a:pPr marL="0" indent="0" algn="just">
              <a:lnSpc>
                <a:spcPts val="2200"/>
              </a:lnSpc>
              <a:spcAft>
                <a:spcPts val="600"/>
              </a:spcAft>
              <a:buNone/>
            </a:pPr>
            <a:r>
              <a:rPr lang="pt-BR" sz="1800" dirty="0">
                <a:solidFill>
                  <a:schemeClr val="tx1">
                    <a:lumMod val="65000"/>
                    <a:lumOff val="35000"/>
                  </a:schemeClr>
                </a:solidFill>
                <a:latin typeface="Gotham HTF Light" pitchFamily="50" charset="0"/>
              </a:rPr>
              <a:t>Os navegadores (browsers) são os responsáveis por identificar as marcações em HTML e apresentar os documentos conforme o que foi especificado por essas marcações.</a:t>
            </a:r>
          </a:p>
        </p:txBody>
      </p:sp>
      <p:pic>
        <p:nvPicPr>
          <p:cNvPr id="3074" name="Picture 2" descr="As vantagens de desenvolver com HTML5 | Bloomidea">
            <a:extLst>
              <a:ext uri="{FF2B5EF4-FFF2-40B4-BE49-F238E27FC236}">
                <a16:creationId xmlns:a16="http://schemas.microsoft.com/office/drawing/2014/main" id="{4A41A433-1E78-4E61-90B5-1A6FF9186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793" y="1582290"/>
            <a:ext cx="3442446" cy="22904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DEDE9628-C927-4676-AF31-75696A9633EA}"/>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a:p>
            <a:pPr marL="1143000" marR="0" lvl="2" indent="-228600" algn="l" defTabSz="914400" rtl="0" eaLnBrk="0" fontAlgn="base" latinLnBrk="0" hangingPunct="0">
              <a:lnSpc>
                <a:spcPct val="90000"/>
              </a:lnSpc>
              <a:spcBef>
                <a:spcPct val="30000"/>
              </a:spcBef>
              <a:spcAft>
                <a:spcPct val="0"/>
              </a:spcAft>
              <a:buClr>
                <a:srgbClr val="000000"/>
              </a:buClr>
              <a:buSzTx/>
              <a:buFontTx/>
              <a:buChar char="»"/>
              <a:tabLst/>
              <a:defRPr/>
            </a:pPr>
            <a:endParaRPr kumimoji="0" lang="pt-BR" sz="1800" b="0" i="0" u="none" strike="noStrike" kern="0" cap="none" spc="0" normalizeH="0" baseline="0" noProof="0" dirty="0">
              <a:ln>
                <a:noFill/>
              </a:ln>
              <a:solidFill>
                <a:schemeClr val="bg1"/>
              </a:solidFill>
              <a:effectLst/>
              <a:uLnTx/>
              <a:uFillTx/>
              <a:latin typeface="Gotham HTF Book" pitchFamily="2" charset="0"/>
            </a:endParaRPr>
          </a:p>
          <a:p>
            <a:pPr marL="285750" marR="0" lvl="0" indent="-285750" algn="l" defTabSz="914400" rtl="0" eaLnBrk="0" fontAlgn="base" latinLnBrk="0" hangingPunct="0">
              <a:lnSpc>
                <a:spcPct val="90000"/>
              </a:lnSpc>
              <a:spcBef>
                <a:spcPct val="30000"/>
              </a:spcBef>
              <a:spcAft>
                <a:spcPct val="0"/>
              </a:spcAft>
              <a:buClr>
                <a:srgbClr val="000000"/>
              </a:buClr>
              <a:buSzTx/>
              <a:buFont typeface="Wingdings" charset="2"/>
              <a:buNone/>
              <a:tabLst/>
              <a:defRPr/>
            </a:pPr>
            <a:endParaRPr kumimoji="0" lang="pt-BR" sz="1800" b="0" i="0" u="none" strike="noStrike" kern="0" cap="none" spc="0" normalizeH="0" baseline="0" noProof="0" dirty="0">
              <a:ln>
                <a:noFill/>
              </a:ln>
              <a:solidFill>
                <a:schemeClr val="bg1"/>
              </a:solidFill>
              <a:effectLst/>
              <a:uLnTx/>
              <a:uFillTx/>
              <a:latin typeface="Gotham HTF Book" pitchFamily="2" charset="0"/>
            </a:endParaRPr>
          </a:p>
          <a:p>
            <a:pPr marL="285750" marR="0" lvl="0" indent="-285750" algn="l" defTabSz="914400" rtl="0" eaLnBrk="0" fontAlgn="base" latinLnBrk="0" hangingPunct="0">
              <a:lnSpc>
                <a:spcPct val="90000"/>
              </a:lnSpc>
              <a:spcBef>
                <a:spcPct val="30000"/>
              </a:spcBef>
              <a:spcAft>
                <a:spcPct val="0"/>
              </a:spcAft>
              <a:buClr>
                <a:srgbClr val="000000"/>
              </a:buClr>
              <a:buSzTx/>
              <a:buFont typeface="Wingdings" charset="2"/>
              <a:buNone/>
              <a:tabLst/>
              <a:defRPr/>
            </a:pPr>
            <a:endParaRPr kumimoji="0" lang="en-US" sz="1800" b="0" i="0" u="none" strike="noStrike" kern="0" cap="none" spc="0" normalizeH="0" baseline="0" noProof="0" dirty="0">
              <a:ln>
                <a:noFill/>
              </a:ln>
              <a:solidFill>
                <a:schemeClr val="bg1"/>
              </a:solidFill>
              <a:effectLst/>
              <a:uLnTx/>
              <a:uFillTx/>
              <a:latin typeface="Gotham HTF Book" pitchFamily="2" charset="0"/>
            </a:endParaRPr>
          </a:p>
          <a:p>
            <a:pPr marL="285750" marR="0" lvl="0" indent="-285750" algn="l" defTabSz="914400" rtl="0" eaLnBrk="0" fontAlgn="base" latinLnBrk="0" hangingPunct="0">
              <a:lnSpc>
                <a:spcPct val="90000"/>
              </a:lnSpc>
              <a:spcBef>
                <a:spcPct val="80000"/>
              </a:spcBef>
              <a:spcAft>
                <a:spcPct val="0"/>
              </a:spcAft>
              <a:buClr>
                <a:srgbClr val="000000"/>
              </a:buClr>
              <a:buSzTx/>
              <a:buFont typeface="Wingdings" pitchFamily="2" charset="2"/>
              <a:buChar char="§"/>
              <a:tabLst/>
              <a:defRPr/>
            </a:pPr>
            <a:endParaRPr kumimoji="0" lang="pt-BR" sz="1800" b="1" i="0" u="none" strike="noStrike" kern="0" cap="none" spc="0" normalizeH="0" baseline="0" noProof="0" dirty="0">
              <a:ln>
                <a:noFill/>
              </a:ln>
              <a:solidFill>
                <a:schemeClr val="bg1"/>
              </a:solidFill>
              <a:effectLst/>
              <a:uLnTx/>
              <a:uFillTx/>
              <a:latin typeface="Gotham HTF Book" pitchFamily="2" charset="0"/>
            </a:endParaRPr>
          </a:p>
          <a:p>
            <a:pPr marL="285750" marR="0" lvl="0" indent="-285750" algn="l" defTabSz="914400" rtl="0" eaLnBrk="0" fontAlgn="base" latinLnBrk="0" hangingPunct="0">
              <a:lnSpc>
                <a:spcPct val="90000"/>
              </a:lnSpc>
              <a:spcBef>
                <a:spcPct val="80000"/>
              </a:spcBef>
              <a:spcAft>
                <a:spcPct val="0"/>
              </a:spcAft>
              <a:buClr>
                <a:srgbClr val="000000"/>
              </a:buClr>
              <a:buSzTx/>
              <a:buFont typeface="Wingdings" pitchFamily="2" charset="2"/>
              <a:buChar char="§"/>
              <a:tabLst/>
              <a:defRPr/>
            </a:pPr>
            <a:endParaRPr kumimoji="0" lang="pt-BR" sz="1800" b="0" i="0" u="none" strike="noStrike" kern="0" cap="none" spc="0" normalizeH="0" baseline="0" noProof="0" dirty="0">
              <a:ln>
                <a:noFill/>
              </a:ln>
              <a:solidFill>
                <a:schemeClr val="bg1"/>
              </a:solidFill>
              <a:effectLst/>
              <a:uLnTx/>
              <a:uFillTx/>
              <a:latin typeface="Gotham HTF Book" pitchFamily="2" charset="0"/>
            </a:endParaRPr>
          </a:p>
        </p:txBody>
      </p:sp>
      <p:pic>
        <p:nvPicPr>
          <p:cNvPr id="7" name="Picture 4" descr="Html Ícone Web - Imagens grátis no Pixabay">
            <a:extLst>
              <a:ext uri="{FF2B5EF4-FFF2-40B4-BE49-F238E27FC236}">
                <a16:creationId xmlns:a16="http://schemas.microsoft.com/office/drawing/2014/main" id="{3492277A-DCBF-44F3-99FD-428E80702D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226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415487"/>
            <a:ext cx="8820360" cy="47753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HTML – </a:t>
            </a:r>
            <a:r>
              <a:rPr lang="pt-BR" sz="2400" dirty="0" err="1">
                <a:solidFill>
                  <a:srgbClr val="FF0066"/>
                </a:solidFill>
              </a:rPr>
              <a:t>Hyper</a:t>
            </a:r>
            <a:r>
              <a:rPr lang="pt-BR" sz="2400" dirty="0">
                <a:solidFill>
                  <a:srgbClr val="FF0066"/>
                </a:solidFill>
              </a:rPr>
              <a:t> </a:t>
            </a:r>
            <a:r>
              <a:rPr lang="pt-BR" sz="2400" dirty="0" err="1">
                <a:solidFill>
                  <a:srgbClr val="FF0066"/>
                </a:solidFill>
              </a:rPr>
              <a:t>Text</a:t>
            </a:r>
            <a:r>
              <a:rPr lang="pt-BR" sz="2400" dirty="0">
                <a:solidFill>
                  <a:srgbClr val="FF0066"/>
                </a:solidFill>
              </a:rPr>
              <a:t> Markup </a:t>
            </a:r>
            <a:r>
              <a:rPr lang="pt-BR" sz="2400" dirty="0" err="1">
                <a:solidFill>
                  <a:srgbClr val="FF0066"/>
                </a:solidFill>
              </a:rPr>
              <a:t>Language</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699703" y="1022113"/>
            <a:ext cx="7938688" cy="3944964"/>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ts val="2200"/>
              </a:lnSpc>
              <a:buNone/>
            </a:pPr>
            <a:r>
              <a:rPr lang="pt-BR" sz="1800" dirty="0">
                <a:solidFill>
                  <a:schemeClr val="tx1">
                    <a:lumMod val="65000"/>
                    <a:lumOff val="35000"/>
                  </a:schemeClr>
                </a:solidFill>
                <a:latin typeface="Gotham HTF Light" pitchFamily="50" charset="0"/>
              </a:rPr>
              <a:t>Todo documento HTML apresenta elementos entre parênteses angulares (&lt; e &gt;) - esses elementos são as etiquetas (</a:t>
            </a:r>
            <a:r>
              <a:rPr lang="pt-BR" sz="1800" dirty="0" err="1">
                <a:solidFill>
                  <a:schemeClr val="tx1">
                    <a:lumMod val="65000"/>
                    <a:lumOff val="35000"/>
                  </a:schemeClr>
                </a:solidFill>
                <a:latin typeface="Gotham HTF Light" pitchFamily="50" charset="0"/>
              </a:rPr>
              <a:t>tags</a:t>
            </a:r>
            <a:r>
              <a:rPr lang="pt-BR" sz="1800" dirty="0">
                <a:solidFill>
                  <a:schemeClr val="tx1">
                    <a:lumMod val="65000"/>
                    <a:lumOff val="35000"/>
                  </a:schemeClr>
                </a:solidFill>
                <a:latin typeface="Gotham HTF Light" pitchFamily="50" charset="0"/>
              </a:rPr>
              <a:t>) de HTML, elas definem onde começa e termina um determinado conteúdo na página. A maioria das </a:t>
            </a:r>
            <a:r>
              <a:rPr lang="pt-BR" sz="1800" dirty="0" err="1">
                <a:solidFill>
                  <a:schemeClr val="tx1">
                    <a:lumMod val="65000"/>
                    <a:lumOff val="35000"/>
                  </a:schemeClr>
                </a:solidFill>
                <a:latin typeface="Gotham HTF Light" pitchFamily="50" charset="0"/>
              </a:rPr>
              <a:t>tags</a:t>
            </a:r>
            <a:r>
              <a:rPr lang="pt-BR" sz="1800" dirty="0">
                <a:solidFill>
                  <a:schemeClr val="tx1">
                    <a:lumMod val="65000"/>
                    <a:lumOff val="35000"/>
                  </a:schemeClr>
                </a:solidFill>
                <a:latin typeface="Gotham HTF Light" pitchFamily="50" charset="0"/>
              </a:rPr>
              <a:t> tem abertura e fechamento:</a:t>
            </a:r>
          </a:p>
          <a:p>
            <a:pPr marL="0" indent="0" algn="just">
              <a:lnSpc>
                <a:spcPts val="2200"/>
              </a:lnSpc>
              <a:spcBef>
                <a:spcPts val="0"/>
              </a:spcBef>
              <a:spcAft>
                <a:spcPts val="600"/>
              </a:spcAft>
              <a:buNone/>
            </a:pPr>
            <a:r>
              <a:rPr lang="pt-BR" sz="1800" dirty="0">
                <a:solidFill>
                  <a:srgbClr val="ED145B"/>
                </a:solidFill>
                <a:latin typeface="Gotham HTF Light" pitchFamily="50" charset="0"/>
              </a:rPr>
              <a:t>			&lt;</a:t>
            </a:r>
            <a:r>
              <a:rPr lang="pt-BR" sz="1800" dirty="0" err="1">
                <a:solidFill>
                  <a:srgbClr val="ED145B"/>
                </a:solidFill>
                <a:latin typeface="Gotham HTF Light" pitchFamily="50" charset="0"/>
              </a:rPr>
              <a:t>tag</a:t>
            </a:r>
            <a:r>
              <a:rPr lang="pt-BR" sz="1800" dirty="0">
                <a:solidFill>
                  <a:srgbClr val="ED145B"/>
                </a:solidFill>
                <a:latin typeface="Gotham HTF Light" pitchFamily="50" charset="0"/>
              </a:rPr>
              <a:t>&gt;...&lt;/</a:t>
            </a:r>
            <a:r>
              <a:rPr lang="pt-BR" sz="1800" dirty="0" err="1">
                <a:solidFill>
                  <a:srgbClr val="ED145B"/>
                </a:solidFill>
                <a:latin typeface="Gotham HTF Light" pitchFamily="50" charset="0"/>
              </a:rPr>
              <a:t>tag</a:t>
            </a:r>
            <a:r>
              <a:rPr lang="pt-BR" sz="1800" dirty="0">
                <a:solidFill>
                  <a:srgbClr val="ED145B"/>
                </a:solidFill>
                <a:latin typeface="Gotham HTF Light" pitchFamily="50" charset="0"/>
              </a:rPr>
              <a:t>&gt;</a:t>
            </a:r>
          </a:p>
          <a:p>
            <a:pPr marL="0" indent="0" algn="just">
              <a:lnSpc>
                <a:spcPts val="2200"/>
              </a:lnSpc>
              <a:spcAft>
                <a:spcPts val="600"/>
              </a:spcAft>
              <a:buNone/>
            </a:pPr>
            <a:r>
              <a:rPr lang="pt-BR" sz="1800" dirty="0">
                <a:solidFill>
                  <a:schemeClr val="tx1">
                    <a:lumMod val="65000"/>
                    <a:lumOff val="35000"/>
                  </a:schemeClr>
                </a:solidFill>
                <a:latin typeface="Gotham HTF Light" pitchFamily="50" charset="0"/>
              </a:rPr>
              <a:t>Alguns elementos são chamados "vazios", pois não marcam uma região de texto, apenas inserem algo no documento:  </a:t>
            </a:r>
            <a:r>
              <a:rPr lang="pt-BR" sz="1800" dirty="0">
                <a:solidFill>
                  <a:srgbClr val="ED145B"/>
                </a:solidFill>
                <a:latin typeface="Gotham HTF Light" pitchFamily="50" charset="0"/>
              </a:rPr>
              <a:t>&lt;</a:t>
            </a:r>
            <a:r>
              <a:rPr lang="pt-BR" sz="1800" dirty="0" err="1">
                <a:solidFill>
                  <a:srgbClr val="ED145B"/>
                </a:solidFill>
                <a:latin typeface="Gotham HTF Light" pitchFamily="50" charset="0"/>
              </a:rPr>
              <a:t>tag</a:t>
            </a:r>
            <a:r>
              <a:rPr lang="pt-BR" sz="1800" dirty="0">
                <a:solidFill>
                  <a:srgbClr val="ED145B"/>
                </a:solidFill>
                <a:latin typeface="Gotham HTF Light" pitchFamily="50" charset="0"/>
              </a:rPr>
              <a:t>&gt;</a:t>
            </a:r>
          </a:p>
          <a:p>
            <a:pPr marL="0" indent="0" algn="just">
              <a:lnSpc>
                <a:spcPts val="2200"/>
              </a:lnSpc>
              <a:spcAft>
                <a:spcPts val="600"/>
              </a:spcAft>
              <a:buNone/>
            </a:pPr>
            <a:r>
              <a:rPr lang="pt-BR" sz="1800" dirty="0">
                <a:solidFill>
                  <a:schemeClr val="tx1">
                    <a:lumMod val="65000"/>
                    <a:lumOff val="35000"/>
                  </a:schemeClr>
                </a:solidFill>
                <a:latin typeface="Gotham HTF Light" pitchFamily="50" charset="0"/>
              </a:rPr>
              <a:t>Todos os elementos podem ter atributos:   </a:t>
            </a:r>
          </a:p>
          <a:p>
            <a:pPr marL="0" indent="0" algn="ctr">
              <a:lnSpc>
                <a:spcPts val="2200"/>
              </a:lnSpc>
              <a:spcAft>
                <a:spcPts val="600"/>
              </a:spcAft>
              <a:buNone/>
            </a:pPr>
            <a:r>
              <a:rPr lang="pt-BR" sz="1800" dirty="0">
                <a:solidFill>
                  <a:srgbClr val="ED145B"/>
                </a:solidFill>
                <a:latin typeface="Gotham HTF Light" pitchFamily="50" charset="0"/>
              </a:rPr>
              <a:t>&lt;</a:t>
            </a:r>
            <a:r>
              <a:rPr lang="pt-BR" sz="1800" dirty="0" err="1">
                <a:solidFill>
                  <a:srgbClr val="ED145B"/>
                </a:solidFill>
                <a:latin typeface="Gotham HTF Light" pitchFamily="50" charset="0"/>
              </a:rPr>
              <a:t>tag</a:t>
            </a:r>
            <a:r>
              <a:rPr lang="pt-BR" sz="1800" dirty="0">
                <a:solidFill>
                  <a:srgbClr val="ED145B"/>
                </a:solidFill>
                <a:latin typeface="Gotham HTF Light" pitchFamily="50" charset="0"/>
              </a:rPr>
              <a:t> atributo1="valor1" atributo2="valor2"&gt;...&lt;/</a:t>
            </a:r>
            <a:r>
              <a:rPr lang="pt-BR" sz="1800" dirty="0" err="1">
                <a:solidFill>
                  <a:srgbClr val="ED145B"/>
                </a:solidFill>
                <a:latin typeface="Gotham HTF Light" pitchFamily="50" charset="0"/>
              </a:rPr>
              <a:t>tag</a:t>
            </a:r>
            <a:r>
              <a:rPr lang="pt-BR" sz="1800" dirty="0">
                <a:solidFill>
                  <a:srgbClr val="ED145B"/>
                </a:solidFill>
                <a:latin typeface="Gotham HTF Light" pitchFamily="50" charset="0"/>
              </a:rPr>
              <a:t>&gt;</a:t>
            </a:r>
          </a:p>
          <a:p>
            <a:pPr marL="0" indent="0" algn="just">
              <a:lnSpc>
                <a:spcPts val="2200"/>
              </a:lnSpc>
              <a:spcAft>
                <a:spcPts val="600"/>
              </a:spcAft>
              <a:buNone/>
            </a:pPr>
            <a:r>
              <a:rPr lang="pt-BR" sz="1800" dirty="0">
                <a:solidFill>
                  <a:schemeClr val="tx1">
                    <a:lumMod val="65000"/>
                    <a:lumOff val="35000"/>
                  </a:schemeClr>
                </a:solidFill>
                <a:latin typeface="Gotham HTF Light" pitchFamily="50" charset="0"/>
              </a:rPr>
              <a:t>Os atributos podem ser obrigatórios ou opcionais. Use sempre minúsculas para escrever as </a:t>
            </a:r>
            <a:r>
              <a:rPr lang="pt-BR" sz="1800" dirty="0" err="1">
                <a:solidFill>
                  <a:schemeClr val="tx1">
                    <a:lumMod val="65000"/>
                    <a:lumOff val="35000"/>
                  </a:schemeClr>
                </a:solidFill>
                <a:latin typeface="Gotham HTF Light" pitchFamily="50" charset="0"/>
              </a:rPr>
              <a:t>tags</a:t>
            </a:r>
            <a:r>
              <a:rPr lang="pt-BR" sz="1800" dirty="0">
                <a:solidFill>
                  <a:schemeClr val="tx1">
                    <a:lumMod val="65000"/>
                    <a:lumOff val="35000"/>
                  </a:schemeClr>
                </a:solidFill>
                <a:latin typeface="Gotham HTF Light" pitchFamily="50" charset="0"/>
              </a:rPr>
              <a:t>.</a:t>
            </a:r>
          </a:p>
        </p:txBody>
      </p:sp>
      <p:sp>
        <p:nvSpPr>
          <p:cNvPr id="5" name="Rectangle 3">
            <a:extLst>
              <a:ext uri="{FF2B5EF4-FFF2-40B4-BE49-F238E27FC236}">
                <a16:creationId xmlns:a16="http://schemas.microsoft.com/office/drawing/2014/main" id="{67C6165D-D77C-4E07-AA0B-4EC7398CB094}"/>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a:p>
            <a:pPr marL="1143000" marR="0" lvl="2" indent="-228600" algn="l" defTabSz="914400" rtl="0" eaLnBrk="0" fontAlgn="base" latinLnBrk="0" hangingPunct="0">
              <a:lnSpc>
                <a:spcPct val="90000"/>
              </a:lnSpc>
              <a:spcBef>
                <a:spcPct val="30000"/>
              </a:spcBef>
              <a:spcAft>
                <a:spcPct val="0"/>
              </a:spcAft>
              <a:buClr>
                <a:srgbClr val="000000"/>
              </a:buClr>
              <a:buSzTx/>
              <a:buFontTx/>
              <a:buChar char="»"/>
              <a:tabLst/>
              <a:defRPr/>
            </a:pPr>
            <a:endParaRPr kumimoji="0" lang="pt-BR" sz="1800" b="0" i="0" u="none" strike="noStrike" kern="0" cap="none" spc="0" normalizeH="0" baseline="0" noProof="0" dirty="0">
              <a:ln>
                <a:noFill/>
              </a:ln>
              <a:solidFill>
                <a:schemeClr val="bg1"/>
              </a:solidFill>
              <a:effectLst/>
              <a:uLnTx/>
              <a:uFillTx/>
              <a:latin typeface="Gotham HTF Book" pitchFamily="2" charset="0"/>
            </a:endParaRPr>
          </a:p>
          <a:p>
            <a:pPr marL="285750" marR="0" lvl="0" indent="-285750" algn="l" defTabSz="914400" rtl="0" eaLnBrk="0" fontAlgn="base" latinLnBrk="0" hangingPunct="0">
              <a:lnSpc>
                <a:spcPct val="90000"/>
              </a:lnSpc>
              <a:spcBef>
                <a:spcPct val="30000"/>
              </a:spcBef>
              <a:spcAft>
                <a:spcPct val="0"/>
              </a:spcAft>
              <a:buClr>
                <a:srgbClr val="000000"/>
              </a:buClr>
              <a:buSzTx/>
              <a:buFont typeface="Wingdings" charset="2"/>
              <a:buNone/>
              <a:tabLst/>
              <a:defRPr/>
            </a:pPr>
            <a:endParaRPr kumimoji="0" lang="pt-BR" sz="1800" b="0" i="0" u="none" strike="noStrike" kern="0" cap="none" spc="0" normalizeH="0" baseline="0" noProof="0" dirty="0">
              <a:ln>
                <a:noFill/>
              </a:ln>
              <a:solidFill>
                <a:schemeClr val="bg1"/>
              </a:solidFill>
              <a:effectLst/>
              <a:uLnTx/>
              <a:uFillTx/>
              <a:latin typeface="Gotham HTF Book" pitchFamily="2" charset="0"/>
            </a:endParaRPr>
          </a:p>
          <a:p>
            <a:pPr marL="285750" marR="0" lvl="0" indent="-285750" algn="l" defTabSz="914400" rtl="0" eaLnBrk="0" fontAlgn="base" latinLnBrk="0" hangingPunct="0">
              <a:lnSpc>
                <a:spcPct val="90000"/>
              </a:lnSpc>
              <a:spcBef>
                <a:spcPct val="30000"/>
              </a:spcBef>
              <a:spcAft>
                <a:spcPct val="0"/>
              </a:spcAft>
              <a:buClr>
                <a:srgbClr val="000000"/>
              </a:buClr>
              <a:buSzTx/>
              <a:buFont typeface="Wingdings" charset="2"/>
              <a:buNone/>
              <a:tabLst/>
              <a:defRPr/>
            </a:pPr>
            <a:endParaRPr kumimoji="0" lang="en-US" sz="1800" b="0" i="0" u="none" strike="noStrike" kern="0" cap="none" spc="0" normalizeH="0" baseline="0" noProof="0" dirty="0">
              <a:ln>
                <a:noFill/>
              </a:ln>
              <a:solidFill>
                <a:schemeClr val="bg1"/>
              </a:solidFill>
              <a:effectLst/>
              <a:uLnTx/>
              <a:uFillTx/>
              <a:latin typeface="Gotham HTF Book" pitchFamily="2" charset="0"/>
            </a:endParaRPr>
          </a:p>
          <a:p>
            <a:pPr marL="285750" marR="0" lvl="0" indent="-285750" algn="l" defTabSz="914400" rtl="0" eaLnBrk="0" fontAlgn="base" latinLnBrk="0" hangingPunct="0">
              <a:lnSpc>
                <a:spcPct val="90000"/>
              </a:lnSpc>
              <a:spcBef>
                <a:spcPct val="80000"/>
              </a:spcBef>
              <a:spcAft>
                <a:spcPct val="0"/>
              </a:spcAft>
              <a:buClr>
                <a:srgbClr val="000000"/>
              </a:buClr>
              <a:buSzTx/>
              <a:buFont typeface="Wingdings" pitchFamily="2" charset="2"/>
              <a:buChar char="§"/>
              <a:tabLst/>
              <a:defRPr/>
            </a:pPr>
            <a:endParaRPr kumimoji="0" lang="pt-BR" sz="1800" b="1" i="0" u="none" strike="noStrike" kern="0" cap="none" spc="0" normalizeH="0" baseline="0" noProof="0" dirty="0">
              <a:ln>
                <a:noFill/>
              </a:ln>
              <a:solidFill>
                <a:schemeClr val="bg1"/>
              </a:solidFill>
              <a:effectLst/>
              <a:uLnTx/>
              <a:uFillTx/>
              <a:latin typeface="Gotham HTF Book" pitchFamily="2" charset="0"/>
            </a:endParaRPr>
          </a:p>
          <a:p>
            <a:pPr marL="285750" marR="0" lvl="0" indent="-285750" algn="l" defTabSz="914400" rtl="0" eaLnBrk="0" fontAlgn="base" latinLnBrk="0" hangingPunct="0">
              <a:lnSpc>
                <a:spcPct val="90000"/>
              </a:lnSpc>
              <a:spcBef>
                <a:spcPct val="80000"/>
              </a:spcBef>
              <a:spcAft>
                <a:spcPct val="0"/>
              </a:spcAft>
              <a:buClr>
                <a:srgbClr val="000000"/>
              </a:buClr>
              <a:buSzTx/>
              <a:buFont typeface="Wingdings" pitchFamily="2" charset="2"/>
              <a:buChar char="§"/>
              <a:tabLst/>
              <a:defRPr/>
            </a:pPr>
            <a:endParaRPr kumimoji="0" lang="pt-BR" sz="1800" b="0" i="0" u="none" strike="noStrike" kern="0" cap="none" spc="0" normalizeH="0" baseline="0" noProof="0" dirty="0">
              <a:ln>
                <a:noFill/>
              </a:ln>
              <a:solidFill>
                <a:schemeClr val="bg1"/>
              </a:solidFill>
              <a:effectLst/>
              <a:uLnTx/>
              <a:uFillTx/>
              <a:latin typeface="Gotham HTF Book" pitchFamily="2" charset="0"/>
            </a:endParaRPr>
          </a:p>
        </p:txBody>
      </p:sp>
      <p:pic>
        <p:nvPicPr>
          <p:cNvPr id="6" name="Picture 4" descr="Html Ícone Web - Imagens grátis no Pixabay">
            <a:extLst>
              <a:ext uri="{FF2B5EF4-FFF2-40B4-BE49-F238E27FC236}">
                <a16:creationId xmlns:a16="http://schemas.microsoft.com/office/drawing/2014/main" id="{E4AD459A-DD3A-426E-A9DC-01733EB2F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32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415487"/>
            <a:ext cx="8820360" cy="477534"/>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HTML – Estrutura básica</a:t>
            </a:r>
            <a:endParaRPr lang="en-US" sz="2400" dirty="0">
              <a:solidFill>
                <a:srgbClr val="FF0066"/>
              </a:solidFill>
            </a:endParaRPr>
          </a:p>
        </p:txBody>
      </p:sp>
      <p:pic>
        <p:nvPicPr>
          <p:cNvPr id="3" name="Imagem 2">
            <a:extLst>
              <a:ext uri="{FF2B5EF4-FFF2-40B4-BE49-F238E27FC236}">
                <a16:creationId xmlns:a16="http://schemas.microsoft.com/office/drawing/2014/main" id="{CD4030F4-0117-4705-AD2D-6DA76F3C49B4}"/>
              </a:ext>
            </a:extLst>
          </p:cNvPr>
          <p:cNvPicPr>
            <a:picLocks noChangeAspect="1"/>
          </p:cNvPicPr>
          <p:nvPr/>
        </p:nvPicPr>
        <p:blipFill>
          <a:blip r:embed="rId3"/>
          <a:stretch>
            <a:fillRect/>
          </a:stretch>
        </p:blipFill>
        <p:spPr>
          <a:xfrm>
            <a:off x="514350" y="1099791"/>
            <a:ext cx="8115300" cy="3796945"/>
          </a:xfrm>
          <a:prstGeom prst="rect">
            <a:avLst/>
          </a:prstGeom>
        </p:spPr>
      </p:pic>
      <p:sp>
        <p:nvSpPr>
          <p:cNvPr id="6" name="Rectangle 3">
            <a:extLst>
              <a:ext uri="{FF2B5EF4-FFF2-40B4-BE49-F238E27FC236}">
                <a16:creationId xmlns:a16="http://schemas.microsoft.com/office/drawing/2014/main" id="{4138E5B3-02CA-45BA-9099-3797A3962FBB}"/>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a:p>
            <a:pPr marL="1143000" marR="0" lvl="2" indent="-228600" algn="l" defTabSz="914400" rtl="0" eaLnBrk="0" fontAlgn="base" latinLnBrk="0" hangingPunct="0">
              <a:lnSpc>
                <a:spcPct val="90000"/>
              </a:lnSpc>
              <a:spcBef>
                <a:spcPct val="30000"/>
              </a:spcBef>
              <a:spcAft>
                <a:spcPct val="0"/>
              </a:spcAft>
              <a:buClr>
                <a:srgbClr val="000000"/>
              </a:buClr>
              <a:buSzTx/>
              <a:buFontTx/>
              <a:buChar char="»"/>
              <a:tabLst/>
              <a:defRPr/>
            </a:pPr>
            <a:endParaRPr kumimoji="0" lang="pt-BR" sz="1800" b="0" i="0" u="none" strike="noStrike" kern="0" cap="none" spc="0" normalizeH="0" baseline="0" noProof="0" dirty="0">
              <a:ln>
                <a:noFill/>
              </a:ln>
              <a:solidFill>
                <a:schemeClr val="bg1"/>
              </a:solidFill>
              <a:effectLst/>
              <a:uLnTx/>
              <a:uFillTx/>
              <a:latin typeface="Gotham HTF Book" pitchFamily="2" charset="0"/>
            </a:endParaRPr>
          </a:p>
          <a:p>
            <a:pPr marL="285750" marR="0" lvl="0" indent="-285750" algn="l" defTabSz="914400" rtl="0" eaLnBrk="0" fontAlgn="base" latinLnBrk="0" hangingPunct="0">
              <a:lnSpc>
                <a:spcPct val="90000"/>
              </a:lnSpc>
              <a:spcBef>
                <a:spcPct val="30000"/>
              </a:spcBef>
              <a:spcAft>
                <a:spcPct val="0"/>
              </a:spcAft>
              <a:buClr>
                <a:srgbClr val="000000"/>
              </a:buClr>
              <a:buSzTx/>
              <a:buFont typeface="Wingdings" charset="2"/>
              <a:buNone/>
              <a:tabLst/>
              <a:defRPr/>
            </a:pPr>
            <a:endParaRPr kumimoji="0" lang="pt-BR" sz="1800" b="0" i="0" u="none" strike="noStrike" kern="0" cap="none" spc="0" normalizeH="0" baseline="0" noProof="0" dirty="0">
              <a:ln>
                <a:noFill/>
              </a:ln>
              <a:solidFill>
                <a:schemeClr val="bg1"/>
              </a:solidFill>
              <a:effectLst/>
              <a:uLnTx/>
              <a:uFillTx/>
              <a:latin typeface="Gotham HTF Book" pitchFamily="2" charset="0"/>
            </a:endParaRPr>
          </a:p>
          <a:p>
            <a:pPr marL="285750" marR="0" lvl="0" indent="-285750" algn="l" defTabSz="914400" rtl="0" eaLnBrk="0" fontAlgn="base" latinLnBrk="0" hangingPunct="0">
              <a:lnSpc>
                <a:spcPct val="90000"/>
              </a:lnSpc>
              <a:spcBef>
                <a:spcPct val="30000"/>
              </a:spcBef>
              <a:spcAft>
                <a:spcPct val="0"/>
              </a:spcAft>
              <a:buClr>
                <a:srgbClr val="000000"/>
              </a:buClr>
              <a:buSzTx/>
              <a:buFont typeface="Wingdings" charset="2"/>
              <a:buNone/>
              <a:tabLst/>
              <a:defRPr/>
            </a:pPr>
            <a:endParaRPr kumimoji="0" lang="en-US" sz="1800" b="0" i="0" u="none" strike="noStrike" kern="0" cap="none" spc="0" normalizeH="0" baseline="0" noProof="0" dirty="0">
              <a:ln>
                <a:noFill/>
              </a:ln>
              <a:solidFill>
                <a:schemeClr val="bg1"/>
              </a:solidFill>
              <a:effectLst/>
              <a:uLnTx/>
              <a:uFillTx/>
              <a:latin typeface="Gotham HTF Book" pitchFamily="2" charset="0"/>
            </a:endParaRPr>
          </a:p>
          <a:p>
            <a:pPr marL="285750" marR="0" lvl="0" indent="-285750" algn="l" defTabSz="914400" rtl="0" eaLnBrk="0" fontAlgn="base" latinLnBrk="0" hangingPunct="0">
              <a:lnSpc>
                <a:spcPct val="90000"/>
              </a:lnSpc>
              <a:spcBef>
                <a:spcPct val="80000"/>
              </a:spcBef>
              <a:spcAft>
                <a:spcPct val="0"/>
              </a:spcAft>
              <a:buClr>
                <a:srgbClr val="000000"/>
              </a:buClr>
              <a:buSzTx/>
              <a:buFont typeface="Wingdings" pitchFamily="2" charset="2"/>
              <a:buChar char="§"/>
              <a:tabLst/>
              <a:defRPr/>
            </a:pPr>
            <a:endParaRPr kumimoji="0" lang="pt-BR" sz="1800" b="1" i="0" u="none" strike="noStrike" kern="0" cap="none" spc="0" normalizeH="0" baseline="0" noProof="0" dirty="0">
              <a:ln>
                <a:noFill/>
              </a:ln>
              <a:solidFill>
                <a:schemeClr val="bg1"/>
              </a:solidFill>
              <a:effectLst/>
              <a:uLnTx/>
              <a:uFillTx/>
              <a:latin typeface="Gotham HTF Book" pitchFamily="2" charset="0"/>
            </a:endParaRPr>
          </a:p>
          <a:p>
            <a:pPr marL="285750" marR="0" lvl="0" indent="-285750" algn="l" defTabSz="914400" rtl="0" eaLnBrk="0" fontAlgn="base" latinLnBrk="0" hangingPunct="0">
              <a:lnSpc>
                <a:spcPct val="90000"/>
              </a:lnSpc>
              <a:spcBef>
                <a:spcPct val="80000"/>
              </a:spcBef>
              <a:spcAft>
                <a:spcPct val="0"/>
              </a:spcAft>
              <a:buClr>
                <a:srgbClr val="000000"/>
              </a:buClr>
              <a:buSzTx/>
              <a:buFont typeface="Wingdings" pitchFamily="2" charset="2"/>
              <a:buChar char="§"/>
              <a:tabLst/>
              <a:defRPr/>
            </a:pPr>
            <a:endParaRPr kumimoji="0" lang="pt-BR" sz="1800" b="0" i="0" u="none" strike="noStrike" kern="0" cap="none" spc="0" normalizeH="0" baseline="0" noProof="0" dirty="0">
              <a:ln>
                <a:noFill/>
              </a:ln>
              <a:solidFill>
                <a:schemeClr val="bg1"/>
              </a:solidFill>
              <a:effectLst/>
              <a:uLnTx/>
              <a:uFillTx/>
              <a:latin typeface="Gotham HTF Book" pitchFamily="2" charset="0"/>
            </a:endParaRPr>
          </a:p>
        </p:txBody>
      </p:sp>
      <p:pic>
        <p:nvPicPr>
          <p:cNvPr id="7" name="Picture 4" descr="Html Ícone Web - Imagens grátis no Pixabay">
            <a:extLst>
              <a:ext uri="{FF2B5EF4-FFF2-40B4-BE49-F238E27FC236}">
                <a16:creationId xmlns:a16="http://schemas.microsoft.com/office/drawing/2014/main" id="{3654F37B-2ACF-4B4F-AD79-4F1704150C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949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415487"/>
            <a:ext cx="8820360" cy="477534"/>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ESTRUTURA HTML</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699703" y="1022113"/>
            <a:ext cx="7938688" cy="3944964"/>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ts val="2200"/>
              </a:lnSpc>
              <a:buNone/>
            </a:pPr>
            <a:r>
              <a:rPr lang="pt-BR" sz="1800" dirty="0">
                <a:solidFill>
                  <a:schemeClr val="tx1">
                    <a:lumMod val="65000"/>
                    <a:lumOff val="35000"/>
                  </a:schemeClr>
                </a:solidFill>
                <a:latin typeface="Gotham HTF Light" pitchFamily="50" charset="0"/>
              </a:rPr>
              <a:t>O </a:t>
            </a:r>
            <a:r>
              <a:rPr lang="pt-BR" sz="1800" dirty="0" err="1">
                <a:solidFill>
                  <a:schemeClr val="tx1">
                    <a:lumMod val="65000"/>
                    <a:lumOff val="35000"/>
                  </a:schemeClr>
                </a:solidFill>
                <a:latin typeface="Gotham HTF Light" pitchFamily="50" charset="0"/>
              </a:rPr>
              <a:t>Doctype</a:t>
            </a:r>
            <a:r>
              <a:rPr lang="pt-BR" sz="1800" dirty="0">
                <a:solidFill>
                  <a:schemeClr val="tx1">
                    <a:lumMod val="65000"/>
                    <a:lumOff val="35000"/>
                  </a:schemeClr>
                </a:solidFill>
                <a:latin typeface="Gotham HTF Light" pitchFamily="50" charset="0"/>
              </a:rPr>
              <a:t> deve ser a primeira linha de código do documento antes da </a:t>
            </a:r>
            <a:r>
              <a:rPr lang="pt-BR" sz="1800" dirty="0" err="1">
                <a:solidFill>
                  <a:schemeClr val="tx1">
                    <a:lumMod val="65000"/>
                    <a:lumOff val="35000"/>
                  </a:schemeClr>
                </a:solidFill>
                <a:latin typeface="Gotham HTF Light" pitchFamily="50" charset="0"/>
              </a:rPr>
              <a:t>tag</a:t>
            </a:r>
            <a:r>
              <a:rPr lang="pt-BR" sz="1800" dirty="0">
                <a:solidFill>
                  <a:schemeClr val="tx1">
                    <a:lumMod val="65000"/>
                    <a:lumOff val="35000"/>
                  </a:schemeClr>
                </a:solidFill>
                <a:latin typeface="Gotham HTF Light" pitchFamily="50" charset="0"/>
              </a:rPr>
              <a:t> HTML.</a:t>
            </a:r>
          </a:p>
          <a:p>
            <a:pPr marL="0" indent="0" algn="ctr">
              <a:lnSpc>
                <a:spcPts val="2200"/>
              </a:lnSpc>
              <a:buNone/>
            </a:pPr>
            <a:r>
              <a:rPr lang="pt-BR" sz="2800" dirty="0">
                <a:solidFill>
                  <a:srgbClr val="ED145B"/>
                </a:solidFill>
                <a:latin typeface="Gotham HTF Light" pitchFamily="50" charset="0"/>
              </a:rPr>
              <a:t>&lt;!DOCTYPE </a:t>
            </a:r>
            <a:r>
              <a:rPr lang="pt-BR" sz="2800" dirty="0" err="1">
                <a:solidFill>
                  <a:srgbClr val="ED145B"/>
                </a:solidFill>
                <a:latin typeface="Gotham HTF Light" pitchFamily="50" charset="0"/>
              </a:rPr>
              <a:t>html</a:t>
            </a:r>
            <a:r>
              <a:rPr lang="pt-BR" sz="2800" dirty="0">
                <a:solidFill>
                  <a:srgbClr val="ED145B"/>
                </a:solidFill>
                <a:latin typeface="Gotham HTF Light" pitchFamily="50" charset="0"/>
              </a:rPr>
              <a:t>&gt;</a:t>
            </a:r>
          </a:p>
          <a:p>
            <a:pPr marL="0" indent="0" algn="just">
              <a:lnSpc>
                <a:spcPts val="2200"/>
              </a:lnSpc>
              <a:buNone/>
            </a:pPr>
            <a:r>
              <a:rPr lang="pt-BR" sz="1800" dirty="0">
                <a:solidFill>
                  <a:schemeClr val="tx1">
                    <a:lumMod val="65000"/>
                    <a:lumOff val="35000"/>
                  </a:schemeClr>
                </a:solidFill>
                <a:latin typeface="Gotham HTF Light" pitchFamily="50" charset="0"/>
              </a:rPr>
              <a:t>O </a:t>
            </a:r>
            <a:r>
              <a:rPr lang="pt-BR" sz="1800" dirty="0" err="1">
                <a:solidFill>
                  <a:schemeClr val="tx1">
                    <a:lumMod val="65000"/>
                    <a:lumOff val="35000"/>
                  </a:schemeClr>
                </a:solidFill>
                <a:latin typeface="Gotham HTF Light" pitchFamily="50" charset="0"/>
              </a:rPr>
              <a:t>Doctype</a:t>
            </a:r>
            <a:r>
              <a:rPr lang="pt-BR" sz="1800" dirty="0">
                <a:solidFill>
                  <a:schemeClr val="tx1">
                    <a:lumMod val="65000"/>
                    <a:lumOff val="35000"/>
                  </a:schemeClr>
                </a:solidFill>
                <a:latin typeface="Gotham HTF Light" pitchFamily="50" charset="0"/>
              </a:rPr>
              <a:t> indica para o navegador e para outros meios qual a especificação de código utilizar. Em versões anteriores, era necessário referenciar o DTD diretamente no código do </a:t>
            </a:r>
            <a:r>
              <a:rPr lang="pt-BR" sz="1800" dirty="0" err="1">
                <a:solidFill>
                  <a:schemeClr val="tx1">
                    <a:lumMod val="65000"/>
                    <a:lumOff val="35000"/>
                  </a:schemeClr>
                </a:solidFill>
                <a:latin typeface="Gotham HTF Light" pitchFamily="50" charset="0"/>
              </a:rPr>
              <a:t>Doctype</a:t>
            </a:r>
            <a:r>
              <a:rPr lang="pt-BR" sz="1800" dirty="0">
                <a:solidFill>
                  <a:schemeClr val="tx1">
                    <a:lumMod val="65000"/>
                    <a:lumOff val="35000"/>
                  </a:schemeClr>
                </a:solidFill>
                <a:latin typeface="Gotham HTF Light" pitchFamily="50" charset="0"/>
              </a:rPr>
              <a:t>. Com o HTML5, a referência por qual DTD utilizar é responsabilidade do Browser.</a:t>
            </a:r>
          </a:p>
          <a:p>
            <a:pPr marL="0" indent="0" algn="just">
              <a:lnSpc>
                <a:spcPts val="2200"/>
              </a:lnSpc>
              <a:buNone/>
            </a:pPr>
            <a:r>
              <a:rPr lang="pt-BR" sz="1800" dirty="0">
                <a:solidFill>
                  <a:schemeClr val="tx1">
                    <a:lumMod val="65000"/>
                    <a:lumOff val="35000"/>
                  </a:schemeClr>
                </a:solidFill>
                <a:latin typeface="Gotham HTF Light" pitchFamily="50" charset="0"/>
              </a:rPr>
              <a:t>O </a:t>
            </a:r>
            <a:r>
              <a:rPr lang="pt-BR" sz="1800" dirty="0" err="1">
                <a:solidFill>
                  <a:schemeClr val="tx1">
                    <a:lumMod val="65000"/>
                    <a:lumOff val="35000"/>
                  </a:schemeClr>
                </a:solidFill>
                <a:latin typeface="Gotham HTF Light" pitchFamily="50" charset="0"/>
              </a:rPr>
              <a:t>Doctype</a:t>
            </a:r>
            <a:r>
              <a:rPr lang="pt-BR" sz="1800" dirty="0">
                <a:solidFill>
                  <a:schemeClr val="tx1">
                    <a:lumMod val="65000"/>
                    <a:lumOff val="35000"/>
                  </a:schemeClr>
                </a:solidFill>
                <a:latin typeface="Gotham HTF Light" pitchFamily="50" charset="0"/>
              </a:rPr>
              <a:t> não é uma </a:t>
            </a:r>
            <a:r>
              <a:rPr lang="pt-BR" sz="1800" dirty="0" err="1">
                <a:solidFill>
                  <a:schemeClr val="tx1">
                    <a:lumMod val="65000"/>
                    <a:lumOff val="35000"/>
                  </a:schemeClr>
                </a:solidFill>
                <a:latin typeface="Gotham HTF Light" pitchFamily="50" charset="0"/>
              </a:rPr>
              <a:t>tag</a:t>
            </a:r>
            <a:r>
              <a:rPr lang="pt-BR" sz="1800" dirty="0">
                <a:solidFill>
                  <a:schemeClr val="tx1">
                    <a:lumMod val="65000"/>
                    <a:lumOff val="35000"/>
                  </a:schemeClr>
                </a:solidFill>
                <a:latin typeface="Gotham HTF Light" pitchFamily="50" charset="0"/>
              </a:rPr>
              <a:t> do HTML, mas uma instrução para que o browser tenha informações sobre qual versão de código a marcação foi escrita. HTML</a:t>
            </a:r>
          </a:p>
        </p:txBody>
      </p:sp>
      <p:sp>
        <p:nvSpPr>
          <p:cNvPr id="5" name="Rectangle 3">
            <a:extLst>
              <a:ext uri="{FF2B5EF4-FFF2-40B4-BE49-F238E27FC236}">
                <a16:creationId xmlns:a16="http://schemas.microsoft.com/office/drawing/2014/main" id="{67C6165D-D77C-4E07-AA0B-4EC7398CB094}"/>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p:txBody>
      </p:sp>
      <p:pic>
        <p:nvPicPr>
          <p:cNvPr id="6" name="Picture 4" descr="Html Ícone Web - Imagens grátis no Pixabay">
            <a:extLst>
              <a:ext uri="{FF2B5EF4-FFF2-40B4-BE49-F238E27FC236}">
                <a16:creationId xmlns:a16="http://schemas.microsoft.com/office/drawing/2014/main" id="{E4AD459A-DD3A-426E-A9DC-01733EB2F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2402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161820" y="415487"/>
            <a:ext cx="8820360" cy="477534"/>
          </a:xfrm>
          <a:prstGeom prst="rect">
            <a:avLst/>
          </a:prstGeom>
          <a:solidFill>
            <a:schemeClr val="bg1"/>
          </a:solidFill>
          <a:ln w="12700">
            <a:miter lim="400000"/>
          </a:ln>
          <a:extLst>
            <a:ext uri="{C572A759-6A51-4108-AA02-DFA0A04FC94B}">
              <ma14:wrappingTextBoxFlag xmlns:ma14="http://schemas.microsoft.com/office/mac/drawingml/2011/main" xmlns=""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ESTRUTURA HTML</a:t>
            </a:r>
            <a:endParaRPr lang="en-US" sz="2400" dirty="0">
              <a:solidFill>
                <a:srgbClr val="FF0066"/>
              </a:solidFill>
            </a:endParaRPr>
          </a:p>
        </p:txBody>
      </p:sp>
      <p:sp>
        <p:nvSpPr>
          <p:cNvPr id="12" name="Espaço Reservado para Conteúdo 2">
            <a:extLst>
              <a:ext uri="{FF2B5EF4-FFF2-40B4-BE49-F238E27FC236}">
                <a16:creationId xmlns:a16="http://schemas.microsoft.com/office/drawing/2014/main" id="{2F909B34-1444-460D-AABE-5BDD418B5A2B}"/>
              </a:ext>
            </a:extLst>
          </p:cNvPr>
          <p:cNvSpPr txBox="1">
            <a:spLocks/>
          </p:cNvSpPr>
          <p:nvPr/>
        </p:nvSpPr>
        <p:spPr>
          <a:xfrm>
            <a:off x="699703" y="1022112"/>
            <a:ext cx="7938688" cy="3248673"/>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200"/>
              </a:lnSpc>
              <a:buNone/>
            </a:pPr>
            <a:r>
              <a:rPr lang="pt-BR" sz="2800" dirty="0">
                <a:solidFill>
                  <a:srgbClr val="ED145B"/>
                </a:solidFill>
                <a:latin typeface="Gotham HTF Light" pitchFamily="50" charset="0"/>
              </a:rPr>
              <a:t>&lt;</a:t>
            </a:r>
            <a:r>
              <a:rPr lang="pt-BR" sz="2800" dirty="0" err="1">
                <a:solidFill>
                  <a:srgbClr val="ED145B"/>
                </a:solidFill>
                <a:latin typeface="Gotham HTF Light" pitchFamily="50" charset="0"/>
              </a:rPr>
              <a:t>html</a:t>
            </a:r>
            <a:r>
              <a:rPr lang="pt-BR" sz="2800" dirty="0">
                <a:solidFill>
                  <a:srgbClr val="ED145B"/>
                </a:solidFill>
                <a:latin typeface="Gotham HTF Light" pitchFamily="50" charset="0"/>
              </a:rPr>
              <a:t> </a:t>
            </a:r>
            <a:r>
              <a:rPr lang="pt-BR" sz="2800" dirty="0" err="1">
                <a:solidFill>
                  <a:srgbClr val="ED145B"/>
                </a:solidFill>
                <a:latin typeface="Gotham HTF Light" pitchFamily="50" charset="0"/>
              </a:rPr>
              <a:t>lang</a:t>
            </a:r>
            <a:r>
              <a:rPr lang="pt-BR" sz="2800" dirty="0">
                <a:solidFill>
                  <a:srgbClr val="ED145B"/>
                </a:solidFill>
                <a:latin typeface="Gotham HTF Light" pitchFamily="50" charset="0"/>
              </a:rPr>
              <a:t>="</a:t>
            </a:r>
            <a:r>
              <a:rPr lang="pt-BR" sz="2800" dirty="0" err="1">
                <a:solidFill>
                  <a:srgbClr val="ED145B"/>
                </a:solidFill>
                <a:latin typeface="Gotham HTF Light" pitchFamily="50" charset="0"/>
              </a:rPr>
              <a:t>pt-br</a:t>
            </a:r>
            <a:r>
              <a:rPr lang="pt-BR" sz="2800" dirty="0">
                <a:solidFill>
                  <a:srgbClr val="ED145B"/>
                </a:solidFill>
                <a:latin typeface="Gotham HTF Light" pitchFamily="50" charset="0"/>
              </a:rPr>
              <a:t>"&gt;</a:t>
            </a:r>
          </a:p>
          <a:p>
            <a:pPr marL="0" indent="0" algn="just">
              <a:lnSpc>
                <a:spcPts val="2200"/>
              </a:lnSpc>
              <a:buNone/>
            </a:pPr>
            <a:r>
              <a:rPr lang="pt-BR" sz="1800" dirty="0">
                <a:solidFill>
                  <a:schemeClr val="tx1">
                    <a:lumMod val="65000"/>
                    <a:lumOff val="35000"/>
                  </a:schemeClr>
                </a:solidFill>
                <a:latin typeface="Gotham HTF Light" pitchFamily="50" charset="0"/>
              </a:rPr>
              <a:t>O código HTML é uma série de elementos em árvore onde alguns elementos são filhos de outros e assim por diante. O elemento principal dessa grande árvore é sempre a </a:t>
            </a:r>
            <a:r>
              <a:rPr lang="pt-BR" sz="1800" dirty="0" err="1">
                <a:solidFill>
                  <a:schemeClr val="tx1">
                    <a:lumMod val="65000"/>
                    <a:lumOff val="35000"/>
                  </a:schemeClr>
                </a:solidFill>
                <a:latin typeface="Gotham HTF Light" pitchFamily="50" charset="0"/>
              </a:rPr>
              <a:t>tag</a:t>
            </a:r>
            <a:r>
              <a:rPr lang="pt-BR" sz="1800" dirty="0">
                <a:solidFill>
                  <a:schemeClr val="tx1">
                    <a:lumMod val="65000"/>
                    <a:lumOff val="35000"/>
                  </a:schemeClr>
                </a:solidFill>
                <a:latin typeface="Gotham HTF Light" pitchFamily="50" charset="0"/>
              </a:rPr>
              <a:t> HTML.</a:t>
            </a:r>
          </a:p>
          <a:p>
            <a:pPr marL="0" indent="0" algn="just">
              <a:lnSpc>
                <a:spcPts val="2200"/>
              </a:lnSpc>
              <a:buNone/>
            </a:pPr>
            <a:r>
              <a:rPr lang="pt-BR" sz="1800" dirty="0">
                <a:solidFill>
                  <a:schemeClr val="tx1">
                    <a:lumMod val="65000"/>
                    <a:lumOff val="35000"/>
                  </a:schemeClr>
                </a:solidFill>
                <a:latin typeface="Gotham HTF Light" pitchFamily="50" charset="0"/>
              </a:rPr>
              <a:t>O atributo LANG é necessário para que os </a:t>
            </a:r>
            <a:r>
              <a:rPr lang="pt-BR" sz="1800" dirty="0" err="1">
                <a:solidFill>
                  <a:schemeClr val="tx1">
                    <a:lumMod val="65000"/>
                    <a:lumOff val="35000"/>
                  </a:schemeClr>
                </a:solidFill>
                <a:latin typeface="Gotham HTF Light" pitchFamily="50" charset="0"/>
              </a:rPr>
              <a:t>user-agents</a:t>
            </a:r>
            <a:r>
              <a:rPr lang="pt-BR" sz="1800" dirty="0">
                <a:solidFill>
                  <a:schemeClr val="tx1">
                    <a:lumMod val="65000"/>
                    <a:lumOff val="35000"/>
                  </a:schemeClr>
                </a:solidFill>
                <a:latin typeface="Gotham HTF Light" pitchFamily="50" charset="0"/>
              </a:rPr>
              <a:t> saibam qual a linguagem principal do documento.</a:t>
            </a:r>
          </a:p>
        </p:txBody>
      </p:sp>
      <p:sp>
        <p:nvSpPr>
          <p:cNvPr id="5" name="Rectangle 3">
            <a:extLst>
              <a:ext uri="{FF2B5EF4-FFF2-40B4-BE49-F238E27FC236}">
                <a16:creationId xmlns:a16="http://schemas.microsoft.com/office/drawing/2014/main" id="{67C6165D-D77C-4E07-AA0B-4EC7398CB094}"/>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p:txBody>
      </p:sp>
      <p:pic>
        <p:nvPicPr>
          <p:cNvPr id="6" name="Picture 4" descr="Html Ícone Web - Imagens grátis no Pixabay">
            <a:extLst>
              <a:ext uri="{FF2B5EF4-FFF2-40B4-BE49-F238E27FC236}">
                <a16:creationId xmlns:a16="http://schemas.microsoft.com/office/drawing/2014/main" id="{E4AD459A-DD3A-426E-A9DC-01733EB2F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7781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m a taxa de rotatividade atual (churn rate), 75% das empresas do S&amp;P 500 serão substituídas por novas até 2027.">
            <a:extLst>
              <a:ext uri="{FF2B5EF4-FFF2-40B4-BE49-F238E27FC236}">
                <a16:creationId xmlns:a16="http://schemas.microsoft.com/office/drawing/2014/main" id="{CD65A67E-F51D-4229-9D74-6FBF4E572FAE}"/>
              </a:ext>
            </a:extLst>
          </p:cNvPr>
          <p:cNvSpPr/>
          <p:nvPr/>
        </p:nvSpPr>
        <p:spPr>
          <a:xfrm>
            <a:off x="258867" y="420128"/>
            <a:ext cx="8820360" cy="477534"/>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wrap="square" lIns="53578" tIns="53578" rIns="53578" bIns="53578" anchor="ctr">
            <a:spAutoFit/>
          </a:bodyPr>
          <a:lstStyle>
            <a:lvl1pPr>
              <a:defRPr>
                <a:latin typeface="Gotham HTF Light"/>
                <a:ea typeface="Gotham HTF Light"/>
                <a:cs typeface="Gotham HTF Light"/>
                <a:sym typeface="Gotham HTF Light"/>
              </a:defRPr>
            </a:lvl1pPr>
          </a:lstStyle>
          <a:p>
            <a:pPr algn="ctr"/>
            <a:r>
              <a:rPr lang="pt-BR" sz="2400" dirty="0">
                <a:solidFill>
                  <a:srgbClr val="FF0066"/>
                </a:solidFill>
              </a:rPr>
              <a:t>ESTRUTURA HTML</a:t>
            </a:r>
            <a:endParaRPr lang="en-US" sz="2400" dirty="0">
              <a:solidFill>
                <a:srgbClr val="FF0066"/>
              </a:solidFill>
            </a:endParaRPr>
          </a:p>
        </p:txBody>
      </p:sp>
      <p:sp>
        <p:nvSpPr>
          <p:cNvPr id="5" name="Rectangle 3">
            <a:extLst>
              <a:ext uri="{FF2B5EF4-FFF2-40B4-BE49-F238E27FC236}">
                <a16:creationId xmlns:a16="http://schemas.microsoft.com/office/drawing/2014/main" id="{67C6165D-D77C-4E07-AA0B-4EC7398CB094}"/>
              </a:ext>
            </a:extLst>
          </p:cNvPr>
          <p:cNvSpPr txBox="1">
            <a:spLocks noChangeArrowheads="1"/>
          </p:cNvSpPr>
          <p:nvPr/>
        </p:nvSpPr>
        <p:spPr bwMode="auto">
          <a:xfrm>
            <a:off x="308790" y="161905"/>
            <a:ext cx="781826" cy="409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Clr>
                <a:schemeClr val="bg2"/>
              </a:buClr>
              <a:buFont typeface="Wingdings" pitchFamily="2" charset="2"/>
              <a:buChar char="§"/>
              <a:defRPr>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2pPr>
            <a:lvl3pPr marL="1143000" indent="-228600" algn="l" rtl="0" eaLnBrk="0" fontAlgn="base" hangingPunct="0">
              <a:lnSpc>
                <a:spcPct val="90000"/>
              </a:lnSpc>
              <a:spcBef>
                <a:spcPct val="30000"/>
              </a:spcBef>
              <a:spcAft>
                <a:spcPct val="0"/>
              </a:spcAft>
              <a:buClr>
                <a:schemeClr val="bg2"/>
              </a:buClr>
              <a:buChar char="»"/>
              <a:defRPr>
                <a:solidFill>
                  <a:srgbClr val="0000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Char char="•"/>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Char char="•"/>
              <a:defRPr>
                <a:solidFill>
                  <a:srgbClr val="000000"/>
                </a:solidFill>
                <a:latin typeface="+mn-lt"/>
              </a:defRPr>
            </a:lvl6pPr>
            <a:lvl7pPr marL="2914650" indent="-171450" algn="l" rtl="0" eaLnBrk="0" fontAlgn="base" hangingPunct="0">
              <a:lnSpc>
                <a:spcPct val="90000"/>
              </a:lnSpc>
              <a:spcBef>
                <a:spcPct val="30000"/>
              </a:spcBef>
              <a:spcAft>
                <a:spcPct val="0"/>
              </a:spcAft>
              <a:buSzPct val="100000"/>
              <a:buChar char="•"/>
              <a:defRPr>
                <a:solidFill>
                  <a:srgbClr val="000000"/>
                </a:solidFill>
                <a:latin typeface="+mn-lt"/>
              </a:defRPr>
            </a:lvl7pPr>
            <a:lvl8pPr marL="3371850" indent="-171450" algn="l" rtl="0" eaLnBrk="0" fontAlgn="base" hangingPunct="0">
              <a:lnSpc>
                <a:spcPct val="90000"/>
              </a:lnSpc>
              <a:spcBef>
                <a:spcPct val="30000"/>
              </a:spcBef>
              <a:spcAft>
                <a:spcPct val="0"/>
              </a:spcAft>
              <a:buSzPct val="100000"/>
              <a:buChar char="•"/>
              <a:defRPr>
                <a:solidFill>
                  <a:srgbClr val="000000"/>
                </a:solidFill>
                <a:latin typeface="+mn-lt"/>
              </a:defRPr>
            </a:lvl8pPr>
            <a:lvl9pPr marL="3829050" indent="-171450" algn="l" rtl="0" eaLnBrk="0" fontAlgn="base" hangingPunct="0">
              <a:lnSpc>
                <a:spcPct val="90000"/>
              </a:lnSpc>
              <a:spcBef>
                <a:spcPct val="30000"/>
              </a:spcBef>
              <a:spcAft>
                <a:spcPct val="0"/>
              </a:spcAft>
              <a:buSzPct val="100000"/>
              <a:buChar char="•"/>
              <a:defRPr>
                <a:solidFill>
                  <a:srgbClr val="000000"/>
                </a:solidFill>
                <a:latin typeface="+mn-lt"/>
              </a:defRPr>
            </a:lvl9pPr>
          </a:lstStyle>
          <a:p>
            <a:pPr marL="0" lvl="0" indent="0" algn="ctr">
              <a:lnSpc>
                <a:spcPct val="150000"/>
              </a:lnSpc>
              <a:spcBef>
                <a:spcPct val="80000"/>
              </a:spcBef>
              <a:buClr>
                <a:srgbClr val="000000"/>
              </a:buClr>
              <a:buNone/>
              <a:defRPr/>
            </a:pPr>
            <a:r>
              <a:rPr kumimoji="0" lang="pt-BR" sz="1600" b="0" i="0" u="none" strike="noStrike" kern="0" cap="none" spc="0" normalizeH="0" baseline="0" noProof="0" dirty="0">
                <a:ln>
                  <a:noFill/>
                </a:ln>
                <a:solidFill>
                  <a:schemeClr val="tx1">
                    <a:lumMod val="65000"/>
                    <a:lumOff val="35000"/>
                  </a:schemeClr>
                </a:solidFill>
                <a:effectLst/>
                <a:uLnTx/>
                <a:uFillTx/>
                <a:latin typeface="Gotham HTF Book" pitchFamily="2" charset="0"/>
              </a:rPr>
              <a:t>HTML</a:t>
            </a:r>
            <a:endParaRPr kumimoji="0" lang="en-US" sz="1600" b="0" i="0" u="none" strike="noStrike" kern="0" cap="none" spc="0" normalizeH="0" baseline="0" noProof="0" dirty="0">
              <a:ln>
                <a:noFill/>
              </a:ln>
              <a:solidFill>
                <a:schemeClr val="tx1">
                  <a:lumMod val="65000"/>
                  <a:lumOff val="35000"/>
                </a:schemeClr>
              </a:solidFill>
              <a:effectLst/>
              <a:uLnTx/>
              <a:uFillTx/>
              <a:latin typeface="Gotham HTF Book" pitchFamily="2" charset="0"/>
            </a:endParaRPr>
          </a:p>
        </p:txBody>
      </p:sp>
      <p:pic>
        <p:nvPicPr>
          <p:cNvPr id="6" name="Picture 4" descr="Html Ícone Web - Imagens grátis no Pixabay">
            <a:extLst>
              <a:ext uri="{FF2B5EF4-FFF2-40B4-BE49-F238E27FC236}">
                <a16:creationId xmlns:a16="http://schemas.microsoft.com/office/drawing/2014/main" id="{E4AD459A-DD3A-426E-A9DC-01733EB2F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90" y="488624"/>
            <a:ext cx="781826" cy="611167"/>
          </a:xfrm>
          <a:prstGeom prst="rect">
            <a:avLst/>
          </a:prstGeom>
          <a:noFill/>
          <a:extLst>
            <a:ext uri="{909E8E84-426E-40DD-AFC4-6F175D3DCCD1}">
              <a14:hiddenFill xmlns:a14="http://schemas.microsoft.com/office/drawing/2010/main">
                <a:solidFill>
                  <a:srgbClr val="FFFFFF"/>
                </a:solidFill>
              </a14:hiddenFill>
            </a:ext>
          </a:extLst>
        </p:spPr>
      </p:pic>
      <p:sp>
        <p:nvSpPr>
          <p:cNvPr id="7" name="Espaço Reservado para Conteúdo 2">
            <a:extLst>
              <a:ext uri="{FF2B5EF4-FFF2-40B4-BE49-F238E27FC236}">
                <a16:creationId xmlns:a16="http://schemas.microsoft.com/office/drawing/2014/main" id="{F7452854-7D10-46BA-A133-AAC04274F0AD}"/>
              </a:ext>
            </a:extLst>
          </p:cNvPr>
          <p:cNvSpPr txBox="1">
            <a:spLocks/>
          </p:cNvSpPr>
          <p:nvPr/>
        </p:nvSpPr>
        <p:spPr>
          <a:xfrm>
            <a:off x="258867" y="3070128"/>
            <a:ext cx="8354754" cy="1780953"/>
          </a:xfrm>
          <a:prstGeom prst="rect">
            <a:avLst/>
          </a:prstGeom>
          <a:solidFill>
            <a:schemeClr val="bg1"/>
          </a:solidFill>
        </p:spPr>
        <p:txBody>
          <a:bodyPr anchor="ct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ts val="2200"/>
              </a:lnSpc>
              <a:buNone/>
            </a:pPr>
            <a:r>
              <a:rPr lang="pt-BR" sz="2800" dirty="0">
                <a:solidFill>
                  <a:srgbClr val="ED145B"/>
                </a:solidFill>
                <a:latin typeface="Gotham HTF Light" pitchFamily="50" charset="0"/>
              </a:rPr>
              <a:t>&lt;meta </a:t>
            </a:r>
            <a:r>
              <a:rPr lang="pt-BR" sz="2800" dirty="0" err="1">
                <a:solidFill>
                  <a:srgbClr val="ED145B"/>
                </a:solidFill>
                <a:latin typeface="Gotham HTF Light" pitchFamily="50" charset="0"/>
              </a:rPr>
              <a:t>charset</a:t>
            </a:r>
            <a:r>
              <a:rPr lang="pt-BR" sz="2800" dirty="0">
                <a:solidFill>
                  <a:srgbClr val="ED145B"/>
                </a:solidFill>
                <a:latin typeface="Gotham HTF Light" pitchFamily="50" charset="0"/>
              </a:rPr>
              <a:t>="UTF-8"&gt;</a:t>
            </a:r>
          </a:p>
          <a:p>
            <a:pPr marL="0" indent="0" algn="just">
              <a:lnSpc>
                <a:spcPts val="2200"/>
              </a:lnSpc>
              <a:buNone/>
            </a:pPr>
            <a:r>
              <a:rPr lang="pt-BR" sz="1800" dirty="0">
                <a:solidFill>
                  <a:schemeClr val="tx1">
                    <a:lumMod val="65000"/>
                    <a:lumOff val="35000"/>
                  </a:schemeClr>
                </a:solidFill>
                <a:latin typeface="Gotham HTF Light" pitchFamily="50" charset="0"/>
              </a:rPr>
              <a:t>Para exibir uma página HTML corretamente, um navegador da web deve conhecer o conjunto de caracteres usado na página. Isso é especificado na </a:t>
            </a:r>
            <a:r>
              <a:rPr lang="pt-BR" sz="1800" dirty="0" err="1">
                <a:solidFill>
                  <a:schemeClr val="tx1">
                    <a:lumMod val="65000"/>
                    <a:lumOff val="35000"/>
                  </a:schemeClr>
                </a:solidFill>
                <a:latin typeface="Gotham HTF Light" pitchFamily="50" charset="0"/>
              </a:rPr>
              <a:t>tag</a:t>
            </a:r>
            <a:r>
              <a:rPr lang="pt-BR" sz="1800" dirty="0">
                <a:solidFill>
                  <a:schemeClr val="tx1">
                    <a:lumMod val="65000"/>
                    <a:lumOff val="35000"/>
                  </a:schemeClr>
                </a:solidFill>
                <a:latin typeface="Gotham HTF Light" pitchFamily="50" charset="0"/>
              </a:rPr>
              <a:t> &lt;meta&gt; com o atributo </a:t>
            </a:r>
            <a:r>
              <a:rPr lang="pt-BR" sz="1800" dirty="0" err="1">
                <a:solidFill>
                  <a:schemeClr val="tx1">
                    <a:lumMod val="65000"/>
                    <a:lumOff val="35000"/>
                  </a:schemeClr>
                </a:solidFill>
                <a:latin typeface="Gotham HTF Light" pitchFamily="50" charset="0"/>
              </a:rPr>
              <a:t>charset</a:t>
            </a:r>
            <a:r>
              <a:rPr lang="pt-BR" sz="1800" dirty="0">
                <a:solidFill>
                  <a:schemeClr val="tx1">
                    <a:lumMod val="65000"/>
                    <a:lumOff val="35000"/>
                  </a:schemeClr>
                </a:solidFill>
                <a:latin typeface="Gotham HTF Light" pitchFamily="50" charset="0"/>
              </a:rPr>
              <a:t>.</a:t>
            </a:r>
          </a:p>
        </p:txBody>
      </p:sp>
      <p:sp>
        <p:nvSpPr>
          <p:cNvPr id="8" name="CaixaDeTexto 7">
            <a:extLst>
              <a:ext uri="{FF2B5EF4-FFF2-40B4-BE49-F238E27FC236}">
                <a16:creationId xmlns:a16="http://schemas.microsoft.com/office/drawing/2014/main" id="{21E6BBE9-CF1C-41EA-89E7-EF58FBF19F81}"/>
              </a:ext>
            </a:extLst>
          </p:cNvPr>
          <p:cNvSpPr txBox="1"/>
          <p:nvPr/>
        </p:nvSpPr>
        <p:spPr>
          <a:xfrm>
            <a:off x="283828" y="1168287"/>
            <a:ext cx="8304831" cy="1631216"/>
          </a:xfrm>
          <a:prstGeom prst="rect">
            <a:avLst/>
          </a:prstGeom>
          <a:noFill/>
        </p:spPr>
        <p:txBody>
          <a:bodyPr wrap="square">
            <a:spAutoFit/>
          </a:bodyPr>
          <a:lstStyle/>
          <a:p>
            <a:pPr algn="ctr"/>
            <a:r>
              <a:rPr lang="pt-BR" sz="2800" dirty="0">
                <a:solidFill>
                  <a:srgbClr val="ED145B"/>
                </a:solidFill>
                <a:latin typeface="Gotham HTF Light" pitchFamily="50" charset="0"/>
              </a:rPr>
              <a:t>&lt;</a:t>
            </a:r>
            <a:r>
              <a:rPr lang="pt-BR" sz="2800" dirty="0" err="1">
                <a:solidFill>
                  <a:srgbClr val="ED145B"/>
                </a:solidFill>
                <a:latin typeface="Gotham HTF Light" pitchFamily="50" charset="0"/>
              </a:rPr>
              <a:t>head</a:t>
            </a:r>
            <a:r>
              <a:rPr lang="pt-BR" sz="2800" dirty="0">
                <a:solidFill>
                  <a:srgbClr val="ED145B"/>
                </a:solidFill>
                <a:latin typeface="Gotham HTF Light" pitchFamily="50" charset="0"/>
              </a:rPr>
              <a:t>&gt;...&lt;/</a:t>
            </a:r>
            <a:r>
              <a:rPr lang="pt-BR" sz="2800" dirty="0" err="1">
                <a:solidFill>
                  <a:srgbClr val="ED145B"/>
                </a:solidFill>
                <a:latin typeface="Gotham HTF Light" pitchFamily="50" charset="0"/>
              </a:rPr>
              <a:t>head</a:t>
            </a:r>
            <a:r>
              <a:rPr lang="pt-BR" sz="2800" dirty="0">
                <a:solidFill>
                  <a:srgbClr val="ED145B"/>
                </a:solidFill>
                <a:latin typeface="Gotham HTF Light" pitchFamily="50" charset="0"/>
              </a:rPr>
              <a:t>&gt;</a:t>
            </a:r>
          </a:p>
          <a:p>
            <a:r>
              <a:rPr lang="pt-BR" dirty="0">
                <a:solidFill>
                  <a:schemeClr val="tx1">
                    <a:lumMod val="65000"/>
                    <a:lumOff val="35000"/>
                  </a:schemeClr>
                </a:solidFill>
                <a:latin typeface="Gotham HTF Light" pitchFamily="50" charset="0"/>
              </a:rPr>
              <a:t>A </a:t>
            </a:r>
            <a:r>
              <a:rPr lang="pt-BR" dirty="0" err="1">
                <a:solidFill>
                  <a:schemeClr val="tx1">
                    <a:lumMod val="65000"/>
                    <a:lumOff val="35000"/>
                  </a:schemeClr>
                </a:solidFill>
                <a:latin typeface="Gotham HTF Light" pitchFamily="50" charset="0"/>
              </a:rPr>
              <a:t>Tag</a:t>
            </a:r>
            <a:r>
              <a:rPr lang="pt-BR" dirty="0">
                <a:solidFill>
                  <a:schemeClr val="tx1">
                    <a:lumMod val="65000"/>
                    <a:lumOff val="35000"/>
                  </a:schemeClr>
                </a:solidFill>
                <a:latin typeface="Gotham HTF Light" pitchFamily="50" charset="0"/>
              </a:rPr>
              <a:t> HEAD é onde fica toda uma parte muito importante de sua página. No HEAD ficam os metadados. Meta dados geralmente definem o título do documento, o conjunto de caracteres, os estilos e outras metainformações. Para usar esses metadados, fazemos uso da </a:t>
            </a:r>
            <a:r>
              <a:rPr lang="pt-BR" dirty="0" err="1">
                <a:solidFill>
                  <a:schemeClr val="tx1">
                    <a:lumMod val="65000"/>
                    <a:lumOff val="35000"/>
                  </a:schemeClr>
                </a:solidFill>
                <a:latin typeface="Gotham HTF Light" pitchFamily="50" charset="0"/>
              </a:rPr>
              <a:t>tag</a:t>
            </a:r>
            <a:r>
              <a:rPr lang="pt-BR" dirty="0">
                <a:solidFill>
                  <a:schemeClr val="tx1">
                    <a:lumMod val="65000"/>
                    <a:lumOff val="35000"/>
                  </a:schemeClr>
                </a:solidFill>
                <a:latin typeface="Gotham HTF Light" pitchFamily="50" charset="0"/>
              </a:rPr>
              <a:t> &lt;meta&gt;...&lt;/meta&gt;</a:t>
            </a:r>
          </a:p>
        </p:txBody>
      </p:sp>
    </p:spTree>
    <p:extLst>
      <p:ext uri="{BB962C8B-B14F-4D97-AF65-F5344CB8AC3E}">
        <p14:creationId xmlns:p14="http://schemas.microsoft.com/office/powerpoint/2010/main" val="422991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5087</TotalTime>
  <Words>1647</Words>
  <Application>Microsoft Office PowerPoint</Application>
  <PresentationFormat>Personalizar</PresentationFormat>
  <Paragraphs>173</Paragraphs>
  <Slides>24</Slides>
  <Notes>22</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24</vt:i4>
      </vt:variant>
    </vt:vector>
  </HeadingPairs>
  <TitlesOfParts>
    <vt:vector size="33" baseType="lpstr">
      <vt:lpstr>Arial</vt:lpstr>
      <vt:lpstr>Calibri</vt:lpstr>
      <vt:lpstr>Calibri Light</vt:lpstr>
      <vt:lpstr>Gotham HTF</vt:lpstr>
      <vt:lpstr>Gotham HTF Book</vt:lpstr>
      <vt:lpstr>Gotham HTF Light</vt:lpstr>
      <vt:lpstr>Wingdings</vt:lpstr>
      <vt:lpstr>Office Theme</vt:lpstr>
      <vt:lpstr>Personalizar design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Adriano</dc:creator>
  <cp:lastModifiedBy>Luis Carlos de Souza Silva</cp:lastModifiedBy>
  <cp:revision>286</cp:revision>
  <dcterms:created xsi:type="dcterms:W3CDTF">2019-02-15T12:16:11Z</dcterms:created>
  <dcterms:modified xsi:type="dcterms:W3CDTF">2021-03-08T00:38:37Z</dcterms:modified>
</cp:coreProperties>
</file>