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65"/>
  </p:notesMasterIdLst>
  <p:sldIdLst>
    <p:sldId id="278" r:id="rId3"/>
    <p:sldId id="258" r:id="rId4"/>
    <p:sldId id="281" r:id="rId5"/>
    <p:sldId id="460" r:id="rId6"/>
    <p:sldId id="646" r:id="rId7"/>
    <p:sldId id="647" r:id="rId8"/>
    <p:sldId id="648" r:id="rId9"/>
    <p:sldId id="649" r:id="rId10"/>
    <p:sldId id="650" r:id="rId11"/>
    <p:sldId id="651" r:id="rId12"/>
    <p:sldId id="652" r:id="rId13"/>
    <p:sldId id="654" r:id="rId14"/>
    <p:sldId id="653" r:id="rId15"/>
    <p:sldId id="655" r:id="rId16"/>
    <p:sldId id="656" r:id="rId17"/>
    <p:sldId id="663" r:id="rId18"/>
    <p:sldId id="657" r:id="rId19"/>
    <p:sldId id="658" r:id="rId20"/>
    <p:sldId id="431" r:id="rId21"/>
    <p:sldId id="432" r:id="rId22"/>
    <p:sldId id="433" r:id="rId23"/>
    <p:sldId id="434" r:id="rId24"/>
    <p:sldId id="435" r:id="rId25"/>
    <p:sldId id="662" r:id="rId26"/>
    <p:sldId id="659" r:id="rId27"/>
    <p:sldId id="660" r:id="rId28"/>
    <p:sldId id="661" r:id="rId29"/>
    <p:sldId id="664" r:id="rId30"/>
    <p:sldId id="666" r:id="rId31"/>
    <p:sldId id="667" r:id="rId32"/>
    <p:sldId id="668" r:id="rId33"/>
    <p:sldId id="669" r:id="rId34"/>
    <p:sldId id="670" r:id="rId35"/>
    <p:sldId id="671" r:id="rId36"/>
    <p:sldId id="672" r:id="rId37"/>
    <p:sldId id="684" r:id="rId38"/>
    <p:sldId id="686" r:id="rId39"/>
    <p:sldId id="687" r:id="rId40"/>
    <p:sldId id="676" r:id="rId41"/>
    <p:sldId id="677" r:id="rId42"/>
    <p:sldId id="678" r:id="rId43"/>
    <p:sldId id="679" r:id="rId44"/>
    <p:sldId id="680" r:id="rId45"/>
    <p:sldId id="675" r:id="rId46"/>
    <p:sldId id="673" r:id="rId47"/>
    <p:sldId id="674" r:id="rId48"/>
    <p:sldId id="681" r:id="rId49"/>
    <p:sldId id="682" r:id="rId50"/>
    <p:sldId id="688" r:id="rId51"/>
    <p:sldId id="689" r:id="rId52"/>
    <p:sldId id="690" r:id="rId53"/>
    <p:sldId id="665" r:id="rId54"/>
    <p:sldId id="691" r:id="rId55"/>
    <p:sldId id="692" r:id="rId56"/>
    <p:sldId id="693" r:id="rId57"/>
    <p:sldId id="694" r:id="rId58"/>
    <p:sldId id="683" r:id="rId59"/>
    <p:sldId id="695" r:id="rId60"/>
    <p:sldId id="696" r:id="rId61"/>
    <p:sldId id="344" r:id="rId62"/>
    <p:sldId id="276" r:id="rId63"/>
    <p:sldId id="277" r:id="rId64"/>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397" userDrawn="1">
          <p15:clr>
            <a:srgbClr val="A4A3A4"/>
          </p15:clr>
        </p15:guide>
        <p15:guide id="4" orient="horz" pos="2869" userDrawn="1">
          <p15:clr>
            <a:srgbClr val="A4A3A4"/>
          </p15:clr>
        </p15:guide>
        <p15:guide id="5" orient="horz" pos="737" userDrawn="1">
          <p15:clr>
            <a:srgbClr val="A4A3A4"/>
          </p15:clr>
        </p15:guide>
        <p15:guide id="6" pos="6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ED145B"/>
    <a:srgbClr val="91A3AD"/>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snapToObjects="1">
      <p:cViewPr varScale="1">
        <p:scale>
          <a:sx n="139" d="100"/>
          <a:sy n="139" d="100"/>
        </p:scale>
        <p:origin x="804" y="120"/>
      </p:cViewPr>
      <p:guideLst>
        <p:guide pos="2880"/>
        <p:guide orient="horz" pos="397"/>
        <p:guide orient="horz" pos="2869"/>
        <p:guide orient="horz" pos="737"/>
        <p:guide pos="635"/>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A3B6B-DA47-6145-A916-4C71632D9FE2}" type="datetimeFigureOut">
              <a:rPr lang="en-US" smtClean="0"/>
              <a:t>4/27/2022</a:t>
            </a:fld>
            <a:endParaRPr lang="en-US"/>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9CAFCE-C102-6747-9B79-E03F9BCB8C76}" type="slidenum">
              <a:rPr lang="en-US" smtClean="0"/>
              <a:t>‹nº›</a:t>
            </a:fld>
            <a:endParaRPr lang="en-US"/>
          </a:p>
        </p:txBody>
      </p:sp>
    </p:spTree>
    <p:extLst>
      <p:ext uri="{BB962C8B-B14F-4D97-AF65-F5344CB8AC3E}">
        <p14:creationId xmlns:p14="http://schemas.microsoft.com/office/powerpoint/2010/main" val="13206284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12</a:t>
            </a:fld>
            <a:endParaRPr lang="en-US"/>
          </a:p>
        </p:txBody>
      </p:sp>
    </p:spTree>
    <p:extLst>
      <p:ext uri="{BB962C8B-B14F-4D97-AF65-F5344CB8AC3E}">
        <p14:creationId xmlns:p14="http://schemas.microsoft.com/office/powerpoint/2010/main" val="323844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13</a:t>
            </a:fld>
            <a:endParaRPr lang="en-US"/>
          </a:p>
        </p:txBody>
      </p:sp>
    </p:spTree>
    <p:extLst>
      <p:ext uri="{BB962C8B-B14F-4D97-AF65-F5344CB8AC3E}">
        <p14:creationId xmlns:p14="http://schemas.microsoft.com/office/powerpoint/2010/main" val="3276192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14</a:t>
            </a:fld>
            <a:endParaRPr lang="en-US"/>
          </a:p>
        </p:txBody>
      </p:sp>
    </p:spTree>
    <p:extLst>
      <p:ext uri="{BB962C8B-B14F-4D97-AF65-F5344CB8AC3E}">
        <p14:creationId xmlns:p14="http://schemas.microsoft.com/office/powerpoint/2010/main" val="361100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15</a:t>
            </a:fld>
            <a:endParaRPr lang="en-US"/>
          </a:p>
        </p:txBody>
      </p:sp>
    </p:spTree>
    <p:extLst>
      <p:ext uri="{BB962C8B-B14F-4D97-AF65-F5344CB8AC3E}">
        <p14:creationId xmlns:p14="http://schemas.microsoft.com/office/powerpoint/2010/main" val="2427882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16</a:t>
            </a:fld>
            <a:endParaRPr lang="en-US"/>
          </a:p>
        </p:txBody>
      </p:sp>
    </p:spTree>
    <p:extLst>
      <p:ext uri="{BB962C8B-B14F-4D97-AF65-F5344CB8AC3E}">
        <p14:creationId xmlns:p14="http://schemas.microsoft.com/office/powerpoint/2010/main" val="127995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17</a:t>
            </a:fld>
            <a:endParaRPr lang="en-US"/>
          </a:p>
        </p:txBody>
      </p:sp>
    </p:spTree>
    <p:extLst>
      <p:ext uri="{BB962C8B-B14F-4D97-AF65-F5344CB8AC3E}">
        <p14:creationId xmlns:p14="http://schemas.microsoft.com/office/powerpoint/2010/main" val="296780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18</a:t>
            </a:fld>
            <a:endParaRPr lang="en-US"/>
          </a:p>
        </p:txBody>
      </p:sp>
    </p:spTree>
    <p:extLst>
      <p:ext uri="{BB962C8B-B14F-4D97-AF65-F5344CB8AC3E}">
        <p14:creationId xmlns:p14="http://schemas.microsoft.com/office/powerpoint/2010/main" val="100773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DC6CD5E-26BD-9B45-BB2F-78648736C277}" type="slidenum">
              <a:rPr lang="en-US" smtClean="0"/>
              <a:t>19</a:t>
            </a:fld>
            <a:endParaRPr lang="en-US"/>
          </a:p>
        </p:txBody>
      </p:sp>
    </p:spTree>
    <p:extLst>
      <p:ext uri="{BB962C8B-B14F-4D97-AF65-F5344CB8AC3E}">
        <p14:creationId xmlns:p14="http://schemas.microsoft.com/office/powerpoint/2010/main" val="2238135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DC6CD5E-26BD-9B45-BB2F-78648736C277}" type="slidenum">
              <a:rPr lang="en-US" smtClean="0"/>
              <a:t>20</a:t>
            </a:fld>
            <a:endParaRPr lang="en-US"/>
          </a:p>
        </p:txBody>
      </p:sp>
    </p:spTree>
    <p:extLst>
      <p:ext uri="{BB962C8B-B14F-4D97-AF65-F5344CB8AC3E}">
        <p14:creationId xmlns:p14="http://schemas.microsoft.com/office/powerpoint/2010/main" val="530147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DC6CD5E-26BD-9B45-BB2F-78648736C277}" type="slidenum">
              <a:rPr lang="en-US" smtClean="0"/>
              <a:t>21</a:t>
            </a:fld>
            <a:endParaRPr lang="en-US"/>
          </a:p>
        </p:txBody>
      </p:sp>
    </p:spTree>
    <p:extLst>
      <p:ext uri="{BB962C8B-B14F-4D97-AF65-F5344CB8AC3E}">
        <p14:creationId xmlns:p14="http://schemas.microsoft.com/office/powerpoint/2010/main" val="224696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a:t>
            </a:fld>
            <a:endParaRPr lang="en-US"/>
          </a:p>
        </p:txBody>
      </p:sp>
    </p:spTree>
    <p:extLst>
      <p:ext uri="{BB962C8B-B14F-4D97-AF65-F5344CB8AC3E}">
        <p14:creationId xmlns:p14="http://schemas.microsoft.com/office/powerpoint/2010/main" val="2021921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DC6CD5E-26BD-9B45-BB2F-78648736C277}" type="slidenum">
              <a:rPr lang="en-US" smtClean="0"/>
              <a:t>22</a:t>
            </a:fld>
            <a:endParaRPr lang="en-US"/>
          </a:p>
        </p:txBody>
      </p:sp>
    </p:spTree>
    <p:extLst>
      <p:ext uri="{BB962C8B-B14F-4D97-AF65-F5344CB8AC3E}">
        <p14:creationId xmlns:p14="http://schemas.microsoft.com/office/powerpoint/2010/main" val="3700478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DC6CD5E-26BD-9B45-BB2F-78648736C277}" type="slidenum">
              <a:rPr lang="en-US" smtClean="0"/>
              <a:t>23</a:t>
            </a:fld>
            <a:endParaRPr lang="en-US"/>
          </a:p>
        </p:txBody>
      </p:sp>
    </p:spTree>
    <p:extLst>
      <p:ext uri="{BB962C8B-B14F-4D97-AF65-F5344CB8AC3E}">
        <p14:creationId xmlns:p14="http://schemas.microsoft.com/office/powerpoint/2010/main" val="17106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24</a:t>
            </a:fld>
            <a:endParaRPr lang="en-US"/>
          </a:p>
        </p:txBody>
      </p:sp>
    </p:spTree>
    <p:extLst>
      <p:ext uri="{BB962C8B-B14F-4D97-AF65-F5344CB8AC3E}">
        <p14:creationId xmlns:p14="http://schemas.microsoft.com/office/powerpoint/2010/main" val="162798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25</a:t>
            </a:fld>
            <a:endParaRPr lang="en-US"/>
          </a:p>
        </p:txBody>
      </p:sp>
    </p:spTree>
    <p:extLst>
      <p:ext uri="{BB962C8B-B14F-4D97-AF65-F5344CB8AC3E}">
        <p14:creationId xmlns:p14="http://schemas.microsoft.com/office/powerpoint/2010/main" val="318920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26</a:t>
            </a:fld>
            <a:endParaRPr lang="en-US"/>
          </a:p>
        </p:txBody>
      </p:sp>
    </p:spTree>
    <p:extLst>
      <p:ext uri="{BB962C8B-B14F-4D97-AF65-F5344CB8AC3E}">
        <p14:creationId xmlns:p14="http://schemas.microsoft.com/office/powerpoint/2010/main" val="2960431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27</a:t>
            </a:fld>
            <a:endParaRPr lang="en-US"/>
          </a:p>
        </p:txBody>
      </p:sp>
    </p:spTree>
    <p:extLst>
      <p:ext uri="{BB962C8B-B14F-4D97-AF65-F5344CB8AC3E}">
        <p14:creationId xmlns:p14="http://schemas.microsoft.com/office/powerpoint/2010/main" val="98466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29</a:t>
            </a:fld>
            <a:endParaRPr lang="en-US"/>
          </a:p>
        </p:txBody>
      </p:sp>
    </p:spTree>
    <p:extLst>
      <p:ext uri="{BB962C8B-B14F-4D97-AF65-F5344CB8AC3E}">
        <p14:creationId xmlns:p14="http://schemas.microsoft.com/office/powerpoint/2010/main" val="2558377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30</a:t>
            </a:fld>
            <a:endParaRPr lang="en-US"/>
          </a:p>
        </p:txBody>
      </p:sp>
    </p:spTree>
    <p:extLst>
      <p:ext uri="{BB962C8B-B14F-4D97-AF65-F5344CB8AC3E}">
        <p14:creationId xmlns:p14="http://schemas.microsoft.com/office/powerpoint/2010/main" val="1680587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31</a:t>
            </a:fld>
            <a:endParaRPr lang="en-US"/>
          </a:p>
        </p:txBody>
      </p:sp>
    </p:spTree>
    <p:extLst>
      <p:ext uri="{BB962C8B-B14F-4D97-AF65-F5344CB8AC3E}">
        <p14:creationId xmlns:p14="http://schemas.microsoft.com/office/powerpoint/2010/main" val="2546396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32</a:t>
            </a:fld>
            <a:endParaRPr lang="en-US"/>
          </a:p>
        </p:txBody>
      </p:sp>
    </p:spTree>
    <p:extLst>
      <p:ext uri="{BB962C8B-B14F-4D97-AF65-F5344CB8AC3E}">
        <p14:creationId xmlns:p14="http://schemas.microsoft.com/office/powerpoint/2010/main" val="402891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a:t>
            </a:fld>
            <a:endParaRPr lang="en-US"/>
          </a:p>
        </p:txBody>
      </p:sp>
    </p:spTree>
    <p:extLst>
      <p:ext uri="{BB962C8B-B14F-4D97-AF65-F5344CB8AC3E}">
        <p14:creationId xmlns:p14="http://schemas.microsoft.com/office/powerpoint/2010/main" val="40626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33</a:t>
            </a:fld>
            <a:endParaRPr lang="en-US"/>
          </a:p>
        </p:txBody>
      </p:sp>
    </p:spTree>
    <p:extLst>
      <p:ext uri="{BB962C8B-B14F-4D97-AF65-F5344CB8AC3E}">
        <p14:creationId xmlns:p14="http://schemas.microsoft.com/office/powerpoint/2010/main" val="3972838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34</a:t>
            </a:fld>
            <a:endParaRPr lang="en-US"/>
          </a:p>
        </p:txBody>
      </p:sp>
    </p:spTree>
    <p:extLst>
      <p:ext uri="{BB962C8B-B14F-4D97-AF65-F5344CB8AC3E}">
        <p14:creationId xmlns:p14="http://schemas.microsoft.com/office/powerpoint/2010/main" val="3078999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35</a:t>
            </a:fld>
            <a:endParaRPr lang="en-US"/>
          </a:p>
        </p:txBody>
      </p:sp>
    </p:spTree>
    <p:extLst>
      <p:ext uri="{BB962C8B-B14F-4D97-AF65-F5344CB8AC3E}">
        <p14:creationId xmlns:p14="http://schemas.microsoft.com/office/powerpoint/2010/main" val="175768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36</a:t>
            </a:fld>
            <a:endParaRPr lang="en-US"/>
          </a:p>
        </p:txBody>
      </p:sp>
    </p:spTree>
    <p:extLst>
      <p:ext uri="{BB962C8B-B14F-4D97-AF65-F5344CB8AC3E}">
        <p14:creationId xmlns:p14="http://schemas.microsoft.com/office/powerpoint/2010/main" val="1130900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37</a:t>
            </a:fld>
            <a:endParaRPr lang="en-US"/>
          </a:p>
        </p:txBody>
      </p:sp>
    </p:spTree>
    <p:extLst>
      <p:ext uri="{BB962C8B-B14F-4D97-AF65-F5344CB8AC3E}">
        <p14:creationId xmlns:p14="http://schemas.microsoft.com/office/powerpoint/2010/main" val="547242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38</a:t>
            </a:fld>
            <a:endParaRPr lang="en-US"/>
          </a:p>
        </p:txBody>
      </p:sp>
    </p:spTree>
    <p:extLst>
      <p:ext uri="{BB962C8B-B14F-4D97-AF65-F5344CB8AC3E}">
        <p14:creationId xmlns:p14="http://schemas.microsoft.com/office/powerpoint/2010/main" val="3170163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39</a:t>
            </a:fld>
            <a:endParaRPr lang="en-US"/>
          </a:p>
        </p:txBody>
      </p:sp>
    </p:spTree>
    <p:extLst>
      <p:ext uri="{BB962C8B-B14F-4D97-AF65-F5344CB8AC3E}">
        <p14:creationId xmlns:p14="http://schemas.microsoft.com/office/powerpoint/2010/main" val="3839395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40</a:t>
            </a:fld>
            <a:endParaRPr lang="en-US"/>
          </a:p>
        </p:txBody>
      </p:sp>
    </p:spTree>
    <p:extLst>
      <p:ext uri="{BB962C8B-B14F-4D97-AF65-F5344CB8AC3E}">
        <p14:creationId xmlns:p14="http://schemas.microsoft.com/office/powerpoint/2010/main" val="3163370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41</a:t>
            </a:fld>
            <a:endParaRPr lang="en-US"/>
          </a:p>
        </p:txBody>
      </p:sp>
    </p:spTree>
    <p:extLst>
      <p:ext uri="{BB962C8B-B14F-4D97-AF65-F5344CB8AC3E}">
        <p14:creationId xmlns:p14="http://schemas.microsoft.com/office/powerpoint/2010/main" val="2277966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42</a:t>
            </a:fld>
            <a:endParaRPr lang="en-US"/>
          </a:p>
        </p:txBody>
      </p:sp>
    </p:spTree>
    <p:extLst>
      <p:ext uri="{BB962C8B-B14F-4D97-AF65-F5344CB8AC3E}">
        <p14:creationId xmlns:p14="http://schemas.microsoft.com/office/powerpoint/2010/main" val="260559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6</a:t>
            </a:fld>
            <a:endParaRPr lang="en-US"/>
          </a:p>
        </p:txBody>
      </p:sp>
    </p:spTree>
    <p:extLst>
      <p:ext uri="{BB962C8B-B14F-4D97-AF65-F5344CB8AC3E}">
        <p14:creationId xmlns:p14="http://schemas.microsoft.com/office/powerpoint/2010/main" val="23224553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43</a:t>
            </a:fld>
            <a:endParaRPr lang="en-US"/>
          </a:p>
        </p:txBody>
      </p:sp>
    </p:spTree>
    <p:extLst>
      <p:ext uri="{BB962C8B-B14F-4D97-AF65-F5344CB8AC3E}">
        <p14:creationId xmlns:p14="http://schemas.microsoft.com/office/powerpoint/2010/main" val="368146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44</a:t>
            </a:fld>
            <a:endParaRPr lang="en-US"/>
          </a:p>
        </p:txBody>
      </p:sp>
    </p:spTree>
    <p:extLst>
      <p:ext uri="{BB962C8B-B14F-4D97-AF65-F5344CB8AC3E}">
        <p14:creationId xmlns:p14="http://schemas.microsoft.com/office/powerpoint/2010/main" val="2006780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45</a:t>
            </a:fld>
            <a:endParaRPr lang="en-US"/>
          </a:p>
        </p:txBody>
      </p:sp>
    </p:spTree>
    <p:extLst>
      <p:ext uri="{BB962C8B-B14F-4D97-AF65-F5344CB8AC3E}">
        <p14:creationId xmlns:p14="http://schemas.microsoft.com/office/powerpoint/2010/main" val="3897340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46</a:t>
            </a:fld>
            <a:endParaRPr lang="en-US"/>
          </a:p>
        </p:txBody>
      </p:sp>
    </p:spTree>
    <p:extLst>
      <p:ext uri="{BB962C8B-B14F-4D97-AF65-F5344CB8AC3E}">
        <p14:creationId xmlns:p14="http://schemas.microsoft.com/office/powerpoint/2010/main" val="802423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47</a:t>
            </a:fld>
            <a:endParaRPr lang="en-US"/>
          </a:p>
        </p:txBody>
      </p:sp>
    </p:spTree>
    <p:extLst>
      <p:ext uri="{BB962C8B-B14F-4D97-AF65-F5344CB8AC3E}">
        <p14:creationId xmlns:p14="http://schemas.microsoft.com/office/powerpoint/2010/main" val="311829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48</a:t>
            </a:fld>
            <a:endParaRPr lang="en-US"/>
          </a:p>
        </p:txBody>
      </p:sp>
    </p:spTree>
    <p:extLst>
      <p:ext uri="{BB962C8B-B14F-4D97-AF65-F5344CB8AC3E}">
        <p14:creationId xmlns:p14="http://schemas.microsoft.com/office/powerpoint/2010/main" val="3579732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49</a:t>
            </a:fld>
            <a:endParaRPr lang="en-US"/>
          </a:p>
        </p:txBody>
      </p:sp>
    </p:spTree>
    <p:extLst>
      <p:ext uri="{BB962C8B-B14F-4D97-AF65-F5344CB8AC3E}">
        <p14:creationId xmlns:p14="http://schemas.microsoft.com/office/powerpoint/2010/main" val="25583773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50</a:t>
            </a:fld>
            <a:endParaRPr lang="en-US"/>
          </a:p>
        </p:txBody>
      </p:sp>
    </p:spTree>
    <p:extLst>
      <p:ext uri="{BB962C8B-B14F-4D97-AF65-F5344CB8AC3E}">
        <p14:creationId xmlns:p14="http://schemas.microsoft.com/office/powerpoint/2010/main" val="4332091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51</a:t>
            </a:fld>
            <a:endParaRPr lang="en-US"/>
          </a:p>
        </p:txBody>
      </p:sp>
    </p:spTree>
    <p:extLst>
      <p:ext uri="{BB962C8B-B14F-4D97-AF65-F5344CB8AC3E}">
        <p14:creationId xmlns:p14="http://schemas.microsoft.com/office/powerpoint/2010/main" val="16805871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52</a:t>
            </a:fld>
            <a:endParaRPr lang="en-US"/>
          </a:p>
        </p:txBody>
      </p:sp>
    </p:spTree>
    <p:extLst>
      <p:ext uri="{BB962C8B-B14F-4D97-AF65-F5344CB8AC3E}">
        <p14:creationId xmlns:p14="http://schemas.microsoft.com/office/powerpoint/2010/main" val="2546396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7</a:t>
            </a:fld>
            <a:endParaRPr lang="en-US"/>
          </a:p>
        </p:txBody>
      </p:sp>
    </p:spTree>
    <p:extLst>
      <p:ext uri="{BB962C8B-B14F-4D97-AF65-F5344CB8AC3E}">
        <p14:creationId xmlns:p14="http://schemas.microsoft.com/office/powerpoint/2010/main" val="12162850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53</a:t>
            </a:fld>
            <a:endParaRPr lang="en-US"/>
          </a:p>
        </p:txBody>
      </p:sp>
    </p:spTree>
    <p:extLst>
      <p:ext uri="{BB962C8B-B14F-4D97-AF65-F5344CB8AC3E}">
        <p14:creationId xmlns:p14="http://schemas.microsoft.com/office/powerpoint/2010/main" val="40289109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54</a:t>
            </a:fld>
            <a:endParaRPr lang="en-US"/>
          </a:p>
        </p:txBody>
      </p:sp>
    </p:spTree>
    <p:extLst>
      <p:ext uri="{BB962C8B-B14F-4D97-AF65-F5344CB8AC3E}">
        <p14:creationId xmlns:p14="http://schemas.microsoft.com/office/powerpoint/2010/main" val="39728380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55</a:t>
            </a:fld>
            <a:endParaRPr lang="en-US"/>
          </a:p>
        </p:txBody>
      </p:sp>
    </p:spTree>
    <p:extLst>
      <p:ext uri="{BB962C8B-B14F-4D97-AF65-F5344CB8AC3E}">
        <p14:creationId xmlns:p14="http://schemas.microsoft.com/office/powerpoint/2010/main" val="30789990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56</a:t>
            </a:fld>
            <a:endParaRPr lang="en-US"/>
          </a:p>
        </p:txBody>
      </p:sp>
    </p:spTree>
    <p:extLst>
      <p:ext uri="{BB962C8B-B14F-4D97-AF65-F5344CB8AC3E}">
        <p14:creationId xmlns:p14="http://schemas.microsoft.com/office/powerpoint/2010/main" val="175768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57</a:t>
            </a:fld>
            <a:endParaRPr lang="en-US"/>
          </a:p>
        </p:txBody>
      </p:sp>
    </p:spTree>
    <p:extLst>
      <p:ext uri="{BB962C8B-B14F-4D97-AF65-F5344CB8AC3E}">
        <p14:creationId xmlns:p14="http://schemas.microsoft.com/office/powerpoint/2010/main" val="5155578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58</a:t>
            </a:fld>
            <a:endParaRPr lang="en-US"/>
          </a:p>
        </p:txBody>
      </p:sp>
    </p:spTree>
    <p:extLst>
      <p:ext uri="{BB962C8B-B14F-4D97-AF65-F5344CB8AC3E}">
        <p14:creationId xmlns:p14="http://schemas.microsoft.com/office/powerpoint/2010/main" val="20786605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59</a:t>
            </a:fld>
            <a:endParaRPr lang="en-US"/>
          </a:p>
        </p:txBody>
      </p:sp>
    </p:spTree>
    <p:extLst>
      <p:ext uri="{BB962C8B-B14F-4D97-AF65-F5344CB8AC3E}">
        <p14:creationId xmlns:p14="http://schemas.microsoft.com/office/powerpoint/2010/main" val="25313534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60</a:t>
            </a:fld>
            <a:endParaRPr lang="en-US"/>
          </a:p>
        </p:txBody>
      </p:sp>
    </p:spTree>
    <p:extLst>
      <p:ext uri="{BB962C8B-B14F-4D97-AF65-F5344CB8AC3E}">
        <p14:creationId xmlns:p14="http://schemas.microsoft.com/office/powerpoint/2010/main" val="19263541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61</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62</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8</a:t>
            </a:fld>
            <a:endParaRPr lang="en-US"/>
          </a:p>
        </p:txBody>
      </p:sp>
    </p:spTree>
    <p:extLst>
      <p:ext uri="{BB962C8B-B14F-4D97-AF65-F5344CB8AC3E}">
        <p14:creationId xmlns:p14="http://schemas.microsoft.com/office/powerpoint/2010/main" val="37147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9</a:t>
            </a:fld>
            <a:endParaRPr lang="en-US"/>
          </a:p>
        </p:txBody>
      </p:sp>
    </p:spTree>
    <p:extLst>
      <p:ext uri="{BB962C8B-B14F-4D97-AF65-F5344CB8AC3E}">
        <p14:creationId xmlns:p14="http://schemas.microsoft.com/office/powerpoint/2010/main" val="3223603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10</a:t>
            </a:fld>
            <a:endParaRPr lang="en-US"/>
          </a:p>
        </p:txBody>
      </p:sp>
    </p:spTree>
    <p:extLst>
      <p:ext uri="{BB962C8B-B14F-4D97-AF65-F5344CB8AC3E}">
        <p14:creationId xmlns:p14="http://schemas.microsoft.com/office/powerpoint/2010/main" val="226712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11</a:t>
            </a:fld>
            <a:endParaRPr lang="en-US"/>
          </a:p>
        </p:txBody>
      </p:sp>
    </p:spTree>
    <p:extLst>
      <p:ext uri="{BB962C8B-B14F-4D97-AF65-F5344CB8AC3E}">
        <p14:creationId xmlns:p14="http://schemas.microsoft.com/office/powerpoint/2010/main" val="69599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9299"/>
            <a:ext cx="7772400" cy="110354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7349"/>
            <a:ext cx="6400800" cy="1315667"/>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2124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1262"/>
            <a:ext cx="8229600" cy="339761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86908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925"/>
            <a:ext cx="2057400" cy="329751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925"/>
            <a:ext cx="6019800" cy="329751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21743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770" y="237243"/>
            <a:ext cx="7315197" cy="298257"/>
          </a:xfrm>
        </p:spPr>
        <p:txBody>
          <a:bodyPr>
            <a:noAutofit/>
          </a:bodyPr>
          <a:lstStyle>
            <a:lvl1pPr algn="l">
              <a:defRPr sz="2102" b="1">
                <a:latin typeface="Gotham HTF" pitchFamily="2" charset="0"/>
              </a:defRPr>
            </a:lvl1pPr>
          </a:lstStyle>
          <a:p>
            <a:r>
              <a:rPr lang="x-none" dirty="0"/>
              <a:t>CLICK TO EDIT MASTER TITLE STYLE</a:t>
            </a:r>
            <a:endParaRPr lang="en-US" dirty="0"/>
          </a:p>
        </p:txBody>
      </p:sp>
      <p:sp>
        <p:nvSpPr>
          <p:cNvPr id="3" name="Text Placeholder 2"/>
          <p:cNvSpPr>
            <a:spLocks noGrp="1"/>
          </p:cNvSpPr>
          <p:nvPr>
            <p:ph type="body" idx="1" hasCustomPrompt="1"/>
          </p:nvPr>
        </p:nvSpPr>
        <p:spPr>
          <a:xfrm>
            <a:off x="765379" y="988462"/>
            <a:ext cx="7483472" cy="480266"/>
          </a:xfrm>
        </p:spPr>
        <p:txBody>
          <a:bodyPr anchor="b">
            <a:normAutofit/>
          </a:bodyPr>
          <a:lstStyle>
            <a:lvl1pPr marL="0" indent="0">
              <a:buNone/>
              <a:defRPr sz="1501" b="1">
                <a:latin typeface="Gotham HTF" pitchFamily="2" charset="0"/>
              </a:defRPr>
            </a:lvl1pPr>
            <a:lvl2pPr marL="343220" indent="0">
              <a:buNone/>
              <a:defRPr sz="1501" b="1"/>
            </a:lvl2pPr>
            <a:lvl3pPr marL="686440" indent="0">
              <a:buNone/>
              <a:defRPr sz="1351" b="1"/>
            </a:lvl3pPr>
            <a:lvl4pPr marL="1029660" indent="0">
              <a:buNone/>
              <a:defRPr sz="1201" b="1"/>
            </a:lvl4pPr>
            <a:lvl5pPr marL="1372880" indent="0">
              <a:buNone/>
              <a:defRPr sz="1201" b="1"/>
            </a:lvl5pPr>
            <a:lvl6pPr marL="1716100" indent="0">
              <a:buNone/>
              <a:defRPr sz="1201" b="1"/>
            </a:lvl6pPr>
            <a:lvl7pPr marL="2059320" indent="0">
              <a:buNone/>
              <a:defRPr sz="1201" b="1"/>
            </a:lvl7pPr>
            <a:lvl8pPr marL="2402540" indent="0">
              <a:buNone/>
              <a:defRPr sz="1201" b="1"/>
            </a:lvl8pPr>
            <a:lvl9pPr marL="2745760" indent="0">
              <a:buNone/>
              <a:defRPr sz="1201" b="1"/>
            </a:lvl9pPr>
          </a:lstStyle>
          <a:p>
            <a:pPr lvl="0"/>
            <a:r>
              <a:rPr lang="x-none" dirty="0"/>
              <a:t>CLICK TO EDIT MASTER TEXT STYLES</a:t>
            </a:r>
          </a:p>
        </p:txBody>
      </p:sp>
      <p:sp>
        <p:nvSpPr>
          <p:cNvPr id="4" name="Content Placeholder 3"/>
          <p:cNvSpPr>
            <a:spLocks noGrp="1"/>
          </p:cNvSpPr>
          <p:nvPr>
            <p:ph sz="half" idx="2"/>
          </p:nvPr>
        </p:nvSpPr>
        <p:spPr>
          <a:xfrm>
            <a:off x="765379" y="1632667"/>
            <a:ext cx="7618230" cy="2966210"/>
          </a:xfrm>
        </p:spPr>
        <p:txBody>
          <a:bodyPr>
            <a:normAutofit/>
          </a:bodyPr>
          <a:lstStyle>
            <a:lvl1pPr marL="257415" indent="-257415">
              <a:buFont typeface="Wingdings" panose="05000000000000000000" pitchFamily="2" charset="2"/>
              <a:buChar char="§"/>
              <a:defRPr sz="1201">
                <a:latin typeface="Gotham-Book"/>
              </a:defRPr>
            </a:lvl1pPr>
            <a:lvl2pPr>
              <a:defRPr sz="1201">
                <a:latin typeface="Gotham-Book"/>
              </a:defRPr>
            </a:lvl2pPr>
            <a:lvl3pPr marL="858050" indent="-171610">
              <a:buFont typeface="Wingdings" panose="05000000000000000000" pitchFamily="2" charset="2"/>
              <a:buChar char="§"/>
              <a:defRPr sz="1201">
                <a:latin typeface="Gotham-Book"/>
              </a:defRPr>
            </a:lvl3pPr>
            <a:lvl4pPr>
              <a:defRPr sz="1201">
                <a:latin typeface="Gotham-Book"/>
              </a:defRPr>
            </a:lvl4pPr>
            <a:lvl5pPr>
              <a:defRPr sz="1201">
                <a:latin typeface="Gotham-Book"/>
              </a:defRPr>
            </a:lvl5pPr>
            <a:lvl6pPr>
              <a:defRPr sz="1201"/>
            </a:lvl6pPr>
            <a:lvl7pPr>
              <a:defRPr sz="1201"/>
            </a:lvl7pPr>
            <a:lvl8pPr>
              <a:defRPr sz="1201"/>
            </a:lvl8pPr>
            <a:lvl9pPr>
              <a:defRPr sz="1201"/>
            </a:lvl9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Tree>
    <p:extLst>
      <p:ext uri="{BB962C8B-B14F-4D97-AF65-F5344CB8AC3E}">
        <p14:creationId xmlns:p14="http://schemas.microsoft.com/office/powerpoint/2010/main" val="358200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770" y="237243"/>
            <a:ext cx="7315197" cy="298257"/>
          </a:xfrm>
        </p:spPr>
        <p:txBody>
          <a:bodyPr>
            <a:noAutofit/>
          </a:bodyPr>
          <a:lstStyle>
            <a:lvl1pPr algn="l">
              <a:defRPr sz="2102" b="1">
                <a:latin typeface="Gotham HTF" pitchFamily="2" charset="0"/>
              </a:defRPr>
            </a:lvl1pPr>
          </a:lstStyle>
          <a:p>
            <a:r>
              <a:rPr lang="x-none" dirty="0"/>
              <a:t>CLICK TO EDIT MASTER TITLE STYLE</a:t>
            </a:r>
            <a:endParaRPr lang="en-US" dirty="0"/>
          </a:p>
        </p:txBody>
      </p:sp>
      <p:sp>
        <p:nvSpPr>
          <p:cNvPr id="3" name="Text Placeholder 2"/>
          <p:cNvSpPr>
            <a:spLocks noGrp="1"/>
          </p:cNvSpPr>
          <p:nvPr>
            <p:ph type="body" idx="1" hasCustomPrompt="1"/>
          </p:nvPr>
        </p:nvSpPr>
        <p:spPr>
          <a:xfrm>
            <a:off x="765379" y="988462"/>
            <a:ext cx="7483472" cy="480266"/>
          </a:xfrm>
        </p:spPr>
        <p:txBody>
          <a:bodyPr anchor="b">
            <a:normAutofit/>
          </a:bodyPr>
          <a:lstStyle>
            <a:lvl1pPr marL="0" indent="0">
              <a:buNone/>
              <a:defRPr sz="1501" b="1">
                <a:latin typeface="Gotham HTF" pitchFamily="2" charset="0"/>
              </a:defRPr>
            </a:lvl1pPr>
            <a:lvl2pPr marL="343220" indent="0">
              <a:buNone/>
              <a:defRPr sz="1501" b="1"/>
            </a:lvl2pPr>
            <a:lvl3pPr marL="686440" indent="0">
              <a:buNone/>
              <a:defRPr sz="1351" b="1"/>
            </a:lvl3pPr>
            <a:lvl4pPr marL="1029660" indent="0">
              <a:buNone/>
              <a:defRPr sz="1201" b="1"/>
            </a:lvl4pPr>
            <a:lvl5pPr marL="1372880" indent="0">
              <a:buNone/>
              <a:defRPr sz="1201" b="1"/>
            </a:lvl5pPr>
            <a:lvl6pPr marL="1716100" indent="0">
              <a:buNone/>
              <a:defRPr sz="1201" b="1"/>
            </a:lvl6pPr>
            <a:lvl7pPr marL="2059320" indent="0">
              <a:buNone/>
              <a:defRPr sz="1201" b="1"/>
            </a:lvl7pPr>
            <a:lvl8pPr marL="2402540" indent="0">
              <a:buNone/>
              <a:defRPr sz="1201" b="1"/>
            </a:lvl8pPr>
            <a:lvl9pPr marL="2745760" indent="0">
              <a:buNone/>
              <a:defRPr sz="1201" b="1"/>
            </a:lvl9pPr>
          </a:lstStyle>
          <a:p>
            <a:pPr lvl="0"/>
            <a:r>
              <a:rPr lang="x-none" dirty="0"/>
              <a:t>CLICK TO EDIT MASTER TEXT STYLES</a:t>
            </a:r>
          </a:p>
        </p:txBody>
      </p:sp>
      <p:sp>
        <p:nvSpPr>
          <p:cNvPr id="4" name="Content Placeholder 3"/>
          <p:cNvSpPr>
            <a:spLocks noGrp="1"/>
          </p:cNvSpPr>
          <p:nvPr>
            <p:ph sz="half" idx="2"/>
          </p:nvPr>
        </p:nvSpPr>
        <p:spPr>
          <a:xfrm>
            <a:off x="765379" y="1632667"/>
            <a:ext cx="7618230" cy="2966210"/>
          </a:xfrm>
        </p:spPr>
        <p:txBody>
          <a:bodyPr>
            <a:normAutofit/>
          </a:bodyPr>
          <a:lstStyle>
            <a:lvl1pPr marL="257415" indent="-257415">
              <a:buFont typeface="Wingdings" panose="05000000000000000000" pitchFamily="2" charset="2"/>
              <a:buChar char="§"/>
              <a:defRPr sz="1201">
                <a:latin typeface="Gotham-Book"/>
              </a:defRPr>
            </a:lvl1pPr>
            <a:lvl2pPr>
              <a:defRPr sz="1201">
                <a:latin typeface="Gotham-Book"/>
              </a:defRPr>
            </a:lvl2pPr>
            <a:lvl3pPr marL="858050" indent="-171610">
              <a:buFont typeface="Wingdings" panose="05000000000000000000" pitchFamily="2" charset="2"/>
              <a:buChar char="§"/>
              <a:defRPr sz="1201">
                <a:latin typeface="Gotham-Book"/>
              </a:defRPr>
            </a:lvl3pPr>
            <a:lvl4pPr>
              <a:defRPr sz="1201">
                <a:latin typeface="Gotham-Book"/>
              </a:defRPr>
            </a:lvl4pPr>
            <a:lvl5pPr>
              <a:defRPr sz="1201">
                <a:latin typeface="Gotham-Book"/>
              </a:defRPr>
            </a:lvl5pPr>
            <a:lvl6pPr>
              <a:defRPr sz="1201"/>
            </a:lvl6pPr>
            <a:lvl7pPr>
              <a:defRPr sz="1201"/>
            </a:lvl7pPr>
            <a:lvl8pPr>
              <a:defRPr sz="1201"/>
            </a:lvl8pPr>
            <a:lvl9pPr>
              <a:defRPr sz="1201"/>
            </a:lvl9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Tree>
    <p:extLst>
      <p:ext uri="{BB962C8B-B14F-4D97-AF65-F5344CB8AC3E}">
        <p14:creationId xmlns:p14="http://schemas.microsoft.com/office/powerpoint/2010/main" val="2763744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770" y="237243"/>
            <a:ext cx="7315197" cy="298257"/>
          </a:xfrm>
        </p:spPr>
        <p:txBody>
          <a:bodyPr>
            <a:noAutofit/>
          </a:bodyPr>
          <a:lstStyle>
            <a:lvl1pPr algn="l">
              <a:defRPr sz="2102" b="1">
                <a:latin typeface="Gotham HTF" pitchFamily="2" charset="0"/>
              </a:defRPr>
            </a:lvl1pPr>
          </a:lstStyle>
          <a:p>
            <a:r>
              <a:rPr lang="x-none" dirty="0"/>
              <a:t>CLICK TO EDIT MASTER TITLE STYLE</a:t>
            </a:r>
            <a:endParaRPr lang="en-US" dirty="0"/>
          </a:p>
        </p:txBody>
      </p:sp>
      <p:sp>
        <p:nvSpPr>
          <p:cNvPr id="3" name="Text Placeholder 2"/>
          <p:cNvSpPr>
            <a:spLocks noGrp="1"/>
          </p:cNvSpPr>
          <p:nvPr>
            <p:ph type="body" idx="1" hasCustomPrompt="1"/>
          </p:nvPr>
        </p:nvSpPr>
        <p:spPr>
          <a:xfrm>
            <a:off x="765379" y="988462"/>
            <a:ext cx="7483472" cy="480266"/>
          </a:xfrm>
        </p:spPr>
        <p:txBody>
          <a:bodyPr anchor="b">
            <a:normAutofit/>
          </a:bodyPr>
          <a:lstStyle>
            <a:lvl1pPr marL="0" indent="0">
              <a:buNone/>
              <a:defRPr sz="1501" b="1">
                <a:latin typeface="Gotham HTF" pitchFamily="2" charset="0"/>
              </a:defRPr>
            </a:lvl1pPr>
            <a:lvl2pPr marL="343220" indent="0">
              <a:buNone/>
              <a:defRPr sz="1501" b="1"/>
            </a:lvl2pPr>
            <a:lvl3pPr marL="686440" indent="0">
              <a:buNone/>
              <a:defRPr sz="1351" b="1"/>
            </a:lvl3pPr>
            <a:lvl4pPr marL="1029660" indent="0">
              <a:buNone/>
              <a:defRPr sz="1201" b="1"/>
            </a:lvl4pPr>
            <a:lvl5pPr marL="1372880" indent="0">
              <a:buNone/>
              <a:defRPr sz="1201" b="1"/>
            </a:lvl5pPr>
            <a:lvl6pPr marL="1716100" indent="0">
              <a:buNone/>
              <a:defRPr sz="1201" b="1"/>
            </a:lvl6pPr>
            <a:lvl7pPr marL="2059320" indent="0">
              <a:buNone/>
              <a:defRPr sz="1201" b="1"/>
            </a:lvl7pPr>
            <a:lvl8pPr marL="2402540" indent="0">
              <a:buNone/>
              <a:defRPr sz="1201" b="1"/>
            </a:lvl8pPr>
            <a:lvl9pPr marL="2745760" indent="0">
              <a:buNone/>
              <a:defRPr sz="1201" b="1"/>
            </a:lvl9pPr>
          </a:lstStyle>
          <a:p>
            <a:pPr lvl="0"/>
            <a:r>
              <a:rPr lang="x-none" dirty="0"/>
              <a:t>CLICK TO EDIT MASTER TEXT STYLES</a:t>
            </a:r>
          </a:p>
        </p:txBody>
      </p:sp>
      <p:sp>
        <p:nvSpPr>
          <p:cNvPr id="4" name="Content Placeholder 3"/>
          <p:cNvSpPr>
            <a:spLocks noGrp="1"/>
          </p:cNvSpPr>
          <p:nvPr>
            <p:ph sz="half" idx="2"/>
          </p:nvPr>
        </p:nvSpPr>
        <p:spPr>
          <a:xfrm>
            <a:off x="765379" y="1632667"/>
            <a:ext cx="7618230" cy="2966210"/>
          </a:xfrm>
        </p:spPr>
        <p:txBody>
          <a:bodyPr>
            <a:normAutofit/>
          </a:bodyPr>
          <a:lstStyle>
            <a:lvl1pPr marL="257415" indent="-257415">
              <a:buFont typeface="Wingdings" panose="05000000000000000000" pitchFamily="2" charset="2"/>
              <a:buChar char="§"/>
              <a:defRPr sz="1201">
                <a:latin typeface="Gotham-Book"/>
              </a:defRPr>
            </a:lvl1pPr>
            <a:lvl2pPr>
              <a:defRPr sz="1201">
                <a:latin typeface="Gotham-Book"/>
              </a:defRPr>
            </a:lvl2pPr>
            <a:lvl3pPr marL="858050" indent="-171610">
              <a:buFont typeface="Wingdings" panose="05000000000000000000" pitchFamily="2" charset="2"/>
              <a:buChar char="§"/>
              <a:defRPr sz="1201">
                <a:latin typeface="Gotham-Book"/>
              </a:defRPr>
            </a:lvl3pPr>
            <a:lvl4pPr>
              <a:defRPr sz="1201">
                <a:latin typeface="Gotham-Book"/>
              </a:defRPr>
            </a:lvl4pPr>
            <a:lvl5pPr>
              <a:defRPr sz="1201">
                <a:latin typeface="Gotham-Book"/>
              </a:defRPr>
            </a:lvl5pPr>
            <a:lvl6pPr>
              <a:defRPr sz="1201"/>
            </a:lvl6pPr>
            <a:lvl7pPr>
              <a:defRPr sz="1201"/>
            </a:lvl7pPr>
            <a:lvl8pPr>
              <a:defRPr sz="1201"/>
            </a:lvl8pPr>
            <a:lvl9pPr>
              <a:defRPr sz="1201"/>
            </a:lvl9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Tree>
    <p:extLst>
      <p:ext uri="{BB962C8B-B14F-4D97-AF65-F5344CB8AC3E}">
        <p14:creationId xmlns:p14="http://schemas.microsoft.com/office/powerpoint/2010/main" val="276196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770" y="237243"/>
            <a:ext cx="7315197" cy="298257"/>
          </a:xfrm>
        </p:spPr>
        <p:txBody>
          <a:bodyPr>
            <a:noAutofit/>
          </a:bodyPr>
          <a:lstStyle>
            <a:lvl1pPr algn="l">
              <a:defRPr sz="2102" b="1">
                <a:latin typeface="Gotham HTF" pitchFamily="2" charset="0"/>
              </a:defRPr>
            </a:lvl1pPr>
          </a:lstStyle>
          <a:p>
            <a:r>
              <a:rPr lang="x-none" dirty="0"/>
              <a:t>CLICK TO EDIT MASTER TITLE STYLE</a:t>
            </a:r>
            <a:endParaRPr lang="en-US" dirty="0"/>
          </a:p>
        </p:txBody>
      </p:sp>
      <p:sp>
        <p:nvSpPr>
          <p:cNvPr id="3" name="Text Placeholder 2"/>
          <p:cNvSpPr>
            <a:spLocks noGrp="1"/>
          </p:cNvSpPr>
          <p:nvPr>
            <p:ph type="body" idx="1" hasCustomPrompt="1"/>
          </p:nvPr>
        </p:nvSpPr>
        <p:spPr>
          <a:xfrm>
            <a:off x="765379" y="988462"/>
            <a:ext cx="7483472" cy="480266"/>
          </a:xfrm>
        </p:spPr>
        <p:txBody>
          <a:bodyPr anchor="b">
            <a:normAutofit/>
          </a:bodyPr>
          <a:lstStyle>
            <a:lvl1pPr marL="0" indent="0">
              <a:buNone/>
              <a:defRPr sz="1501" b="1">
                <a:latin typeface="Gotham HTF" pitchFamily="2" charset="0"/>
              </a:defRPr>
            </a:lvl1pPr>
            <a:lvl2pPr marL="343220" indent="0">
              <a:buNone/>
              <a:defRPr sz="1501" b="1"/>
            </a:lvl2pPr>
            <a:lvl3pPr marL="686440" indent="0">
              <a:buNone/>
              <a:defRPr sz="1351" b="1"/>
            </a:lvl3pPr>
            <a:lvl4pPr marL="1029660" indent="0">
              <a:buNone/>
              <a:defRPr sz="1201" b="1"/>
            </a:lvl4pPr>
            <a:lvl5pPr marL="1372880" indent="0">
              <a:buNone/>
              <a:defRPr sz="1201" b="1"/>
            </a:lvl5pPr>
            <a:lvl6pPr marL="1716100" indent="0">
              <a:buNone/>
              <a:defRPr sz="1201" b="1"/>
            </a:lvl6pPr>
            <a:lvl7pPr marL="2059320" indent="0">
              <a:buNone/>
              <a:defRPr sz="1201" b="1"/>
            </a:lvl7pPr>
            <a:lvl8pPr marL="2402540" indent="0">
              <a:buNone/>
              <a:defRPr sz="1201" b="1"/>
            </a:lvl8pPr>
            <a:lvl9pPr marL="2745760" indent="0">
              <a:buNone/>
              <a:defRPr sz="1201" b="1"/>
            </a:lvl9pPr>
          </a:lstStyle>
          <a:p>
            <a:pPr lvl="0"/>
            <a:r>
              <a:rPr lang="x-none" dirty="0"/>
              <a:t>CLICK TO EDIT MASTER TEXT STYLES</a:t>
            </a:r>
          </a:p>
        </p:txBody>
      </p:sp>
      <p:sp>
        <p:nvSpPr>
          <p:cNvPr id="4" name="Content Placeholder 3"/>
          <p:cNvSpPr>
            <a:spLocks noGrp="1"/>
          </p:cNvSpPr>
          <p:nvPr>
            <p:ph sz="half" idx="2"/>
          </p:nvPr>
        </p:nvSpPr>
        <p:spPr>
          <a:xfrm>
            <a:off x="765379" y="1632667"/>
            <a:ext cx="7618230" cy="2966210"/>
          </a:xfrm>
        </p:spPr>
        <p:txBody>
          <a:bodyPr>
            <a:normAutofit/>
          </a:bodyPr>
          <a:lstStyle>
            <a:lvl1pPr marL="257415" indent="-257415">
              <a:buFont typeface="Wingdings" panose="05000000000000000000" pitchFamily="2" charset="2"/>
              <a:buChar char="§"/>
              <a:defRPr sz="1201">
                <a:latin typeface="Gotham-Book"/>
              </a:defRPr>
            </a:lvl1pPr>
            <a:lvl2pPr>
              <a:defRPr sz="1201">
                <a:latin typeface="Gotham-Book"/>
              </a:defRPr>
            </a:lvl2pPr>
            <a:lvl3pPr marL="858050" indent="-171610">
              <a:buFont typeface="Wingdings" panose="05000000000000000000" pitchFamily="2" charset="2"/>
              <a:buChar char="§"/>
              <a:defRPr sz="1201">
                <a:latin typeface="Gotham-Book"/>
              </a:defRPr>
            </a:lvl3pPr>
            <a:lvl4pPr>
              <a:defRPr sz="1201">
                <a:latin typeface="Gotham-Book"/>
              </a:defRPr>
            </a:lvl4pPr>
            <a:lvl5pPr>
              <a:defRPr sz="1201">
                <a:latin typeface="Gotham-Book"/>
              </a:defRPr>
            </a:lvl5pPr>
            <a:lvl6pPr>
              <a:defRPr sz="1201"/>
            </a:lvl6pPr>
            <a:lvl7pPr>
              <a:defRPr sz="1201"/>
            </a:lvl7pPr>
            <a:lvl8pPr>
              <a:defRPr sz="1201"/>
            </a:lvl8pPr>
            <a:lvl9pPr>
              <a:defRPr sz="1201"/>
            </a:lvl9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Tree>
    <p:extLst>
      <p:ext uri="{BB962C8B-B14F-4D97-AF65-F5344CB8AC3E}">
        <p14:creationId xmlns:p14="http://schemas.microsoft.com/office/powerpoint/2010/main" val="23440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770" y="237243"/>
            <a:ext cx="7315197" cy="298257"/>
          </a:xfrm>
        </p:spPr>
        <p:txBody>
          <a:bodyPr>
            <a:noAutofit/>
          </a:bodyPr>
          <a:lstStyle>
            <a:lvl1pPr algn="l">
              <a:defRPr sz="2102" b="1">
                <a:latin typeface="Gotham HTF" pitchFamily="2" charset="0"/>
              </a:defRPr>
            </a:lvl1pPr>
          </a:lstStyle>
          <a:p>
            <a:r>
              <a:rPr lang="x-none" dirty="0"/>
              <a:t>CLICK TO EDIT MASTER TITLE STYLE</a:t>
            </a:r>
            <a:endParaRPr lang="en-US" dirty="0"/>
          </a:p>
        </p:txBody>
      </p:sp>
      <p:sp>
        <p:nvSpPr>
          <p:cNvPr id="3" name="Text Placeholder 2"/>
          <p:cNvSpPr>
            <a:spLocks noGrp="1"/>
          </p:cNvSpPr>
          <p:nvPr>
            <p:ph type="body" idx="1" hasCustomPrompt="1"/>
          </p:nvPr>
        </p:nvSpPr>
        <p:spPr>
          <a:xfrm>
            <a:off x="765379" y="988462"/>
            <a:ext cx="7483472" cy="480266"/>
          </a:xfrm>
        </p:spPr>
        <p:txBody>
          <a:bodyPr anchor="b">
            <a:normAutofit/>
          </a:bodyPr>
          <a:lstStyle>
            <a:lvl1pPr marL="0" indent="0">
              <a:buNone/>
              <a:defRPr sz="1501" b="1">
                <a:latin typeface="Gotham HTF" pitchFamily="2" charset="0"/>
              </a:defRPr>
            </a:lvl1pPr>
            <a:lvl2pPr marL="343220" indent="0">
              <a:buNone/>
              <a:defRPr sz="1501" b="1"/>
            </a:lvl2pPr>
            <a:lvl3pPr marL="686440" indent="0">
              <a:buNone/>
              <a:defRPr sz="1351" b="1"/>
            </a:lvl3pPr>
            <a:lvl4pPr marL="1029660" indent="0">
              <a:buNone/>
              <a:defRPr sz="1201" b="1"/>
            </a:lvl4pPr>
            <a:lvl5pPr marL="1372880" indent="0">
              <a:buNone/>
              <a:defRPr sz="1201" b="1"/>
            </a:lvl5pPr>
            <a:lvl6pPr marL="1716100" indent="0">
              <a:buNone/>
              <a:defRPr sz="1201" b="1"/>
            </a:lvl6pPr>
            <a:lvl7pPr marL="2059320" indent="0">
              <a:buNone/>
              <a:defRPr sz="1201" b="1"/>
            </a:lvl7pPr>
            <a:lvl8pPr marL="2402540" indent="0">
              <a:buNone/>
              <a:defRPr sz="1201" b="1"/>
            </a:lvl8pPr>
            <a:lvl9pPr marL="2745760" indent="0">
              <a:buNone/>
              <a:defRPr sz="1201" b="1"/>
            </a:lvl9pPr>
          </a:lstStyle>
          <a:p>
            <a:pPr lvl="0"/>
            <a:r>
              <a:rPr lang="x-none" dirty="0"/>
              <a:t>CLICK TO EDIT MASTER TEXT STYLES</a:t>
            </a:r>
          </a:p>
        </p:txBody>
      </p:sp>
      <p:sp>
        <p:nvSpPr>
          <p:cNvPr id="4" name="Content Placeholder 3"/>
          <p:cNvSpPr>
            <a:spLocks noGrp="1"/>
          </p:cNvSpPr>
          <p:nvPr>
            <p:ph sz="half" idx="2"/>
          </p:nvPr>
        </p:nvSpPr>
        <p:spPr>
          <a:xfrm>
            <a:off x="765379" y="1632667"/>
            <a:ext cx="7618230" cy="2966210"/>
          </a:xfrm>
        </p:spPr>
        <p:txBody>
          <a:bodyPr>
            <a:normAutofit/>
          </a:bodyPr>
          <a:lstStyle>
            <a:lvl1pPr marL="257415" indent="-257415">
              <a:buFont typeface="Wingdings" panose="05000000000000000000" pitchFamily="2" charset="2"/>
              <a:buChar char="§"/>
              <a:defRPr sz="1201">
                <a:latin typeface="Gotham-Book"/>
              </a:defRPr>
            </a:lvl1pPr>
            <a:lvl2pPr>
              <a:defRPr sz="1201">
                <a:latin typeface="Gotham-Book"/>
              </a:defRPr>
            </a:lvl2pPr>
            <a:lvl3pPr marL="858050" indent="-171610">
              <a:buFont typeface="Wingdings" panose="05000000000000000000" pitchFamily="2" charset="2"/>
              <a:buChar char="§"/>
              <a:defRPr sz="1201">
                <a:latin typeface="Gotham-Book"/>
              </a:defRPr>
            </a:lvl3pPr>
            <a:lvl4pPr>
              <a:defRPr sz="1201">
                <a:latin typeface="Gotham-Book"/>
              </a:defRPr>
            </a:lvl4pPr>
            <a:lvl5pPr>
              <a:defRPr sz="1201">
                <a:latin typeface="Gotham-Book"/>
              </a:defRPr>
            </a:lvl5pPr>
            <a:lvl6pPr>
              <a:defRPr sz="1201"/>
            </a:lvl6pPr>
            <a:lvl7pPr>
              <a:defRPr sz="1201"/>
            </a:lvl7pPr>
            <a:lvl8pPr>
              <a:defRPr sz="1201"/>
            </a:lvl8pPr>
            <a:lvl9pPr>
              <a:defRPr sz="1201"/>
            </a:lvl9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Tree>
    <p:extLst>
      <p:ext uri="{BB962C8B-B14F-4D97-AF65-F5344CB8AC3E}">
        <p14:creationId xmlns:p14="http://schemas.microsoft.com/office/powerpoint/2010/main" val="13450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6875E-2941-4D6E-9EEB-4FAA6F328083}"/>
              </a:ext>
            </a:extLst>
          </p:cNvPr>
          <p:cNvSpPr>
            <a:spLocks noGrp="1"/>
          </p:cNvSpPr>
          <p:nvPr>
            <p:ph type="ctrTitle"/>
          </p:nvPr>
        </p:nvSpPr>
        <p:spPr>
          <a:xfrm>
            <a:off x="1143000" y="842963"/>
            <a:ext cx="6858000" cy="1792287"/>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3074B3A-27ED-4CFC-AAE6-60449FDBD4B8}"/>
              </a:ext>
            </a:extLst>
          </p:cNvPr>
          <p:cNvSpPr>
            <a:spLocks noGrp="1"/>
          </p:cNvSpPr>
          <p:nvPr>
            <p:ph type="subTitle" idx="1"/>
          </p:nvPr>
        </p:nvSpPr>
        <p:spPr>
          <a:xfrm>
            <a:off x="1143000" y="2703513"/>
            <a:ext cx="6858000" cy="12430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1E563BB-BB00-4EBD-BAD7-40AAD7E67669}"/>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5" name="Espaço Reservado para Rodapé 4">
            <a:extLst>
              <a:ext uri="{FF2B5EF4-FFF2-40B4-BE49-F238E27FC236}">
                <a16:creationId xmlns:a16="http://schemas.microsoft.com/office/drawing/2014/main" id="{2C7C7597-253A-4EAA-9F9D-3D9EF93788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F467835-2AC3-4DA9-B020-4BFB52117E6A}"/>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99619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9A2D9-8BDE-458E-B0EE-C5486742123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B3A430C-E8C3-4849-8D12-F283E15B6715}"/>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12E7EE-7AAB-400E-8C95-387A45E6B911}"/>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5" name="Espaço Reservado para Rodapé 4">
            <a:extLst>
              <a:ext uri="{FF2B5EF4-FFF2-40B4-BE49-F238E27FC236}">
                <a16:creationId xmlns:a16="http://schemas.microsoft.com/office/drawing/2014/main" id="{BAA69574-33CF-4406-B949-4A6A2087B1B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8B41513-4D2A-46CD-947A-165B763FFA10}"/>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703957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90149-F5BA-4392-9E9D-43CDC7E5582D}"/>
              </a:ext>
            </a:extLst>
          </p:cNvPr>
          <p:cNvSpPr>
            <a:spLocks noGrp="1"/>
          </p:cNvSpPr>
          <p:nvPr>
            <p:ph type="title"/>
          </p:nvPr>
        </p:nvSpPr>
        <p:spPr>
          <a:xfrm>
            <a:off x="623888" y="1282700"/>
            <a:ext cx="7886700" cy="2141538"/>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8E9BE8C-A6E0-4B62-A28E-5D43C90CA7D0}"/>
              </a:ext>
            </a:extLst>
          </p:cNvPr>
          <p:cNvSpPr>
            <a:spLocks noGrp="1"/>
          </p:cNvSpPr>
          <p:nvPr>
            <p:ph type="body" idx="1"/>
          </p:nvPr>
        </p:nvSpPr>
        <p:spPr>
          <a:xfrm>
            <a:off x="623888" y="3444875"/>
            <a:ext cx="7886700" cy="11271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3AE4D5F-909B-44CE-9B17-81D7915E99B9}"/>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5" name="Espaço Reservado para Rodapé 4">
            <a:extLst>
              <a:ext uri="{FF2B5EF4-FFF2-40B4-BE49-F238E27FC236}">
                <a16:creationId xmlns:a16="http://schemas.microsoft.com/office/drawing/2014/main" id="{086901D6-3C95-4290-A2A8-00367ABFE70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FA237F4-6582-4488-A405-51456CCFFB7E}"/>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69609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1262"/>
            <a:ext cx="8229600" cy="33976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447047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91A8A-657D-4B6F-8C04-D35943D8D0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64F027-6E8C-4AF1-878D-1C7A21E4DDD9}"/>
              </a:ext>
            </a:extLst>
          </p:cNvPr>
          <p:cNvSpPr>
            <a:spLocks noGrp="1"/>
          </p:cNvSpPr>
          <p:nvPr>
            <p:ph sz="half" idx="1"/>
          </p:nvPr>
        </p:nvSpPr>
        <p:spPr>
          <a:xfrm>
            <a:off x="628650" y="1370013"/>
            <a:ext cx="3867150" cy="326707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D71C214-F70B-482C-86A0-B3538D137DD3}"/>
              </a:ext>
            </a:extLst>
          </p:cNvPr>
          <p:cNvSpPr>
            <a:spLocks noGrp="1"/>
          </p:cNvSpPr>
          <p:nvPr>
            <p:ph sz="half" idx="2"/>
          </p:nvPr>
        </p:nvSpPr>
        <p:spPr>
          <a:xfrm>
            <a:off x="4648200" y="1370013"/>
            <a:ext cx="3867150" cy="326707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A24BCE9-BF93-4B21-A2A6-E8B4338A68A1}"/>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6" name="Espaço Reservado para Rodapé 5">
            <a:extLst>
              <a:ext uri="{FF2B5EF4-FFF2-40B4-BE49-F238E27FC236}">
                <a16:creationId xmlns:a16="http://schemas.microsoft.com/office/drawing/2014/main" id="{53C9C1E6-2584-41A5-816E-19AEA96EFA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FDECC9B-86D2-49C5-B119-064402179A27}"/>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1726585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A2D92-D516-4D44-A0A6-ACDA664E90D1}"/>
              </a:ext>
            </a:extLst>
          </p:cNvPr>
          <p:cNvSpPr>
            <a:spLocks noGrp="1"/>
          </p:cNvSpPr>
          <p:nvPr>
            <p:ph type="title"/>
          </p:nvPr>
        </p:nvSpPr>
        <p:spPr>
          <a:xfrm>
            <a:off x="630238" y="274638"/>
            <a:ext cx="7886700" cy="993775"/>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F05D07D-FE00-41E4-B465-3CC5C8A64963}"/>
              </a:ext>
            </a:extLst>
          </p:cNvPr>
          <p:cNvSpPr>
            <a:spLocks noGrp="1"/>
          </p:cNvSpPr>
          <p:nvPr>
            <p:ph type="body" idx="1"/>
          </p:nvPr>
        </p:nvSpPr>
        <p:spPr>
          <a:xfrm>
            <a:off x="630238" y="1262063"/>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9AF1F075-A06B-4B2F-8A5D-E59273567E1A}"/>
              </a:ext>
            </a:extLst>
          </p:cNvPr>
          <p:cNvSpPr>
            <a:spLocks noGrp="1"/>
          </p:cNvSpPr>
          <p:nvPr>
            <p:ph sz="half" idx="2"/>
          </p:nvPr>
        </p:nvSpPr>
        <p:spPr>
          <a:xfrm>
            <a:off x="630238" y="1881188"/>
            <a:ext cx="3868737" cy="276542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DDAC05C-A705-414B-A9AE-CDDD70F65BC0}"/>
              </a:ext>
            </a:extLst>
          </p:cNvPr>
          <p:cNvSpPr>
            <a:spLocks noGrp="1"/>
          </p:cNvSpPr>
          <p:nvPr>
            <p:ph type="body" sz="quarter" idx="3"/>
          </p:nvPr>
        </p:nvSpPr>
        <p:spPr>
          <a:xfrm>
            <a:off x="4629150" y="1262063"/>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483EA2A-1310-42CD-B5FC-C60CC7D17C2C}"/>
              </a:ext>
            </a:extLst>
          </p:cNvPr>
          <p:cNvSpPr>
            <a:spLocks noGrp="1"/>
          </p:cNvSpPr>
          <p:nvPr>
            <p:ph sz="quarter" idx="4"/>
          </p:nvPr>
        </p:nvSpPr>
        <p:spPr>
          <a:xfrm>
            <a:off x="4629150" y="1881188"/>
            <a:ext cx="3887788" cy="276542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97D7077-DDC1-418D-9B43-08AF6000CF51}"/>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8" name="Espaço Reservado para Rodapé 7">
            <a:extLst>
              <a:ext uri="{FF2B5EF4-FFF2-40B4-BE49-F238E27FC236}">
                <a16:creationId xmlns:a16="http://schemas.microsoft.com/office/drawing/2014/main" id="{798F7498-9456-40D6-8FDA-9283DA89CA1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4E14117-6D0B-404C-B222-4351A0C6E770}"/>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1829399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4E68E-00CB-4D13-8490-83A633B456D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7E7B85C-A59D-486B-BCEA-C81B41545470}"/>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4" name="Espaço Reservado para Rodapé 3">
            <a:extLst>
              <a:ext uri="{FF2B5EF4-FFF2-40B4-BE49-F238E27FC236}">
                <a16:creationId xmlns:a16="http://schemas.microsoft.com/office/drawing/2014/main" id="{C5B41FC5-CDFA-4231-870F-94420489BC3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8529FC8-15B5-4685-9E97-B11D4C4CE02A}"/>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43159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CB51C55-0D82-4F88-806A-98E6AFCD0396}"/>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3" name="Espaço Reservado para Rodapé 2">
            <a:extLst>
              <a:ext uri="{FF2B5EF4-FFF2-40B4-BE49-F238E27FC236}">
                <a16:creationId xmlns:a16="http://schemas.microsoft.com/office/drawing/2014/main" id="{E586E5E5-74C8-48B5-A59B-E0E05CD8434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4E6ABE7-9D91-4BB6-A255-9FDFBE05EA7E}"/>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4094232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0D266-E861-4320-8422-BB75F2D8E71F}"/>
              </a:ext>
            </a:extLst>
          </p:cNvPr>
          <p:cNvSpPr>
            <a:spLocks noGrp="1"/>
          </p:cNvSpPr>
          <p:nvPr>
            <p:ph type="title"/>
          </p:nvPr>
        </p:nvSpPr>
        <p:spPr>
          <a:xfrm>
            <a:off x="630238" y="342900"/>
            <a:ext cx="2949575" cy="1201738"/>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26035C0-9D3F-4B22-91E1-ED4E790B32CA}"/>
              </a:ext>
            </a:extLst>
          </p:cNvPr>
          <p:cNvSpPr>
            <a:spLocks noGrp="1"/>
          </p:cNvSpPr>
          <p:nvPr>
            <p:ph idx="1"/>
          </p:nvPr>
        </p:nvSpPr>
        <p:spPr>
          <a:xfrm>
            <a:off x="3887788" y="741363"/>
            <a:ext cx="4629150" cy="36591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F5938E5-FE43-4026-8872-1C4398620486}"/>
              </a:ext>
            </a:extLst>
          </p:cNvPr>
          <p:cNvSpPr>
            <a:spLocks noGrp="1"/>
          </p:cNvSpPr>
          <p:nvPr>
            <p:ph type="body" sz="half" idx="2"/>
          </p:nvPr>
        </p:nvSpPr>
        <p:spPr>
          <a:xfrm>
            <a:off x="630238" y="1544638"/>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9A060033-3E77-4CDB-83AE-760A103C4B6D}"/>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6" name="Espaço Reservado para Rodapé 5">
            <a:extLst>
              <a:ext uri="{FF2B5EF4-FFF2-40B4-BE49-F238E27FC236}">
                <a16:creationId xmlns:a16="http://schemas.microsoft.com/office/drawing/2014/main" id="{F1E24F39-A973-491D-99B8-D7554E089DE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A571A23-E5D1-43C0-AFEB-090AF9120B41}"/>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789216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CD6EA-126E-4CBD-8A84-8A043F513A2B}"/>
              </a:ext>
            </a:extLst>
          </p:cNvPr>
          <p:cNvSpPr>
            <a:spLocks noGrp="1"/>
          </p:cNvSpPr>
          <p:nvPr>
            <p:ph type="title"/>
          </p:nvPr>
        </p:nvSpPr>
        <p:spPr>
          <a:xfrm>
            <a:off x="630238" y="342900"/>
            <a:ext cx="2949575" cy="1201738"/>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BF0DC4D-8F8C-42A1-9F8E-F27402BE0C4C}"/>
              </a:ext>
            </a:extLst>
          </p:cNvPr>
          <p:cNvSpPr>
            <a:spLocks noGrp="1"/>
          </p:cNvSpPr>
          <p:nvPr>
            <p:ph type="pic" idx="1"/>
          </p:nvPr>
        </p:nvSpPr>
        <p:spPr>
          <a:xfrm>
            <a:off x="3887788" y="741363"/>
            <a:ext cx="4629150" cy="36591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557E611-148F-43EE-89CF-123211EAA9B7}"/>
              </a:ext>
            </a:extLst>
          </p:cNvPr>
          <p:cNvSpPr>
            <a:spLocks noGrp="1"/>
          </p:cNvSpPr>
          <p:nvPr>
            <p:ph type="body" sz="half" idx="2"/>
          </p:nvPr>
        </p:nvSpPr>
        <p:spPr>
          <a:xfrm>
            <a:off x="630238" y="1544638"/>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147CEDC5-588D-4D0F-974B-2A85F6260273}"/>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6" name="Espaço Reservado para Rodapé 5">
            <a:extLst>
              <a:ext uri="{FF2B5EF4-FFF2-40B4-BE49-F238E27FC236}">
                <a16:creationId xmlns:a16="http://schemas.microsoft.com/office/drawing/2014/main" id="{B55CC5A2-2B4A-47CC-85C8-535CFD4D986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9377816-8C03-44BD-B458-D432155B752D}"/>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28715144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6A40D-AD6E-439A-8276-5F2E68A8379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34B0581-CFD2-47F9-A82B-750FCE8DA26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22D11F-DC1B-4559-9561-BBE8132BB360}"/>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5" name="Espaço Reservado para Rodapé 4">
            <a:extLst>
              <a:ext uri="{FF2B5EF4-FFF2-40B4-BE49-F238E27FC236}">
                <a16:creationId xmlns:a16="http://schemas.microsoft.com/office/drawing/2014/main" id="{5144CA84-8344-4DA9-8FFD-C2D9771FE26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6BDA59A-5FEF-4F87-8E69-F3894ADA4D35}"/>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1258122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A33879C-88F5-4225-973C-EAA13BD4235E}"/>
              </a:ext>
            </a:extLst>
          </p:cNvPr>
          <p:cNvSpPr>
            <a:spLocks noGrp="1"/>
          </p:cNvSpPr>
          <p:nvPr>
            <p:ph type="title" orient="vert"/>
          </p:nvPr>
        </p:nvSpPr>
        <p:spPr>
          <a:xfrm>
            <a:off x="6543675" y="274638"/>
            <a:ext cx="1971675" cy="4362450"/>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62B192F-2954-44BC-A41C-FB1CF3BD2846}"/>
              </a:ext>
            </a:extLst>
          </p:cNvPr>
          <p:cNvSpPr>
            <a:spLocks noGrp="1"/>
          </p:cNvSpPr>
          <p:nvPr>
            <p:ph type="body" orient="vert" idx="1"/>
          </p:nvPr>
        </p:nvSpPr>
        <p:spPr>
          <a:xfrm>
            <a:off x="628650" y="274638"/>
            <a:ext cx="5762625" cy="4362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870DD3-21CA-499D-A809-DF330BCA6786}"/>
              </a:ext>
            </a:extLst>
          </p:cNvPr>
          <p:cNvSpPr>
            <a:spLocks noGrp="1"/>
          </p:cNvSpPr>
          <p:nvPr>
            <p:ph type="dt" sz="half" idx="10"/>
          </p:nvPr>
        </p:nvSpPr>
        <p:spPr/>
        <p:txBody>
          <a:bodyPr/>
          <a:lstStyle/>
          <a:p>
            <a:fld id="{FE6E45A4-6C39-483C-B373-6F4BB7534066}" type="datetimeFigureOut">
              <a:rPr lang="pt-BR" smtClean="0"/>
              <a:t>27/04/2022</a:t>
            </a:fld>
            <a:endParaRPr lang="pt-BR"/>
          </a:p>
        </p:txBody>
      </p:sp>
      <p:sp>
        <p:nvSpPr>
          <p:cNvPr id="5" name="Espaço Reservado para Rodapé 4">
            <a:extLst>
              <a:ext uri="{FF2B5EF4-FFF2-40B4-BE49-F238E27FC236}">
                <a16:creationId xmlns:a16="http://schemas.microsoft.com/office/drawing/2014/main" id="{1AD0186C-0631-40F7-B8CA-3795167D965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F561074-1CFF-4077-833C-7D61C4BE4CB0}"/>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400460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236"/>
            <a:ext cx="7772400" cy="1022502"/>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2055"/>
            <a:ext cx="7772400" cy="1126182"/>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79344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902139"/>
            <a:ext cx="4038600" cy="255029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2139"/>
            <a:ext cx="4038600" cy="255029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6" name="Footer Placeholder 5"/>
          <p:cNvSpPr>
            <a:spLocks noGrp="1"/>
          </p:cNvSpPr>
          <p:nvPr>
            <p:ph type="ftr" sz="quarter" idx="11"/>
          </p:nvPr>
        </p:nvSpPr>
        <p:spPr>
          <a:xfrm>
            <a:off x="3124200" y="4771679"/>
            <a:ext cx="2895600" cy="27409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169991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2401"/>
            <a:ext cx="4040188" cy="48026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2667"/>
            <a:ext cx="4040188" cy="296621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2401"/>
            <a:ext cx="4041775" cy="48026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2667"/>
            <a:ext cx="4041775" cy="296621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8" name="Footer Placeholder 7"/>
          <p:cNvSpPr>
            <a:spLocks noGrp="1"/>
          </p:cNvSpPr>
          <p:nvPr>
            <p:ph type="ftr" sz="quarter" idx="11"/>
          </p:nvPr>
        </p:nvSpPr>
        <p:spPr>
          <a:xfrm>
            <a:off x="3124200" y="4771679"/>
            <a:ext cx="2895600" cy="274097"/>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166930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4" name="Footer Placeholder 3"/>
          <p:cNvSpPr>
            <a:spLocks noGrp="1"/>
          </p:cNvSpPr>
          <p:nvPr>
            <p:ph type="ftr" sz="quarter" idx="11"/>
          </p:nvPr>
        </p:nvSpPr>
        <p:spPr>
          <a:xfrm>
            <a:off x="3124200" y="4771679"/>
            <a:ext cx="2895600" cy="274097"/>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40158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3" name="Footer Placeholder 2"/>
          <p:cNvSpPr>
            <a:spLocks noGrp="1"/>
          </p:cNvSpPr>
          <p:nvPr>
            <p:ph type="ftr" sz="quarter" idx="11"/>
          </p:nvPr>
        </p:nvSpPr>
        <p:spPr>
          <a:xfrm>
            <a:off x="3124200" y="4771679"/>
            <a:ext cx="2895600" cy="274097"/>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37821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978"/>
            <a:ext cx="3008313" cy="87234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977"/>
            <a:ext cx="5111750" cy="43939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7323"/>
            <a:ext cx="3008313" cy="352155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6" name="Footer Placeholder 5"/>
          <p:cNvSpPr>
            <a:spLocks noGrp="1"/>
          </p:cNvSpPr>
          <p:nvPr>
            <p:ph type="ftr" sz="quarter" idx="11"/>
          </p:nvPr>
        </p:nvSpPr>
        <p:spPr>
          <a:xfrm>
            <a:off x="3124200" y="4771679"/>
            <a:ext cx="2895600" cy="27409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53721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784"/>
            <a:ext cx="5486400" cy="425447"/>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007"/>
            <a:ext cx="5486400" cy="308895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9232"/>
            <a:ext cx="5486400" cy="60420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4/27/2022</a:t>
            </a:fld>
            <a:endParaRPr lang="en-US"/>
          </a:p>
        </p:txBody>
      </p:sp>
      <p:sp>
        <p:nvSpPr>
          <p:cNvPr id="6" name="Footer Placeholder 5"/>
          <p:cNvSpPr>
            <a:spLocks noGrp="1"/>
          </p:cNvSpPr>
          <p:nvPr>
            <p:ph type="ftr" sz="quarter" idx="11"/>
          </p:nvPr>
        </p:nvSpPr>
        <p:spPr>
          <a:xfrm>
            <a:off x="3124200" y="4771679"/>
            <a:ext cx="2895600" cy="27409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77370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Gráfico 1">
            <a:extLst>
              <a:ext uri="{FF2B5EF4-FFF2-40B4-BE49-F238E27FC236}">
                <a16:creationId xmlns:a16="http://schemas.microsoft.com/office/drawing/2014/main" id="{47812BA6-816F-4B24-9A47-792122A538F3}"/>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205943" y="211486"/>
            <a:ext cx="8732115" cy="4725291"/>
          </a:xfrm>
          <a:prstGeom prst="rect">
            <a:avLst/>
          </a:prstGeom>
        </p:spPr>
      </p:pic>
      <p:sp>
        <p:nvSpPr>
          <p:cNvPr id="3" name="Elipse 2">
            <a:extLst>
              <a:ext uri="{FF2B5EF4-FFF2-40B4-BE49-F238E27FC236}">
                <a16:creationId xmlns:a16="http://schemas.microsoft.com/office/drawing/2014/main" id="{2CD2563E-4B6D-4466-BE5A-A8C582F0EDCF}"/>
              </a:ext>
            </a:extLst>
          </p:cNvPr>
          <p:cNvSpPr/>
          <p:nvPr userDrawn="1"/>
        </p:nvSpPr>
        <p:spPr>
          <a:xfrm>
            <a:off x="954756" y="1296223"/>
            <a:ext cx="295068" cy="213384"/>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5348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 id="2147483676" r:id="rId15"/>
    <p:sldLayoutId id="2147483677" r:id="rId1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28656C5-3269-469D-A49C-D8EE0FC31B4D}"/>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C8AD281-0390-4403-9502-ADE1FB75AEF3}"/>
              </a:ext>
            </a:extLst>
          </p:cNvPr>
          <p:cNvSpPr>
            <a:spLocks noGrp="1"/>
          </p:cNvSpPr>
          <p:nvPr>
            <p:ph type="body" idx="1"/>
          </p:nvPr>
        </p:nvSpPr>
        <p:spPr>
          <a:xfrm>
            <a:off x="628650" y="1370013"/>
            <a:ext cx="7886700" cy="3267075"/>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883885-A71F-42DE-BB20-3048AA4807E1}"/>
              </a:ext>
            </a:extLst>
          </p:cNvPr>
          <p:cNvSpPr>
            <a:spLocks noGrp="1"/>
          </p:cNvSpPr>
          <p:nvPr>
            <p:ph type="dt" sz="half" idx="2"/>
          </p:nvPr>
        </p:nvSpPr>
        <p:spPr>
          <a:xfrm>
            <a:off x="628650" y="4772025"/>
            <a:ext cx="2057400" cy="273050"/>
          </a:xfrm>
          <a:prstGeom prst="rect">
            <a:avLst/>
          </a:prstGeom>
        </p:spPr>
        <p:txBody>
          <a:bodyPr vert="horz" lIns="91440" tIns="45720" rIns="91440" bIns="45720" rtlCol="0" anchor="ctr"/>
          <a:lstStyle>
            <a:lvl1pPr algn="l">
              <a:defRPr sz="1200">
                <a:solidFill>
                  <a:schemeClr val="tx1">
                    <a:tint val="75000"/>
                  </a:schemeClr>
                </a:solidFill>
              </a:defRPr>
            </a:lvl1pPr>
          </a:lstStyle>
          <a:p>
            <a:fld id="{FE6E45A4-6C39-483C-B373-6F4BB7534066}" type="datetimeFigureOut">
              <a:rPr lang="pt-BR" smtClean="0"/>
              <a:t>27/04/2022</a:t>
            </a:fld>
            <a:endParaRPr lang="pt-BR"/>
          </a:p>
        </p:txBody>
      </p:sp>
      <p:sp>
        <p:nvSpPr>
          <p:cNvPr id="5" name="Espaço Reservado para Rodapé 4">
            <a:extLst>
              <a:ext uri="{FF2B5EF4-FFF2-40B4-BE49-F238E27FC236}">
                <a16:creationId xmlns:a16="http://schemas.microsoft.com/office/drawing/2014/main" id="{DDA09F5F-63C9-4C7D-8185-D42C9E7B2E4E}"/>
              </a:ext>
            </a:extLst>
          </p:cNvPr>
          <p:cNvSpPr>
            <a:spLocks noGrp="1"/>
          </p:cNvSpPr>
          <p:nvPr>
            <p:ph type="ftr" sz="quarter" idx="3"/>
          </p:nvPr>
        </p:nvSpPr>
        <p:spPr>
          <a:xfrm>
            <a:off x="3028950" y="4772025"/>
            <a:ext cx="3086100" cy="273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8EFEB33-B185-431A-BAEF-E7B4C1514F65}"/>
              </a:ext>
            </a:extLst>
          </p:cNvPr>
          <p:cNvSpPr>
            <a:spLocks noGrp="1"/>
          </p:cNvSpPr>
          <p:nvPr>
            <p:ph type="sldNum" sz="quarter" idx="4"/>
          </p:nvPr>
        </p:nvSpPr>
        <p:spPr>
          <a:xfrm>
            <a:off x="6457950" y="4772025"/>
            <a:ext cx="2057400" cy="273050"/>
          </a:xfrm>
          <a:prstGeom prst="rect">
            <a:avLst/>
          </a:prstGeom>
        </p:spPr>
        <p:txBody>
          <a:bodyPr vert="horz" lIns="91440" tIns="45720" rIns="91440" bIns="45720" rtlCol="0" anchor="ctr"/>
          <a:lstStyle>
            <a:lvl1pPr algn="r">
              <a:defRPr sz="1200">
                <a:solidFill>
                  <a:schemeClr val="tx1">
                    <a:tint val="75000"/>
                  </a:schemeClr>
                </a:solidFill>
              </a:defRPr>
            </a:lvl1pPr>
          </a:lstStyle>
          <a:p>
            <a:fld id="{37BE5D75-6130-465B-8A97-F844DE0D2225}" type="slidenum">
              <a:rPr lang="pt-BR" smtClean="0"/>
              <a:t>‹nº›</a:t>
            </a:fld>
            <a:endParaRPr lang="pt-BR"/>
          </a:p>
        </p:txBody>
      </p:sp>
    </p:spTree>
    <p:extLst>
      <p:ext uri="{BB962C8B-B14F-4D97-AF65-F5344CB8AC3E}">
        <p14:creationId xmlns:p14="http://schemas.microsoft.com/office/powerpoint/2010/main" val="6186618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655" y="2215502"/>
            <a:ext cx="2648691" cy="712498"/>
          </a:xfrm>
          <a:prstGeom prst="rect">
            <a:avLst/>
          </a:prstGeom>
        </p:spPr>
      </p:pic>
      <p:sp>
        <p:nvSpPr>
          <p:cNvPr id="4" name="CaixaDeTexto 3">
            <a:extLst>
              <a:ext uri="{FF2B5EF4-FFF2-40B4-BE49-F238E27FC236}">
                <a16:creationId xmlns:a16="http://schemas.microsoft.com/office/drawing/2014/main" id="{610A2123-9571-4135-9B69-BADEB6841AA5}"/>
              </a:ext>
            </a:extLst>
          </p:cNvPr>
          <p:cNvSpPr txBox="1"/>
          <p:nvPr/>
        </p:nvSpPr>
        <p:spPr>
          <a:xfrm>
            <a:off x="3998182" y="2966717"/>
            <a:ext cx="2370521" cy="584775"/>
          </a:xfrm>
          <a:prstGeom prst="rect">
            <a:avLst/>
          </a:prstGeom>
          <a:noFill/>
        </p:spPr>
        <p:txBody>
          <a:bodyPr wrap="none" rtlCol="0">
            <a:spAutoFit/>
          </a:bodyPr>
          <a:lstStyle/>
          <a:p>
            <a:r>
              <a:rPr lang="pt-BR" sz="3200" dirty="0">
                <a:solidFill>
                  <a:schemeClr val="bg1">
                    <a:lumMod val="75000"/>
                  </a:schemeClr>
                </a:solidFill>
              </a:rPr>
              <a:t>GRADUAÇÃO</a:t>
            </a:r>
          </a:p>
        </p:txBody>
      </p:sp>
      <p:sp>
        <p:nvSpPr>
          <p:cNvPr id="2" name="Elipse 1">
            <a:extLst>
              <a:ext uri="{FF2B5EF4-FFF2-40B4-BE49-F238E27FC236}">
                <a16:creationId xmlns:a16="http://schemas.microsoft.com/office/drawing/2014/main" id="{CC393BD4-F067-460C-BD8E-75E9B1B9ECB7}"/>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964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5CC0EA0A-C373-4F57-95AB-6BBCDC7A1BE8}"/>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Sintaxe e Formas de Utilização</a:t>
            </a:r>
            <a:endParaRPr lang="en-US" sz="2400" dirty="0">
              <a:solidFill>
                <a:srgbClr val="FF0066"/>
              </a:solidFill>
            </a:endParaRPr>
          </a:p>
        </p:txBody>
      </p:sp>
      <p:sp>
        <p:nvSpPr>
          <p:cNvPr id="5" name="Retângulo 4">
            <a:extLst>
              <a:ext uri="{FF2B5EF4-FFF2-40B4-BE49-F238E27FC236}">
                <a16:creationId xmlns:a16="http://schemas.microsoft.com/office/drawing/2014/main" id="{8497FE52-8DD0-4892-9696-A0CC8F2A5219}"/>
              </a:ext>
            </a:extLst>
          </p:cNvPr>
          <p:cNvSpPr/>
          <p:nvPr/>
        </p:nvSpPr>
        <p:spPr>
          <a:xfrm>
            <a:off x="1720738" y="746262"/>
            <a:ext cx="5561074" cy="461665"/>
          </a:xfrm>
          <a:prstGeom prst="rect">
            <a:avLst/>
          </a:prstGeom>
          <a:noFill/>
        </p:spPr>
        <p:txBody>
          <a:bodyPr wrap="none" lIns="91440" tIns="45720" rIns="91440" bIns="45720">
            <a:spAutoFit/>
          </a:bodyPr>
          <a:lstStyle/>
          <a:p>
            <a:pPr algn="ctr"/>
            <a:r>
              <a:rPr lang="pt-BR" sz="2400" b="1" dirty="0">
                <a:ln w="0"/>
                <a:solidFill>
                  <a:schemeClr val="accent5">
                    <a:lumMod val="75000"/>
                  </a:schemeClr>
                </a:solidFill>
              </a:rPr>
              <a:t>EM UM ARQUIVO JAVASCRIPT “EXTERNO”</a:t>
            </a:r>
            <a:endParaRPr lang="pt-BR" sz="2400" b="1" cap="none" spc="0" dirty="0">
              <a:ln w="0"/>
              <a:solidFill>
                <a:schemeClr val="accent5">
                  <a:lumMod val="75000"/>
                </a:schemeClr>
              </a:solidFill>
            </a:endParaRPr>
          </a:p>
        </p:txBody>
      </p:sp>
      <p:sp>
        <p:nvSpPr>
          <p:cNvPr id="11" name="Retângulo: Cantos Arredondados 10">
            <a:extLst>
              <a:ext uri="{FF2B5EF4-FFF2-40B4-BE49-F238E27FC236}">
                <a16:creationId xmlns:a16="http://schemas.microsoft.com/office/drawing/2014/main" id="{3B6EBDDE-6A9D-4C7C-A101-FDBE4055CC60}"/>
              </a:ext>
            </a:extLst>
          </p:cNvPr>
          <p:cNvSpPr/>
          <p:nvPr/>
        </p:nvSpPr>
        <p:spPr>
          <a:xfrm>
            <a:off x="663504" y="1212481"/>
            <a:ext cx="7995310" cy="2143905"/>
          </a:xfrm>
          <a:prstGeom prst="roundRect">
            <a:avLst>
              <a:gd name="adj" fmla="val 7307"/>
            </a:avLst>
          </a:prstGeom>
          <a:noFill/>
          <a:ln w="38100">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Cantos Arredondados 12">
            <a:extLst>
              <a:ext uri="{FF2B5EF4-FFF2-40B4-BE49-F238E27FC236}">
                <a16:creationId xmlns:a16="http://schemas.microsoft.com/office/drawing/2014/main" id="{7564FC64-0504-4A27-89C9-B015975F9D5B}"/>
              </a:ext>
            </a:extLst>
          </p:cNvPr>
          <p:cNvSpPr/>
          <p:nvPr/>
        </p:nvSpPr>
        <p:spPr>
          <a:xfrm>
            <a:off x="663505" y="3492111"/>
            <a:ext cx="7995310" cy="1326730"/>
          </a:xfrm>
          <a:prstGeom prst="roundRect">
            <a:avLst>
              <a:gd name="adj" fmla="val 7775"/>
            </a:avLst>
          </a:prstGeom>
          <a:noFill/>
          <a:ln w="38100">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7F0CA3B-A6D0-472A-8271-82101B562F5F}"/>
              </a:ext>
            </a:extLst>
          </p:cNvPr>
          <p:cNvSpPr/>
          <p:nvPr/>
        </p:nvSpPr>
        <p:spPr>
          <a:xfrm>
            <a:off x="3263213" y="1235469"/>
            <a:ext cx="2233881" cy="461665"/>
          </a:xfrm>
          <a:prstGeom prst="rect">
            <a:avLst/>
          </a:prstGeom>
          <a:noFill/>
        </p:spPr>
        <p:txBody>
          <a:bodyPr wrap="none" lIns="91440" tIns="45720" rIns="91440" bIns="45720">
            <a:spAutoFit/>
          </a:bodyPr>
          <a:lstStyle/>
          <a:p>
            <a:pPr algn="ctr"/>
            <a:r>
              <a:rPr lang="pt-BR" sz="2400" b="1" dirty="0">
                <a:ln w="0"/>
                <a:solidFill>
                  <a:schemeClr val="accent5">
                    <a:lumMod val="75000"/>
                  </a:schemeClr>
                </a:solidFill>
              </a:rPr>
              <a:t>ARQUIVO HTML</a:t>
            </a:r>
            <a:endParaRPr lang="pt-BR" sz="2000" b="1" cap="none" spc="0" dirty="0">
              <a:ln w="0"/>
              <a:solidFill>
                <a:schemeClr val="accent5">
                  <a:lumMod val="75000"/>
                </a:schemeClr>
              </a:solidFill>
            </a:endParaRPr>
          </a:p>
        </p:txBody>
      </p:sp>
      <p:sp>
        <p:nvSpPr>
          <p:cNvPr id="17" name="Retângulo 16">
            <a:extLst>
              <a:ext uri="{FF2B5EF4-FFF2-40B4-BE49-F238E27FC236}">
                <a16:creationId xmlns:a16="http://schemas.microsoft.com/office/drawing/2014/main" id="{8C7E615F-29E8-48A6-8486-8722A6F9228E}"/>
              </a:ext>
            </a:extLst>
          </p:cNvPr>
          <p:cNvSpPr/>
          <p:nvPr/>
        </p:nvSpPr>
        <p:spPr>
          <a:xfrm>
            <a:off x="2887149" y="3460521"/>
            <a:ext cx="2986010" cy="461665"/>
          </a:xfrm>
          <a:prstGeom prst="rect">
            <a:avLst/>
          </a:prstGeom>
          <a:noFill/>
        </p:spPr>
        <p:txBody>
          <a:bodyPr wrap="none" lIns="91440" tIns="45720" rIns="91440" bIns="45720">
            <a:spAutoFit/>
          </a:bodyPr>
          <a:lstStyle/>
          <a:p>
            <a:pPr algn="ctr"/>
            <a:r>
              <a:rPr lang="pt-BR" sz="2400" b="1" dirty="0">
                <a:ln w="0"/>
                <a:solidFill>
                  <a:schemeClr val="accent5">
                    <a:lumMod val="75000"/>
                  </a:schemeClr>
                </a:solidFill>
              </a:rPr>
              <a:t>ARQUIVO JAVASCRIPT</a:t>
            </a:r>
            <a:endParaRPr lang="pt-BR" sz="2000" b="1" cap="none" spc="0" dirty="0">
              <a:ln w="0"/>
              <a:solidFill>
                <a:schemeClr val="accent5">
                  <a:lumMod val="75000"/>
                </a:schemeClr>
              </a:solidFill>
            </a:endParaRPr>
          </a:p>
        </p:txBody>
      </p:sp>
      <p:pic>
        <p:nvPicPr>
          <p:cNvPr id="31" name="Imagem 30">
            <a:extLst>
              <a:ext uri="{FF2B5EF4-FFF2-40B4-BE49-F238E27FC236}">
                <a16:creationId xmlns:a16="http://schemas.microsoft.com/office/drawing/2014/main" id="{312A2D31-70E3-4854-A79F-6A00634D85F5}"/>
              </a:ext>
            </a:extLst>
          </p:cNvPr>
          <p:cNvPicPr>
            <a:picLocks noChangeAspect="1"/>
          </p:cNvPicPr>
          <p:nvPr/>
        </p:nvPicPr>
        <p:blipFill>
          <a:blip r:embed="rId3"/>
          <a:stretch>
            <a:fillRect/>
          </a:stretch>
        </p:blipFill>
        <p:spPr>
          <a:xfrm>
            <a:off x="3014662" y="4057911"/>
            <a:ext cx="3114675" cy="523875"/>
          </a:xfrm>
          <a:prstGeom prst="rect">
            <a:avLst/>
          </a:prstGeom>
        </p:spPr>
      </p:pic>
      <p:pic>
        <p:nvPicPr>
          <p:cNvPr id="33" name="Imagem 32">
            <a:extLst>
              <a:ext uri="{FF2B5EF4-FFF2-40B4-BE49-F238E27FC236}">
                <a16:creationId xmlns:a16="http://schemas.microsoft.com/office/drawing/2014/main" id="{896567A3-D696-488B-972D-EBDC38452266}"/>
              </a:ext>
            </a:extLst>
          </p:cNvPr>
          <p:cNvPicPr>
            <a:picLocks noChangeAspect="1"/>
          </p:cNvPicPr>
          <p:nvPr/>
        </p:nvPicPr>
        <p:blipFill>
          <a:blip r:embed="rId4"/>
          <a:stretch>
            <a:fillRect/>
          </a:stretch>
        </p:blipFill>
        <p:spPr>
          <a:xfrm>
            <a:off x="2100839" y="1697134"/>
            <a:ext cx="5120640" cy="1482745"/>
          </a:xfrm>
          <a:prstGeom prst="rect">
            <a:avLst/>
          </a:prstGeom>
        </p:spPr>
      </p:pic>
      <p:pic>
        <p:nvPicPr>
          <p:cNvPr id="14" name="Picture 2" descr="Js Logo Vectors Free Download">
            <a:extLst>
              <a:ext uri="{FF2B5EF4-FFF2-40B4-BE49-F238E27FC236}">
                <a16:creationId xmlns:a16="http://schemas.microsoft.com/office/drawing/2014/main" id="{0A134B55-FC1B-495D-871B-9EA375E2C4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53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Comentários no Código </a:t>
            </a:r>
            <a:r>
              <a:rPr lang="pt-BR" sz="2400" dirty="0" err="1">
                <a:solidFill>
                  <a:srgbClr val="FF0066"/>
                </a:solidFill>
              </a:rPr>
              <a:t>Javascript</a:t>
            </a:r>
            <a:endParaRPr lang="en-US" sz="2400" dirty="0">
              <a:solidFill>
                <a:srgbClr val="FF0066"/>
              </a:solidFill>
            </a:endParaRPr>
          </a:p>
        </p:txBody>
      </p:sp>
      <p:sp>
        <p:nvSpPr>
          <p:cNvPr id="3" name="Retângulo 2">
            <a:extLst>
              <a:ext uri="{FF2B5EF4-FFF2-40B4-BE49-F238E27FC236}">
                <a16:creationId xmlns:a16="http://schemas.microsoft.com/office/drawing/2014/main" id="{2AB9D17B-02C3-4A3D-B99B-351E86C63888}"/>
              </a:ext>
            </a:extLst>
          </p:cNvPr>
          <p:cNvSpPr/>
          <p:nvPr/>
        </p:nvSpPr>
        <p:spPr>
          <a:xfrm>
            <a:off x="1292706" y="1076001"/>
            <a:ext cx="6163803" cy="646331"/>
          </a:xfrm>
          <a:prstGeom prst="rect">
            <a:avLst/>
          </a:prstGeom>
          <a:noFill/>
        </p:spPr>
        <p:txBody>
          <a:bodyPr wrap="none" lIns="91440" tIns="45720" rIns="91440" bIns="45720">
            <a:spAutoFit/>
          </a:bodyPr>
          <a:lstStyle/>
          <a:p>
            <a:pPr algn="ctr"/>
            <a:r>
              <a:rPr lang="pt-BR" b="1" dirty="0">
                <a:ln w="0"/>
                <a:solidFill>
                  <a:schemeClr val="accent6">
                    <a:lumMod val="75000"/>
                  </a:schemeClr>
                </a:solidFill>
              </a:rPr>
              <a:t>EM JAVASCRIPT OS COMENTÁRIOS PODEM SER ADICIONADOS </a:t>
            </a:r>
          </a:p>
          <a:p>
            <a:pPr algn="ctr"/>
            <a:r>
              <a:rPr lang="pt-BR" b="1" dirty="0">
                <a:ln w="0"/>
                <a:solidFill>
                  <a:schemeClr val="accent6">
                    <a:lumMod val="75000"/>
                  </a:schemeClr>
                </a:solidFill>
              </a:rPr>
              <a:t>NO CÓDIGO DE DUAS MANEIRAS:</a:t>
            </a:r>
            <a:endParaRPr lang="pt-BR" b="1" cap="none" spc="0" dirty="0">
              <a:ln w="0"/>
              <a:solidFill>
                <a:schemeClr val="accent6">
                  <a:lumMod val="75000"/>
                </a:schemeClr>
              </a:solidFill>
            </a:endParaRPr>
          </a:p>
        </p:txBody>
      </p:sp>
      <p:sp>
        <p:nvSpPr>
          <p:cNvPr id="4" name="Retângulo: Cantos Arredondados 3">
            <a:extLst>
              <a:ext uri="{FF2B5EF4-FFF2-40B4-BE49-F238E27FC236}">
                <a16:creationId xmlns:a16="http://schemas.microsoft.com/office/drawing/2014/main" id="{DD8E0042-1B24-488B-B4F4-127B4D277B6A}"/>
              </a:ext>
            </a:extLst>
          </p:cNvPr>
          <p:cNvSpPr/>
          <p:nvPr/>
        </p:nvSpPr>
        <p:spPr>
          <a:xfrm>
            <a:off x="636512" y="1806591"/>
            <a:ext cx="7995310" cy="1227065"/>
          </a:xfrm>
          <a:prstGeom prst="roundRect">
            <a:avLst>
              <a:gd name="adj" fmla="val 7307"/>
            </a:avLst>
          </a:prstGeom>
          <a:noFill/>
          <a:ln w="381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Cantos Arredondados 5">
            <a:extLst>
              <a:ext uri="{FF2B5EF4-FFF2-40B4-BE49-F238E27FC236}">
                <a16:creationId xmlns:a16="http://schemas.microsoft.com/office/drawing/2014/main" id="{B3DFC556-1C92-473D-B665-E07FA0416366}"/>
              </a:ext>
            </a:extLst>
          </p:cNvPr>
          <p:cNvSpPr/>
          <p:nvPr/>
        </p:nvSpPr>
        <p:spPr>
          <a:xfrm>
            <a:off x="636512" y="3156299"/>
            <a:ext cx="7995310" cy="1774110"/>
          </a:xfrm>
          <a:prstGeom prst="roundRect">
            <a:avLst>
              <a:gd name="adj" fmla="val 7775"/>
            </a:avLst>
          </a:prstGeom>
          <a:noFill/>
          <a:ln w="381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4DAF180-CF28-4255-B064-9A86B78E26E3}"/>
              </a:ext>
            </a:extLst>
          </p:cNvPr>
          <p:cNvSpPr/>
          <p:nvPr/>
        </p:nvSpPr>
        <p:spPr>
          <a:xfrm>
            <a:off x="1448196" y="1823860"/>
            <a:ext cx="6247608" cy="338554"/>
          </a:xfrm>
          <a:prstGeom prst="rect">
            <a:avLst/>
          </a:prstGeom>
          <a:noFill/>
        </p:spPr>
        <p:txBody>
          <a:bodyPr wrap="none" lIns="91440" tIns="45720" rIns="91440" bIns="45720">
            <a:spAutoFit/>
          </a:bodyPr>
          <a:lstStyle/>
          <a:p>
            <a:pPr algn="ctr"/>
            <a:r>
              <a:rPr lang="pt-BR" sz="1600" b="1" dirty="0">
                <a:ln w="0"/>
                <a:solidFill>
                  <a:schemeClr val="accent6">
                    <a:lumMod val="75000"/>
                  </a:schemeClr>
                </a:solidFill>
              </a:rPr>
              <a:t>LINHA ÚNICA, REPRESENTADA POR DUAS BARRAS SEGUIDAS DO TEXTO</a:t>
            </a:r>
            <a:endParaRPr lang="pt-BR" sz="1400" b="1" cap="none" spc="0" dirty="0">
              <a:ln w="0"/>
              <a:solidFill>
                <a:schemeClr val="accent6">
                  <a:lumMod val="75000"/>
                </a:schemeClr>
              </a:solidFill>
            </a:endParaRPr>
          </a:p>
        </p:txBody>
      </p:sp>
      <p:sp>
        <p:nvSpPr>
          <p:cNvPr id="9" name="Retângulo 8">
            <a:extLst>
              <a:ext uri="{FF2B5EF4-FFF2-40B4-BE49-F238E27FC236}">
                <a16:creationId xmlns:a16="http://schemas.microsoft.com/office/drawing/2014/main" id="{E8B678D8-014A-4154-B7BE-54DF0BF91E54}"/>
              </a:ext>
            </a:extLst>
          </p:cNvPr>
          <p:cNvSpPr/>
          <p:nvPr/>
        </p:nvSpPr>
        <p:spPr>
          <a:xfrm>
            <a:off x="1238942" y="3169807"/>
            <a:ext cx="6790449" cy="338554"/>
          </a:xfrm>
          <a:prstGeom prst="rect">
            <a:avLst/>
          </a:prstGeom>
          <a:noFill/>
        </p:spPr>
        <p:txBody>
          <a:bodyPr wrap="none" lIns="91440" tIns="45720" rIns="91440" bIns="45720">
            <a:spAutoFit/>
          </a:bodyPr>
          <a:lstStyle/>
          <a:p>
            <a:pPr algn="ctr"/>
            <a:r>
              <a:rPr lang="pt-BR" sz="1600" b="1" dirty="0">
                <a:ln w="0"/>
                <a:solidFill>
                  <a:schemeClr val="accent6">
                    <a:lumMod val="75000"/>
                  </a:schemeClr>
                </a:solidFill>
              </a:rPr>
              <a:t>BLOCO, REPRESENTADO POR UM TEXTO ENTRE UMA BARRA E UM ASTERISCO</a:t>
            </a:r>
            <a:endParaRPr lang="pt-BR" sz="1400" b="1" cap="none" spc="0" dirty="0">
              <a:ln w="0"/>
              <a:solidFill>
                <a:schemeClr val="accent6">
                  <a:lumMod val="75000"/>
                </a:schemeClr>
              </a:solidFill>
            </a:endParaRPr>
          </a:p>
        </p:txBody>
      </p:sp>
      <p:pic>
        <p:nvPicPr>
          <p:cNvPr id="24" name="Imagem 23">
            <a:extLst>
              <a:ext uri="{FF2B5EF4-FFF2-40B4-BE49-F238E27FC236}">
                <a16:creationId xmlns:a16="http://schemas.microsoft.com/office/drawing/2014/main" id="{BFB11C45-128F-4F10-8CF0-3A3205E2EB9B}"/>
              </a:ext>
            </a:extLst>
          </p:cNvPr>
          <p:cNvPicPr>
            <a:picLocks noChangeAspect="1"/>
          </p:cNvPicPr>
          <p:nvPr/>
        </p:nvPicPr>
        <p:blipFill>
          <a:blip r:embed="rId3"/>
          <a:stretch>
            <a:fillRect/>
          </a:stretch>
        </p:blipFill>
        <p:spPr>
          <a:xfrm>
            <a:off x="2312894" y="2343248"/>
            <a:ext cx="4518212" cy="461768"/>
          </a:xfrm>
          <a:prstGeom prst="rect">
            <a:avLst/>
          </a:prstGeom>
        </p:spPr>
      </p:pic>
      <p:pic>
        <p:nvPicPr>
          <p:cNvPr id="26" name="Imagem 25">
            <a:extLst>
              <a:ext uri="{FF2B5EF4-FFF2-40B4-BE49-F238E27FC236}">
                <a16:creationId xmlns:a16="http://schemas.microsoft.com/office/drawing/2014/main" id="{A96CDF83-C718-4EF3-A651-5926037DEAD0}"/>
              </a:ext>
            </a:extLst>
          </p:cNvPr>
          <p:cNvPicPr>
            <a:picLocks noChangeAspect="1"/>
          </p:cNvPicPr>
          <p:nvPr/>
        </p:nvPicPr>
        <p:blipFill>
          <a:blip r:embed="rId4"/>
          <a:stretch>
            <a:fillRect/>
          </a:stretch>
        </p:blipFill>
        <p:spPr>
          <a:xfrm>
            <a:off x="3533454" y="3584999"/>
            <a:ext cx="2077092" cy="1208703"/>
          </a:xfrm>
          <a:prstGeom prst="rect">
            <a:avLst/>
          </a:prstGeom>
        </p:spPr>
      </p:pic>
      <p:sp>
        <p:nvSpPr>
          <p:cNvPr id="11" name="Elipse 10">
            <a:extLst>
              <a:ext uri="{FF2B5EF4-FFF2-40B4-BE49-F238E27FC236}">
                <a16:creationId xmlns:a16="http://schemas.microsoft.com/office/drawing/2014/main" id="{198CD976-F034-4617-9D79-10D07F6355F5}"/>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pic>
        <p:nvPicPr>
          <p:cNvPr id="12" name="Picture 2" descr="Js Logo Vectors Free Download">
            <a:extLst>
              <a:ext uri="{FF2B5EF4-FFF2-40B4-BE49-F238E27FC236}">
                <a16:creationId xmlns:a16="http://schemas.microsoft.com/office/drawing/2014/main" id="{5A1484FA-9845-483A-BA57-4D640D2A99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22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Sintaxe e Formas de Utilização</a:t>
            </a:r>
            <a:endParaRPr lang="en-US" sz="2400" dirty="0">
              <a:solidFill>
                <a:srgbClr val="FF0066"/>
              </a:solidFill>
            </a:endParaRPr>
          </a:p>
        </p:txBody>
      </p:sp>
      <p:sp>
        <p:nvSpPr>
          <p:cNvPr id="3" name="Retângulo 2">
            <a:extLst>
              <a:ext uri="{FF2B5EF4-FFF2-40B4-BE49-F238E27FC236}">
                <a16:creationId xmlns:a16="http://schemas.microsoft.com/office/drawing/2014/main" id="{2AB9D17B-02C3-4A3D-B99B-351E86C63888}"/>
              </a:ext>
            </a:extLst>
          </p:cNvPr>
          <p:cNvSpPr/>
          <p:nvPr/>
        </p:nvSpPr>
        <p:spPr>
          <a:xfrm>
            <a:off x="392061" y="990700"/>
            <a:ext cx="8359880" cy="923330"/>
          </a:xfrm>
          <a:prstGeom prst="rect">
            <a:avLst/>
          </a:prstGeom>
          <a:solidFill>
            <a:schemeClr val="tx1"/>
          </a:solidFill>
        </p:spPr>
        <p:txBody>
          <a:bodyPr wrap="square" lIns="91440" tIns="45720" rIns="91440" bIns="45720">
            <a:spAutoFit/>
          </a:bodyPr>
          <a:lstStyle/>
          <a:p>
            <a:pPr algn="ctr"/>
            <a:r>
              <a:rPr lang="pt-BR" b="1" dirty="0">
                <a:ln w="0"/>
                <a:solidFill>
                  <a:schemeClr val="bg1">
                    <a:lumMod val="75000"/>
                  </a:schemeClr>
                </a:solidFill>
              </a:rPr>
              <a:t>Como o </a:t>
            </a:r>
            <a:r>
              <a:rPr lang="pt-BR" b="1" dirty="0" err="1">
                <a:ln w="0"/>
                <a:solidFill>
                  <a:schemeClr val="bg1">
                    <a:lumMod val="75000"/>
                  </a:schemeClr>
                </a:solidFill>
              </a:rPr>
              <a:t>javascript</a:t>
            </a:r>
            <a:r>
              <a:rPr lang="pt-BR" b="1" dirty="0">
                <a:ln w="0"/>
                <a:solidFill>
                  <a:schemeClr val="bg1">
                    <a:lumMod val="75000"/>
                  </a:schemeClr>
                </a:solidFill>
              </a:rPr>
              <a:t> é uma linguagem de programação, precisamos de uma forma para vermos os resultados, ou seja, a saída do nosso código. Então vamos começar utilizando o método “</a:t>
            </a:r>
            <a:r>
              <a:rPr lang="pt-BR" b="1" dirty="0" err="1">
                <a:ln w="0"/>
                <a:solidFill>
                  <a:schemeClr val="bg1">
                    <a:lumMod val="75000"/>
                  </a:schemeClr>
                </a:solidFill>
              </a:rPr>
              <a:t>write</a:t>
            </a:r>
            <a:r>
              <a:rPr lang="pt-BR" b="1" dirty="0">
                <a:ln w="0"/>
                <a:solidFill>
                  <a:schemeClr val="bg1">
                    <a:lumMod val="75000"/>
                  </a:schemeClr>
                </a:solidFill>
              </a:rPr>
              <a:t>” que imprime o resultado no documento (nossa página).</a:t>
            </a:r>
            <a:endParaRPr lang="pt-BR" b="1" cap="none" spc="0" dirty="0">
              <a:ln w="0"/>
              <a:solidFill>
                <a:schemeClr val="bg1">
                  <a:lumMod val="75000"/>
                </a:schemeClr>
              </a:solidFill>
            </a:endParaRPr>
          </a:p>
        </p:txBody>
      </p:sp>
      <p:sp>
        <p:nvSpPr>
          <p:cNvPr id="5" name="Retângulo: Cantos Arredondados 4">
            <a:extLst>
              <a:ext uri="{FF2B5EF4-FFF2-40B4-BE49-F238E27FC236}">
                <a16:creationId xmlns:a16="http://schemas.microsoft.com/office/drawing/2014/main" id="{0FE20F8D-AA22-4D30-B5B6-1D26D8E25ACE}"/>
              </a:ext>
            </a:extLst>
          </p:cNvPr>
          <p:cNvSpPr/>
          <p:nvPr/>
        </p:nvSpPr>
        <p:spPr>
          <a:xfrm>
            <a:off x="636512" y="2007168"/>
            <a:ext cx="7995310" cy="923331"/>
          </a:xfrm>
          <a:prstGeom prst="roundRect">
            <a:avLst>
              <a:gd name="adj" fmla="val 7307"/>
            </a:avLst>
          </a:prstGeom>
          <a:noFill/>
          <a:ln w="381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CB50B93-782B-49E9-AE3F-59ADF08BDB3F}"/>
              </a:ext>
            </a:extLst>
          </p:cNvPr>
          <p:cNvSpPr/>
          <p:nvPr/>
        </p:nvSpPr>
        <p:spPr>
          <a:xfrm>
            <a:off x="784233" y="2072566"/>
            <a:ext cx="453970" cy="338554"/>
          </a:xfrm>
          <a:prstGeom prst="rect">
            <a:avLst/>
          </a:prstGeom>
          <a:noFill/>
        </p:spPr>
        <p:txBody>
          <a:bodyPr wrap="none" lIns="91440" tIns="45720" rIns="91440" bIns="45720">
            <a:spAutoFit/>
          </a:bodyPr>
          <a:lstStyle/>
          <a:p>
            <a:pPr algn="ctr"/>
            <a:r>
              <a:rPr lang="pt-BR" sz="1600" b="1" dirty="0">
                <a:ln w="0"/>
                <a:solidFill>
                  <a:schemeClr val="accent6">
                    <a:lumMod val="75000"/>
                  </a:schemeClr>
                </a:solidFill>
              </a:rPr>
              <a:t>EX:</a:t>
            </a:r>
            <a:endParaRPr lang="pt-BR" sz="1400" b="1" cap="none" spc="0" dirty="0">
              <a:ln w="0"/>
              <a:solidFill>
                <a:schemeClr val="accent6">
                  <a:lumMod val="75000"/>
                </a:schemeClr>
              </a:solidFill>
            </a:endParaRPr>
          </a:p>
        </p:txBody>
      </p:sp>
      <p:sp>
        <p:nvSpPr>
          <p:cNvPr id="17" name="Retângulo 16">
            <a:extLst>
              <a:ext uri="{FF2B5EF4-FFF2-40B4-BE49-F238E27FC236}">
                <a16:creationId xmlns:a16="http://schemas.microsoft.com/office/drawing/2014/main" id="{4E56185F-7F7C-431C-B3F7-00D1E9E1418E}"/>
              </a:ext>
            </a:extLst>
          </p:cNvPr>
          <p:cNvSpPr/>
          <p:nvPr/>
        </p:nvSpPr>
        <p:spPr>
          <a:xfrm>
            <a:off x="392061" y="3129506"/>
            <a:ext cx="8359880" cy="646331"/>
          </a:xfrm>
          <a:prstGeom prst="rect">
            <a:avLst/>
          </a:prstGeom>
          <a:solidFill>
            <a:schemeClr val="tx1"/>
          </a:solidFill>
        </p:spPr>
        <p:txBody>
          <a:bodyPr wrap="square" lIns="91440" tIns="45720" rIns="91440" bIns="45720">
            <a:spAutoFit/>
          </a:bodyPr>
          <a:lstStyle/>
          <a:p>
            <a:pPr algn="ctr"/>
            <a:r>
              <a:rPr lang="pt-BR" b="1" dirty="0">
                <a:ln w="0"/>
                <a:solidFill>
                  <a:schemeClr val="bg1">
                    <a:lumMod val="75000"/>
                  </a:schemeClr>
                </a:solidFill>
              </a:rPr>
              <a:t>Temos também o método “console.log” que imprime o resultado no console do navegador.</a:t>
            </a:r>
            <a:endParaRPr lang="pt-BR" b="1" cap="none" spc="0" dirty="0">
              <a:ln w="0"/>
              <a:solidFill>
                <a:schemeClr val="bg1">
                  <a:lumMod val="75000"/>
                </a:schemeClr>
              </a:solidFill>
            </a:endParaRPr>
          </a:p>
        </p:txBody>
      </p:sp>
      <p:pic>
        <p:nvPicPr>
          <p:cNvPr id="9" name="Picture 2" descr="Js Logo Vectors Free Download">
            <a:extLst>
              <a:ext uri="{FF2B5EF4-FFF2-40B4-BE49-F238E27FC236}">
                <a16:creationId xmlns:a16="http://schemas.microsoft.com/office/drawing/2014/main" id="{66A0ECC4-6AA9-4218-9AA8-7377418E6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Arredondados 10">
            <a:extLst>
              <a:ext uri="{FF2B5EF4-FFF2-40B4-BE49-F238E27FC236}">
                <a16:creationId xmlns:a16="http://schemas.microsoft.com/office/drawing/2014/main" id="{857BD14E-7117-4F92-A41B-D3023B5025A6}"/>
              </a:ext>
            </a:extLst>
          </p:cNvPr>
          <p:cNvSpPr/>
          <p:nvPr/>
        </p:nvSpPr>
        <p:spPr>
          <a:xfrm>
            <a:off x="636512" y="3791014"/>
            <a:ext cx="7995310" cy="923331"/>
          </a:xfrm>
          <a:prstGeom prst="roundRect">
            <a:avLst>
              <a:gd name="adj" fmla="val 7307"/>
            </a:avLst>
          </a:prstGeom>
          <a:noFill/>
          <a:ln w="381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898C2ACD-D809-4ABA-9CAE-312F14848236}"/>
              </a:ext>
            </a:extLst>
          </p:cNvPr>
          <p:cNvSpPr/>
          <p:nvPr/>
        </p:nvSpPr>
        <p:spPr>
          <a:xfrm>
            <a:off x="784233" y="3856412"/>
            <a:ext cx="453970" cy="338554"/>
          </a:xfrm>
          <a:prstGeom prst="rect">
            <a:avLst/>
          </a:prstGeom>
          <a:noFill/>
        </p:spPr>
        <p:txBody>
          <a:bodyPr wrap="none" lIns="91440" tIns="45720" rIns="91440" bIns="45720">
            <a:spAutoFit/>
          </a:bodyPr>
          <a:lstStyle/>
          <a:p>
            <a:pPr algn="ctr"/>
            <a:r>
              <a:rPr lang="pt-BR" sz="1600" b="1" dirty="0">
                <a:ln w="0"/>
                <a:solidFill>
                  <a:schemeClr val="accent6">
                    <a:lumMod val="75000"/>
                  </a:schemeClr>
                </a:solidFill>
              </a:rPr>
              <a:t>EX:</a:t>
            </a:r>
            <a:endParaRPr lang="pt-BR" sz="1400" b="1" cap="none" spc="0" dirty="0">
              <a:ln w="0"/>
              <a:solidFill>
                <a:schemeClr val="accent6">
                  <a:lumMod val="75000"/>
                </a:schemeClr>
              </a:solidFill>
            </a:endParaRPr>
          </a:p>
        </p:txBody>
      </p:sp>
      <p:pic>
        <p:nvPicPr>
          <p:cNvPr id="6" name="Imagem 5">
            <a:extLst>
              <a:ext uri="{FF2B5EF4-FFF2-40B4-BE49-F238E27FC236}">
                <a16:creationId xmlns:a16="http://schemas.microsoft.com/office/drawing/2014/main" id="{97BEE3B7-73EB-4733-B354-4BBCF4466B97}"/>
              </a:ext>
            </a:extLst>
          </p:cNvPr>
          <p:cNvPicPr>
            <a:picLocks noChangeAspect="1"/>
          </p:cNvPicPr>
          <p:nvPr/>
        </p:nvPicPr>
        <p:blipFill>
          <a:blip r:embed="rId4"/>
          <a:stretch>
            <a:fillRect/>
          </a:stretch>
        </p:blipFill>
        <p:spPr>
          <a:xfrm>
            <a:off x="1484556" y="2374224"/>
            <a:ext cx="5735764" cy="371381"/>
          </a:xfrm>
          <a:prstGeom prst="rect">
            <a:avLst/>
          </a:prstGeom>
        </p:spPr>
      </p:pic>
      <p:pic>
        <p:nvPicPr>
          <p:cNvPr id="15" name="Imagem 14">
            <a:extLst>
              <a:ext uri="{FF2B5EF4-FFF2-40B4-BE49-F238E27FC236}">
                <a16:creationId xmlns:a16="http://schemas.microsoft.com/office/drawing/2014/main" id="{DFEAFE93-91FD-45B5-971F-EFF61EE1645D}"/>
              </a:ext>
            </a:extLst>
          </p:cNvPr>
          <p:cNvPicPr>
            <a:picLocks noChangeAspect="1"/>
          </p:cNvPicPr>
          <p:nvPr/>
        </p:nvPicPr>
        <p:blipFill>
          <a:blip r:embed="rId5"/>
          <a:stretch>
            <a:fillRect/>
          </a:stretch>
        </p:blipFill>
        <p:spPr>
          <a:xfrm>
            <a:off x="1484556" y="4103374"/>
            <a:ext cx="5830644" cy="273148"/>
          </a:xfrm>
          <a:prstGeom prst="rect">
            <a:avLst/>
          </a:prstGeom>
        </p:spPr>
      </p:pic>
    </p:spTree>
    <p:extLst>
      <p:ext uri="{BB962C8B-B14F-4D97-AF65-F5344CB8AC3E}">
        <p14:creationId xmlns:p14="http://schemas.microsoft.com/office/powerpoint/2010/main" val="152033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Elipse 8">
            <a:extLst>
              <a:ext uri="{FF2B5EF4-FFF2-40B4-BE49-F238E27FC236}">
                <a16:creationId xmlns:a16="http://schemas.microsoft.com/office/drawing/2014/main" id="{4D7A5221-DB34-420D-82EE-791A604A68E2}"/>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Variáveis e Tipos de Dados</a:t>
            </a:r>
            <a:endParaRPr lang="en-US" sz="2400" dirty="0">
              <a:solidFill>
                <a:srgbClr val="FF0066"/>
              </a:solidFill>
            </a:endParaRPr>
          </a:p>
        </p:txBody>
      </p:sp>
      <p:sp>
        <p:nvSpPr>
          <p:cNvPr id="5" name="Retângulo 4">
            <a:extLst>
              <a:ext uri="{FF2B5EF4-FFF2-40B4-BE49-F238E27FC236}">
                <a16:creationId xmlns:a16="http://schemas.microsoft.com/office/drawing/2014/main" id="{9BA08509-7F4B-4ED2-8A60-D2B957562406}"/>
              </a:ext>
            </a:extLst>
          </p:cNvPr>
          <p:cNvSpPr/>
          <p:nvPr/>
        </p:nvSpPr>
        <p:spPr>
          <a:xfrm>
            <a:off x="1882105" y="902089"/>
            <a:ext cx="5463034" cy="461665"/>
          </a:xfrm>
          <a:prstGeom prst="rect">
            <a:avLst/>
          </a:prstGeom>
          <a:noFill/>
        </p:spPr>
        <p:txBody>
          <a:bodyPr wrap="none" lIns="91440" tIns="45720" rIns="91440" bIns="45720">
            <a:spAutoFit/>
          </a:bodyPr>
          <a:lstStyle/>
          <a:p>
            <a:pPr algn="ctr"/>
            <a:r>
              <a:rPr lang="pt-BR" b="1" dirty="0">
                <a:ln w="0"/>
                <a:solidFill>
                  <a:schemeClr val="bg1">
                    <a:lumMod val="75000"/>
                  </a:schemeClr>
                </a:solidFill>
              </a:rPr>
              <a:t>SÃO CARACTERISTICAS DAS VARIÁVEIS DO JAVASCRIPT</a:t>
            </a:r>
            <a:r>
              <a:rPr lang="pt-BR" sz="2400" b="1" dirty="0">
                <a:ln w="0"/>
              </a:rPr>
              <a:t>:</a:t>
            </a:r>
            <a:endParaRPr lang="pt-BR" sz="2400" b="1" cap="none" spc="0" dirty="0">
              <a:ln w="0"/>
            </a:endParaRPr>
          </a:p>
        </p:txBody>
      </p:sp>
      <p:sp>
        <p:nvSpPr>
          <p:cNvPr id="8" name="CaixaDeTexto 7">
            <a:extLst>
              <a:ext uri="{FF2B5EF4-FFF2-40B4-BE49-F238E27FC236}">
                <a16:creationId xmlns:a16="http://schemas.microsoft.com/office/drawing/2014/main" id="{4A0EB67D-D87D-4673-9DBE-3007D734C981}"/>
              </a:ext>
            </a:extLst>
          </p:cNvPr>
          <p:cNvSpPr txBox="1"/>
          <p:nvPr/>
        </p:nvSpPr>
        <p:spPr>
          <a:xfrm>
            <a:off x="562854" y="1673694"/>
            <a:ext cx="8018292" cy="646986"/>
          </a:xfrm>
          <a:prstGeom prst="roundRect">
            <a:avLst/>
          </a:prstGeom>
          <a:solidFill>
            <a:srgbClr val="7030A0"/>
          </a:solidFill>
          <a:ln w="38100">
            <a:solidFill>
              <a:schemeClr val="accent4">
                <a:lumMod val="60000"/>
                <a:lumOff val="40000"/>
              </a:schemeClr>
            </a:solidFill>
          </a:ln>
        </p:spPr>
        <p:txBody>
          <a:bodyPr wrap="square" rtlCol="0">
            <a:spAutoFit/>
          </a:bodyPr>
          <a:lstStyle/>
          <a:p>
            <a:r>
              <a:rPr lang="pt-BR" sz="1600" b="1" dirty="0">
                <a:solidFill>
                  <a:schemeClr val="bg1"/>
                </a:solidFill>
              </a:rPr>
              <a:t>EM JAVASCRIPT AS VARIÁVEIS NÃO SÃO TIPADAS, LOGO BASTA DECLARÁ-LAS UTILIZANDO UMA DAS PALAVRAS RESERVADAS COMO “LET”;</a:t>
            </a:r>
          </a:p>
        </p:txBody>
      </p:sp>
      <p:sp>
        <p:nvSpPr>
          <p:cNvPr id="12" name="CaixaDeTexto 11">
            <a:extLst>
              <a:ext uri="{FF2B5EF4-FFF2-40B4-BE49-F238E27FC236}">
                <a16:creationId xmlns:a16="http://schemas.microsoft.com/office/drawing/2014/main" id="{1B1E8445-61C3-443C-B21C-ED5A96228D12}"/>
              </a:ext>
            </a:extLst>
          </p:cNvPr>
          <p:cNvSpPr txBox="1"/>
          <p:nvPr/>
        </p:nvSpPr>
        <p:spPr>
          <a:xfrm>
            <a:off x="562854" y="2632320"/>
            <a:ext cx="8018292" cy="646986"/>
          </a:xfrm>
          <a:prstGeom prst="roundRect">
            <a:avLst/>
          </a:prstGeom>
          <a:solidFill>
            <a:schemeClr val="accent3">
              <a:lumMod val="50000"/>
            </a:schemeClr>
          </a:solidFill>
          <a:ln w="38100">
            <a:solidFill>
              <a:schemeClr val="accent3">
                <a:lumMod val="60000"/>
                <a:lumOff val="40000"/>
              </a:schemeClr>
            </a:solidFill>
          </a:ln>
        </p:spPr>
        <p:txBody>
          <a:bodyPr wrap="square" rtlCol="0">
            <a:spAutoFit/>
          </a:bodyPr>
          <a:lstStyle/>
          <a:p>
            <a:r>
              <a:rPr lang="pt-BR" sz="1600" b="1" dirty="0">
                <a:solidFill>
                  <a:schemeClr val="bg1"/>
                </a:solidFill>
              </a:rPr>
              <a:t>O JAVASCRIPT É CASE SENSITIVE, OU SEJA, ELE FAZ DIFERENCIAÇÃO ENTRE LETRAS MAIÚSCULAS E MINÚSCULAS;</a:t>
            </a:r>
          </a:p>
        </p:txBody>
      </p:sp>
      <p:sp>
        <p:nvSpPr>
          <p:cNvPr id="14" name="CaixaDeTexto 13">
            <a:extLst>
              <a:ext uri="{FF2B5EF4-FFF2-40B4-BE49-F238E27FC236}">
                <a16:creationId xmlns:a16="http://schemas.microsoft.com/office/drawing/2014/main" id="{8D25CBC7-8B56-4FA9-9DAB-F307548B4D68}"/>
              </a:ext>
            </a:extLst>
          </p:cNvPr>
          <p:cNvSpPr txBox="1"/>
          <p:nvPr/>
        </p:nvSpPr>
        <p:spPr>
          <a:xfrm>
            <a:off x="562854" y="3574198"/>
            <a:ext cx="8018292" cy="919401"/>
          </a:xfrm>
          <a:prstGeom prst="roundRect">
            <a:avLst/>
          </a:prstGeom>
          <a:solidFill>
            <a:schemeClr val="accent6">
              <a:lumMod val="75000"/>
            </a:schemeClr>
          </a:solidFill>
          <a:ln w="38100">
            <a:solidFill>
              <a:schemeClr val="accent6">
                <a:lumMod val="60000"/>
                <a:lumOff val="40000"/>
              </a:schemeClr>
            </a:solidFill>
          </a:ln>
        </p:spPr>
        <p:txBody>
          <a:bodyPr wrap="square" rtlCol="0">
            <a:spAutoFit/>
          </a:bodyPr>
          <a:lstStyle/>
          <a:p>
            <a:r>
              <a:rPr lang="pt-BR" sz="1600" b="1" dirty="0">
                <a:solidFill>
                  <a:schemeClr val="bg1"/>
                </a:solidFill>
              </a:rPr>
              <a:t>A FORMA DE DECLARAÇÃO DAS VARIÁVEIS UTILIZADA NO MERCADO É O CAMEL CASE, ONDE A PRIMEIRA PALAVRA COMEÇA COM LETRA MINÚSCULA E AS DEMAIS COM LETRA MAIÚSCULA SEM ESPAÇO ENTRE ELAS;  </a:t>
            </a:r>
          </a:p>
        </p:txBody>
      </p:sp>
      <p:pic>
        <p:nvPicPr>
          <p:cNvPr id="11" name="Picture 2" descr="Js Logo Vectors Free Download">
            <a:extLst>
              <a:ext uri="{FF2B5EF4-FFF2-40B4-BE49-F238E27FC236}">
                <a16:creationId xmlns:a16="http://schemas.microsoft.com/office/drawing/2014/main" id="{BCC4FC65-FA21-4807-A339-5E0C60CF2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8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Variáveis e Tipos de Dados</a:t>
            </a:r>
            <a:endParaRPr lang="en-US" sz="2400" dirty="0">
              <a:solidFill>
                <a:srgbClr val="FF0066"/>
              </a:solidFill>
            </a:endParaRPr>
          </a:p>
        </p:txBody>
      </p:sp>
      <p:sp>
        <p:nvSpPr>
          <p:cNvPr id="3" name="Retângulo 2">
            <a:extLst>
              <a:ext uri="{FF2B5EF4-FFF2-40B4-BE49-F238E27FC236}">
                <a16:creationId xmlns:a16="http://schemas.microsoft.com/office/drawing/2014/main" id="{2AB9D17B-02C3-4A3D-B99B-351E86C63888}"/>
              </a:ext>
            </a:extLst>
          </p:cNvPr>
          <p:cNvSpPr/>
          <p:nvPr/>
        </p:nvSpPr>
        <p:spPr>
          <a:xfrm>
            <a:off x="392061" y="990700"/>
            <a:ext cx="8359880" cy="3970318"/>
          </a:xfrm>
          <a:prstGeom prst="rect">
            <a:avLst/>
          </a:prstGeom>
          <a:solidFill>
            <a:schemeClr val="tx1"/>
          </a:solidFill>
        </p:spPr>
        <p:txBody>
          <a:bodyPr wrap="square" lIns="91440" tIns="45720" rIns="91440" bIns="45720">
            <a:spAutoFit/>
          </a:bodyPr>
          <a:lstStyle/>
          <a:p>
            <a:pPr algn="ctr"/>
            <a:r>
              <a:rPr lang="pt-BR" b="1" dirty="0">
                <a:ln w="0"/>
                <a:solidFill>
                  <a:schemeClr val="bg1">
                    <a:lumMod val="75000"/>
                  </a:schemeClr>
                </a:solidFill>
              </a:rPr>
              <a:t>É muito importante para usarmos uma linguagem de programação para resolver um problema conseguirmos armazenar os valores para manipulá-los. Para isso criamos pequenos espaços na memória que podem ser mutáveis ou imutáveis.</a:t>
            </a:r>
          </a:p>
          <a:p>
            <a:pPr algn="ctr"/>
            <a:r>
              <a:rPr lang="pt-BR" b="1" cap="none" spc="0" dirty="0">
                <a:ln w="0"/>
                <a:solidFill>
                  <a:schemeClr val="bg1">
                    <a:lumMod val="75000"/>
                  </a:schemeClr>
                </a:solidFill>
              </a:rPr>
              <a:t>Vamos começar usando uma variável, espaço de memória mutável. Uma das formas de fazer isso é usando a palavra reservada “</a:t>
            </a:r>
            <a:r>
              <a:rPr lang="pt-BR" b="1" cap="none" spc="0" dirty="0" err="1">
                <a:ln w="0"/>
                <a:solidFill>
                  <a:schemeClr val="bg1">
                    <a:lumMod val="75000"/>
                  </a:schemeClr>
                </a:solidFill>
              </a:rPr>
              <a:t>let</a:t>
            </a:r>
            <a:r>
              <a:rPr lang="pt-BR" b="1" cap="none" spc="0" dirty="0">
                <a:ln w="0"/>
                <a:solidFill>
                  <a:schemeClr val="bg1">
                    <a:lumMod val="75000"/>
                  </a:schemeClr>
                </a:solidFill>
              </a:rPr>
              <a:t>” para declararmos, ou seja criamos uma variável.</a:t>
            </a:r>
          </a:p>
          <a:p>
            <a:pPr algn="ctr"/>
            <a:endParaRPr lang="pt-BR" b="1" dirty="0">
              <a:ln w="0"/>
              <a:solidFill>
                <a:schemeClr val="bg1">
                  <a:lumMod val="75000"/>
                </a:schemeClr>
              </a:solidFill>
            </a:endParaRPr>
          </a:p>
          <a:p>
            <a:pPr algn="ctr"/>
            <a:endParaRPr lang="pt-BR" b="1" cap="none" spc="0" dirty="0">
              <a:ln w="0"/>
              <a:solidFill>
                <a:schemeClr val="bg1">
                  <a:lumMod val="75000"/>
                </a:schemeClr>
              </a:solidFill>
            </a:endParaRPr>
          </a:p>
          <a:p>
            <a:pPr algn="ctr"/>
            <a:endParaRPr lang="pt-BR" b="1" dirty="0">
              <a:ln w="0"/>
              <a:solidFill>
                <a:schemeClr val="bg1">
                  <a:lumMod val="75000"/>
                </a:schemeClr>
              </a:solidFill>
            </a:endParaRPr>
          </a:p>
          <a:p>
            <a:pPr algn="ctr"/>
            <a:endParaRPr lang="pt-BR" b="1" cap="none" spc="0" dirty="0">
              <a:ln w="0"/>
              <a:solidFill>
                <a:schemeClr val="bg1">
                  <a:lumMod val="75000"/>
                </a:schemeClr>
              </a:solidFill>
            </a:endParaRPr>
          </a:p>
          <a:p>
            <a:pPr algn="ctr"/>
            <a:endParaRPr lang="pt-BR" b="1" dirty="0">
              <a:ln w="0"/>
              <a:solidFill>
                <a:schemeClr val="bg1">
                  <a:lumMod val="75000"/>
                </a:schemeClr>
              </a:solidFill>
            </a:endParaRPr>
          </a:p>
          <a:p>
            <a:pPr algn="ctr"/>
            <a:endParaRPr lang="pt-BR" b="1" cap="none" spc="0" dirty="0">
              <a:ln w="0"/>
              <a:solidFill>
                <a:schemeClr val="bg1">
                  <a:lumMod val="75000"/>
                </a:schemeClr>
              </a:solidFill>
            </a:endParaRPr>
          </a:p>
          <a:p>
            <a:pPr algn="ctr"/>
            <a:endParaRPr lang="pt-BR" b="1" cap="none" spc="0" dirty="0">
              <a:ln w="0"/>
              <a:solidFill>
                <a:schemeClr val="bg1">
                  <a:lumMod val="75000"/>
                </a:schemeClr>
              </a:solidFill>
            </a:endParaRPr>
          </a:p>
          <a:p>
            <a:pPr algn="just"/>
            <a:r>
              <a:rPr lang="pt-BR" b="1" dirty="0">
                <a:ln w="0"/>
                <a:solidFill>
                  <a:srgbClr val="FF0066"/>
                </a:solidFill>
              </a:rPr>
              <a:t>Obs.</a:t>
            </a:r>
            <a:r>
              <a:rPr lang="pt-BR" b="1" dirty="0">
                <a:ln w="0"/>
                <a:solidFill>
                  <a:schemeClr val="bg1">
                    <a:lumMod val="75000"/>
                  </a:schemeClr>
                </a:solidFill>
              </a:rPr>
              <a:t> Mais pra frente vamos conhecer outras opções</a:t>
            </a:r>
            <a:endParaRPr lang="pt-BR" b="1" cap="none" spc="0" dirty="0">
              <a:ln w="0"/>
              <a:solidFill>
                <a:schemeClr val="bg1">
                  <a:lumMod val="75000"/>
                </a:schemeClr>
              </a:solidFill>
            </a:endParaRPr>
          </a:p>
        </p:txBody>
      </p:sp>
      <p:sp>
        <p:nvSpPr>
          <p:cNvPr id="5" name="Retângulo: Cantos Arredondados 4">
            <a:extLst>
              <a:ext uri="{FF2B5EF4-FFF2-40B4-BE49-F238E27FC236}">
                <a16:creationId xmlns:a16="http://schemas.microsoft.com/office/drawing/2014/main" id="{0FE20F8D-AA22-4D30-B5B6-1D26D8E25ACE}"/>
              </a:ext>
            </a:extLst>
          </p:cNvPr>
          <p:cNvSpPr/>
          <p:nvPr/>
        </p:nvSpPr>
        <p:spPr>
          <a:xfrm>
            <a:off x="392059" y="2930255"/>
            <a:ext cx="7995310" cy="1363066"/>
          </a:xfrm>
          <a:prstGeom prst="roundRect">
            <a:avLst>
              <a:gd name="adj" fmla="val 7307"/>
            </a:avLst>
          </a:prstGeom>
          <a:noFill/>
          <a:ln w="381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CB50B93-782B-49E9-AE3F-59ADF08BDB3F}"/>
              </a:ext>
            </a:extLst>
          </p:cNvPr>
          <p:cNvSpPr/>
          <p:nvPr/>
        </p:nvSpPr>
        <p:spPr>
          <a:xfrm>
            <a:off x="392061" y="3092738"/>
            <a:ext cx="453970" cy="338554"/>
          </a:xfrm>
          <a:prstGeom prst="rect">
            <a:avLst/>
          </a:prstGeom>
          <a:noFill/>
        </p:spPr>
        <p:txBody>
          <a:bodyPr wrap="none" lIns="91440" tIns="45720" rIns="91440" bIns="45720">
            <a:spAutoFit/>
          </a:bodyPr>
          <a:lstStyle/>
          <a:p>
            <a:pPr algn="ctr"/>
            <a:r>
              <a:rPr lang="pt-BR" sz="1600" b="1" dirty="0">
                <a:ln w="0"/>
                <a:solidFill>
                  <a:schemeClr val="accent6">
                    <a:lumMod val="75000"/>
                  </a:schemeClr>
                </a:solidFill>
              </a:rPr>
              <a:t>EX:</a:t>
            </a:r>
            <a:endParaRPr lang="pt-BR" sz="1400" b="1" cap="none" spc="0" dirty="0">
              <a:ln w="0"/>
              <a:solidFill>
                <a:schemeClr val="accent6">
                  <a:lumMod val="75000"/>
                </a:schemeClr>
              </a:solidFill>
            </a:endParaRPr>
          </a:p>
        </p:txBody>
      </p:sp>
      <p:pic>
        <p:nvPicPr>
          <p:cNvPr id="7" name="Imagem 6">
            <a:extLst>
              <a:ext uri="{FF2B5EF4-FFF2-40B4-BE49-F238E27FC236}">
                <a16:creationId xmlns:a16="http://schemas.microsoft.com/office/drawing/2014/main" id="{7098D477-48D3-4AAA-83B6-B1A427CE4088}"/>
              </a:ext>
            </a:extLst>
          </p:cNvPr>
          <p:cNvPicPr>
            <a:picLocks noChangeAspect="1"/>
          </p:cNvPicPr>
          <p:nvPr/>
        </p:nvPicPr>
        <p:blipFill>
          <a:blip r:embed="rId3"/>
          <a:stretch>
            <a:fillRect/>
          </a:stretch>
        </p:blipFill>
        <p:spPr>
          <a:xfrm>
            <a:off x="1054894" y="3114358"/>
            <a:ext cx="6885574" cy="925602"/>
          </a:xfrm>
          <a:prstGeom prst="rect">
            <a:avLst/>
          </a:prstGeom>
        </p:spPr>
      </p:pic>
      <p:pic>
        <p:nvPicPr>
          <p:cNvPr id="11" name="Picture 2" descr="Js Logo Vectors Free Download">
            <a:extLst>
              <a:ext uri="{FF2B5EF4-FFF2-40B4-BE49-F238E27FC236}">
                <a16:creationId xmlns:a16="http://schemas.microsoft.com/office/drawing/2014/main" id="{EA8126E6-262C-4A91-AAED-B973E70FF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52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Variáveis e Tipos de Dados</a:t>
            </a:r>
            <a:endParaRPr lang="en-US" sz="2400" dirty="0">
              <a:solidFill>
                <a:srgbClr val="FF0066"/>
              </a:solidFill>
            </a:endParaRPr>
          </a:p>
        </p:txBody>
      </p:sp>
      <p:sp>
        <p:nvSpPr>
          <p:cNvPr id="4" name="CaixaDeTexto 3">
            <a:extLst>
              <a:ext uri="{FF2B5EF4-FFF2-40B4-BE49-F238E27FC236}">
                <a16:creationId xmlns:a16="http://schemas.microsoft.com/office/drawing/2014/main" id="{4F9EF420-82C0-4813-98E7-F9BA07BD32E2}"/>
              </a:ext>
            </a:extLst>
          </p:cNvPr>
          <p:cNvSpPr txBox="1"/>
          <p:nvPr/>
        </p:nvSpPr>
        <p:spPr>
          <a:xfrm>
            <a:off x="355158" y="1180520"/>
            <a:ext cx="8018292" cy="3697962"/>
          </a:xfrm>
          <a:prstGeom prst="roundRect">
            <a:avLst>
              <a:gd name="adj" fmla="val 3261"/>
            </a:avLst>
          </a:prstGeom>
          <a:solidFill>
            <a:schemeClr val="tx1"/>
          </a:solidFill>
          <a:ln w="38100">
            <a:solidFill>
              <a:schemeClr val="accent3">
                <a:lumMod val="60000"/>
                <a:lumOff val="40000"/>
              </a:schemeClr>
            </a:solidFill>
          </a:ln>
        </p:spPr>
        <p:txBody>
          <a:bodyPr wrap="square" rtlCol="0">
            <a:spAutoFit/>
          </a:bodyPr>
          <a:lstStyle/>
          <a:p>
            <a:endParaRPr lang="pt-BR" sz="800" b="1" dirty="0">
              <a:solidFill>
                <a:schemeClr val="accent3">
                  <a:lumMod val="60000"/>
                  <a:lumOff val="40000"/>
                </a:schemeClr>
              </a:solidFill>
            </a:endParaRPr>
          </a:p>
          <a:p>
            <a:r>
              <a:rPr lang="pt-BR" sz="1400" b="1" dirty="0">
                <a:solidFill>
                  <a:schemeClr val="accent3">
                    <a:lumMod val="60000"/>
                    <a:lumOff val="40000"/>
                  </a:schemeClr>
                </a:solidFill>
              </a:rPr>
              <a:t>INT = NÚMEROS INTEIROS .</a:t>
            </a:r>
          </a:p>
          <a:p>
            <a:r>
              <a:rPr lang="pt-BR" sz="1400" b="1" dirty="0">
                <a:solidFill>
                  <a:schemeClr val="accent3">
                    <a:lumMod val="60000"/>
                    <a:lumOff val="40000"/>
                  </a:schemeClr>
                </a:solidFill>
              </a:rPr>
              <a:t>	EX: </a:t>
            </a:r>
          </a:p>
          <a:p>
            <a:endParaRPr lang="pt-BR" sz="1400" b="1" dirty="0">
              <a:solidFill>
                <a:schemeClr val="accent3">
                  <a:lumMod val="60000"/>
                  <a:lumOff val="40000"/>
                </a:schemeClr>
              </a:solidFill>
            </a:endParaRPr>
          </a:p>
          <a:p>
            <a:r>
              <a:rPr lang="pt-BR" sz="1400" b="1" dirty="0">
                <a:solidFill>
                  <a:schemeClr val="accent3">
                    <a:lumMod val="60000"/>
                    <a:lumOff val="40000"/>
                  </a:schemeClr>
                </a:solidFill>
              </a:rPr>
              <a:t>FLOAT = NÚMEROS FLUTUANTES COM CASAS DECIMAIS.</a:t>
            </a:r>
          </a:p>
          <a:p>
            <a:r>
              <a:rPr lang="pt-BR" sz="1400" b="1" dirty="0">
                <a:solidFill>
                  <a:schemeClr val="accent3">
                    <a:lumMod val="60000"/>
                    <a:lumOff val="40000"/>
                  </a:schemeClr>
                </a:solidFill>
              </a:rPr>
              <a:t>	EX: </a:t>
            </a:r>
          </a:p>
          <a:p>
            <a:endParaRPr lang="pt-BR" sz="1400" b="1" dirty="0">
              <a:solidFill>
                <a:schemeClr val="accent3">
                  <a:lumMod val="60000"/>
                  <a:lumOff val="40000"/>
                </a:schemeClr>
              </a:solidFill>
            </a:endParaRPr>
          </a:p>
          <a:p>
            <a:r>
              <a:rPr lang="pt-BR" sz="1400" b="1" dirty="0">
                <a:solidFill>
                  <a:schemeClr val="accent3">
                    <a:lumMod val="60000"/>
                    <a:lumOff val="40000"/>
                  </a:schemeClr>
                </a:solidFill>
              </a:rPr>
              <a:t>STRING = VARIÁVEIS DE TEXTO, ELAS DEVEM SER REPRESENTADAS ENTRE ASPAS SIMPLES OU DUPLAS.</a:t>
            </a:r>
          </a:p>
          <a:p>
            <a:r>
              <a:rPr lang="pt-BR" sz="1400" b="1" dirty="0">
                <a:solidFill>
                  <a:schemeClr val="accent3">
                    <a:lumMod val="60000"/>
                    <a:lumOff val="40000"/>
                  </a:schemeClr>
                </a:solidFill>
              </a:rPr>
              <a:t>	EX: </a:t>
            </a:r>
          </a:p>
          <a:p>
            <a:endParaRPr lang="pt-BR" sz="1400" b="1" dirty="0">
              <a:solidFill>
                <a:schemeClr val="accent3">
                  <a:lumMod val="60000"/>
                  <a:lumOff val="40000"/>
                </a:schemeClr>
              </a:solidFill>
            </a:endParaRPr>
          </a:p>
          <a:p>
            <a:r>
              <a:rPr lang="pt-BR" sz="1400" b="1" dirty="0">
                <a:solidFill>
                  <a:schemeClr val="accent3">
                    <a:lumMod val="60000"/>
                    <a:lumOff val="40000"/>
                  </a:schemeClr>
                </a:solidFill>
              </a:rPr>
              <a:t>BOOLEANOS = QUE RECEBE OS VALORES FALSO OU VERDADEIRO.</a:t>
            </a:r>
          </a:p>
          <a:p>
            <a:r>
              <a:rPr lang="pt-BR" sz="1400" b="1" dirty="0">
                <a:solidFill>
                  <a:schemeClr val="accent3">
                    <a:lumMod val="60000"/>
                    <a:lumOff val="40000"/>
                  </a:schemeClr>
                </a:solidFill>
              </a:rPr>
              <a:t>	EX: </a:t>
            </a:r>
          </a:p>
          <a:p>
            <a:endParaRPr lang="pt-BR" sz="1400" b="1" dirty="0">
              <a:solidFill>
                <a:schemeClr val="accent3">
                  <a:lumMod val="60000"/>
                  <a:lumOff val="40000"/>
                </a:schemeClr>
              </a:solidFill>
            </a:endParaRPr>
          </a:p>
          <a:p>
            <a:r>
              <a:rPr lang="pt-BR" sz="1400" b="1" dirty="0">
                <a:solidFill>
                  <a:schemeClr val="accent3">
                    <a:lumMod val="60000"/>
                    <a:lumOff val="40000"/>
                  </a:schemeClr>
                </a:solidFill>
              </a:rPr>
              <a:t>ARRAY = CONJUNTO DE ELEMENTOS, DEVE SER REPRESENTADO ENTRE CONCHETES E OS VALORES SEPARADOS POR VIRGULA.</a:t>
            </a:r>
          </a:p>
          <a:p>
            <a:r>
              <a:rPr lang="pt-BR" sz="1400" b="1" dirty="0">
                <a:solidFill>
                  <a:schemeClr val="accent3">
                    <a:lumMod val="60000"/>
                    <a:lumOff val="40000"/>
                  </a:schemeClr>
                </a:solidFill>
              </a:rPr>
              <a:t>	EX:  </a:t>
            </a:r>
          </a:p>
          <a:p>
            <a:endParaRPr lang="pt-BR" sz="1400" b="1" dirty="0">
              <a:solidFill>
                <a:schemeClr val="accent3">
                  <a:lumMod val="60000"/>
                  <a:lumOff val="40000"/>
                </a:schemeClr>
              </a:solidFill>
            </a:endParaRPr>
          </a:p>
        </p:txBody>
      </p:sp>
      <p:sp>
        <p:nvSpPr>
          <p:cNvPr id="7" name="Retângulo 6">
            <a:extLst>
              <a:ext uri="{FF2B5EF4-FFF2-40B4-BE49-F238E27FC236}">
                <a16:creationId xmlns:a16="http://schemas.microsoft.com/office/drawing/2014/main" id="{B60893A8-08F8-4F97-9C6B-20A502E61B10}"/>
              </a:ext>
            </a:extLst>
          </p:cNvPr>
          <p:cNvSpPr/>
          <p:nvPr/>
        </p:nvSpPr>
        <p:spPr>
          <a:xfrm>
            <a:off x="1127674" y="811188"/>
            <a:ext cx="6493894" cy="369332"/>
          </a:xfrm>
          <a:prstGeom prst="rect">
            <a:avLst/>
          </a:prstGeom>
          <a:noFill/>
        </p:spPr>
        <p:txBody>
          <a:bodyPr wrap="none" lIns="91440" tIns="45720" rIns="91440" bIns="45720">
            <a:spAutoFit/>
          </a:bodyPr>
          <a:lstStyle/>
          <a:p>
            <a:pPr algn="ctr"/>
            <a:r>
              <a:rPr lang="pt-BR" b="1" dirty="0">
                <a:ln w="0"/>
                <a:solidFill>
                  <a:schemeClr val="bg1">
                    <a:lumMod val="75000"/>
                  </a:schemeClr>
                </a:solidFill>
              </a:rPr>
              <a:t>O JAVASCRIPT PODE INTERPRETAR AS VARIÁVEIS COMO OS TIPOS:</a:t>
            </a:r>
            <a:endParaRPr lang="pt-BR" b="1" cap="none" spc="0" dirty="0">
              <a:ln w="0"/>
              <a:solidFill>
                <a:schemeClr val="bg1">
                  <a:lumMod val="75000"/>
                </a:schemeClr>
              </a:solidFill>
            </a:endParaRPr>
          </a:p>
        </p:txBody>
      </p:sp>
      <p:pic>
        <p:nvPicPr>
          <p:cNvPr id="5" name="Imagem 4">
            <a:extLst>
              <a:ext uri="{FF2B5EF4-FFF2-40B4-BE49-F238E27FC236}">
                <a16:creationId xmlns:a16="http://schemas.microsoft.com/office/drawing/2014/main" id="{F09AC2AB-7063-4FB4-B982-0976A58C2093}"/>
              </a:ext>
            </a:extLst>
          </p:cNvPr>
          <p:cNvPicPr>
            <a:picLocks noChangeAspect="1"/>
          </p:cNvPicPr>
          <p:nvPr/>
        </p:nvPicPr>
        <p:blipFill>
          <a:blip r:embed="rId3"/>
          <a:stretch>
            <a:fillRect/>
          </a:stretch>
        </p:blipFill>
        <p:spPr>
          <a:xfrm>
            <a:off x="1311275" y="1601775"/>
            <a:ext cx="2286363" cy="379022"/>
          </a:xfrm>
          <a:prstGeom prst="rect">
            <a:avLst/>
          </a:prstGeom>
        </p:spPr>
      </p:pic>
      <p:pic>
        <p:nvPicPr>
          <p:cNvPr id="8" name="Imagem 7">
            <a:extLst>
              <a:ext uri="{FF2B5EF4-FFF2-40B4-BE49-F238E27FC236}">
                <a16:creationId xmlns:a16="http://schemas.microsoft.com/office/drawing/2014/main" id="{8355889F-4138-4246-8A69-783A14297AF2}"/>
              </a:ext>
            </a:extLst>
          </p:cNvPr>
          <p:cNvPicPr>
            <a:picLocks noChangeAspect="1"/>
          </p:cNvPicPr>
          <p:nvPr/>
        </p:nvPicPr>
        <p:blipFill>
          <a:blip r:embed="rId4"/>
          <a:stretch>
            <a:fillRect/>
          </a:stretch>
        </p:blipFill>
        <p:spPr>
          <a:xfrm>
            <a:off x="1311275" y="2271521"/>
            <a:ext cx="2676109" cy="338897"/>
          </a:xfrm>
          <a:prstGeom prst="rect">
            <a:avLst/>
          </a:prstGeom>
        </p:spPr>
      </p:pic>
      <p:pic>
        <p:nvPicPr>
          <p:cNvPr id="11" name="Imagem 10">
            <a:extLst>
              <a:ext uri="{FF2B5EF4-FFF2-40B4-BE49-F238E27FC236}">
                <a16:creationId xmlns:a16="http://schemas.microsoft.com/office/drawing/2014/main" id="{5E622374-A881-4054-A075-ECE922C20A9F}"/>
              </a:ext>
            </a:extLst>
          </p:cNvPr>
          <p:cNvPicPr>
            <a:picLocks noChangeAspect="1"/>
          </p:cNvPicPr>
          <p:nvPr/>
        </p:nvPicPr>
        <p:blipFill>
          <a:blip r:embed="rId5"/>
          <a:stretch>
            <a:fillRect/>
          </a:stretch>
        </p:blipFill>
        <p:spPr>
          <a:xfrm>
            <a:off x="1327672" y="2872316"/>
            <a:ext cx="3604091" cy="389951"/>
          </a:xfrm>
          <a:prstGeom prst="rect">
            <a:avLst/>
          </a:prstGeom>
        </p:spPr>
      </p:pic>
      <p:pic>
        <p:nvPicPr>
          <p:cNvPr id="13" name="Imagem 12">
            <a:extLst>
              <a:ext uri="{FF2B5EF4-FFF2-40B4-BE49-F238E27FC236}">
                <a16:creationId xmlns:a16="http://schemas.microsoft.com/office/drawing/2014/main" id="{4F930804-2422-49C0-8F97-DFE65B3CB42A}"/>
              </a:ext>
            </a:extLst>
          </p:cNvPr>
          <p:cNvPicPr>
            <a:picLocks noChangeAspect="1"/>
          </p:cNvPicPr>
          <p:nvPr/>
        </p:nvPicPr>
        <p:blipFill>
          <a:blip r:embed="rId6"/>
          <a:stretch>
            <a:fillRect/>
          </a:stretch>
        </p:blipFill>
        <p:spPr>
          <a:xfrm>
            <a:off x="1327672" y="3524165"/>
            <a:ext cx="2022868" cy="389951"/>
          </a:xfrm>
          <a:prstGeom prst="rect">
            <a:avLst/>
          </a:prstGeom>
        </p:spPr>
      </p:pic>
      <p:pic>
        <p:nvPicPr>
          <p:cNvPr id="15" name="Imagem 14">
            <a:extLst>
              <a:ext uri="{FF2B5EF4-FFF2-40B4-BE49-F238E27FC236}">
                <a16:creationId xmlns:a16="http://schemas.microsoft.com/office/drawing/2014/main" id="{71B8A471-A19F-4700-A2C1-677A8DEA23B9}"/>
              </a:ext>
            </a:extLst>
          </p:cNvPr>
          <p:cNvPicPr>
            <a:picLocks noChangeAspect="1"/>
          </p:cNvPicPr>
          <p:nvPr/>
        </p:nvPicPr>
        <p:blipFill>
          <a:blip r:embed="rId7"/>
          <a:stretch>
            <a:fillRect/>
          </a:stretch>
        </p:blipFill>
        <p:spPr>
          <a:xfrm>
            <a:off x="1311275" y="4382045"/>
            <a:ext cx="4535851" cy="369332"/>
          </a:xfrm>
          <a:prstGeom prst="rect">
            <a:avLst/>
          </a:prstGeom>
        </p:spPr>
      </p:pic>
      <p:pic>
        <p:nvPicPr>
          <p:cNvPr id="21" name="Picture 2" descr="Js Logo Vectors Free Download">
            <a:extLst>
              <a:ext uri="{FF2B5EF4-FFF2-40B4-BE49-F238E27FC236}">
                <a16:creationId xmlns:a16="http://schemas.microsoft.com/office/drawing/2014/main" id="{FA84C2BE-3AEC-4CAA-AF06-FD97E1D820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2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Variáveis e Tipos de Dados</a:t>
            </a:r>
            <a:endParaRPr lang="en-US" sz="2400" dirty="0">
              <a:solidFill>
                <a:srgbClr val="FF0066"/>
              </a:solidFill>
            </a:endParaRPr>
          </a:p>
        </p:txBody>
      </p:sp>
      <p:sp>
        <p:nvSpPr>
          <p:cNvPr id="4" name="CaixaDeTexto 3">
            <a:extLst>
              <a:ext uri="{FF2B5EF4-FFF2-40B4-BE49-F238E27FC236}">
                <a16:creationId xmlns:a16="http://schemas.microsoft.com/office/drawing/2014/main" id="{4F9EF420-82C0-4813-98E7-F9BA07BD32E2}"/>
              </a:ext>
            </a:extLst>
          </p:cNvPr>
          <p:cNvSpPr txBox="1"/>
          <p:nvPr/>
        </p:nvSpPr>
        <p:spPr>
          <a:xfrm>
            <a:off x="355158" y="1180520"/>
            <a:ext cx="8018292" cy="3697962"/>
          </a:xfrm>
          <a:prstGeom prst="roundRect">
            <a:avLst>
              <a:gd name="adj" fmla="val 3261"/>
            </a:avLst>
          </a:prstGeom>
          <a:solidFill>
            <a:schemeClr val="tx1"/>
          </a:solidFill>
          <a:ln w="38100">
            <a:solidFill>
              <a:schemeClr val="accent3">
                <a:lumMod val="60000"/>
                <a:lumOff val="40000"/>
              </a:schemeClr>
            </a:solidFill>
          </a:ln>
        </p:spPr>
        <p:txBody>
          <a:bodyPr wrap="square" rtlCol="0">
            <a:spAutoFit/>
          </a:bodyPr>
          <a:lstStyle/>
          <a:p>
            <a:endParaRPr lang="pt-BR" sz="800" b="1" dirty="0">
              <a:solidFill>
                <a:schemeClr val="accent3">
                  <a:lumMod val="60000"/>
                  <a:lumOff val="40000"/>
                </a:schemeClr>
              </a:solidFill>
            </a:endParaRPr>
          </a:p>
          <a:p>
            <a:r>
              <a:rPr lang="pt-BR" sz="1400" b="1" dirty="0">
                <a:solidFill>
                  <a:schemeClr val="accent3">
                    <a:lumMod val="60000"/>
                    <a:lumOff val="40000"/>
                  </a:schemeClr>
                </a:solidFill>
              </a:rPr>
              <a:t>OBJETOS = Também podemos criar objetos com atributos e métodos</a:t>
            </a: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endParaRPr lang="pt-BR" sz="1400" b="1" dirty="0">
              <a:solidFill>
                <a:schemeClr val="accent3">
                  <a:lumMod val="60000"/>
                  <a:lumOff val="40000"/>
                </a:schemeClr>
              </a:solidFill>
            </a:endParaRPr>
          </a:p>
          <a:p>
            <a:r>
              <a:rPr lang="pt-BR" sz="1400" b="1" dirty="0">
                <a:solidFill>
                  <a:schemeClr val="accent3">
                    <a:lumMod val="60000"/>
                    <a:lumOff val="40000"/>
                  </a:schemeClr>
                </a:solidFill>
              </a:rPr>
              <a:t> </a:t>
            </a:r>
          </a:p>
          <a:p>
            <a:endParaRPr lang="pt-BR" sz="1400" b="1" dirty="0">
              <a:solidFill>
                <a:schemeClr val="accent3">
                  <a:lumMod val="60000"/>
                  <a:lumOff val="40000"/>
                </a:schemeClr>
              </a:solidFill>
            </a:endParaRPr>
          </a:p>
        </p:txBody>
      </p:sp>
      <p:sp>
        <p:nvSpPr>
          <p:cNvPr id="7" name="Retângulo 6">
            <a:extLst>
              <a:ext uri="{FF2B5EF4-FFF2-40B4-BE49-F238E27FC236}">
                <a16:creationId xmlns:a16="http://schemas.microsoft.com/office/drawing/2014/main" id="{B60893A8-08F8-4F97-9C6B-20A502E61B10}"/>
              </a:ext>
            </a:extLst>
          </p:cNvPr>
          <p:cNvSpPr/>
          <p:nvPr/>
        </p:nvSpPr>
        <p:spPr>
          <a:xfrm>
            <a:off x="1127674" y="811188"/>
            <a:ext cx="6493894" cy="369332"/>
          </a:xfrm>
          <a:prstGeom prst="rect">
            <a:avLst/>
          </a:prstGeom>
          <a:noFill/>
        </p:spPr>
        <p:txBody>
          <a:bodyPr wrap="none" lIns="91440" tIns="45720" rIns="91440" bIns="45720">
            <a:spAutoFit/>
          </a:bodyPr>
          <a:lstStyle/>
          <a:p>
            <a:pPr algn="ctr"/>
            <a:r>
              <a:rPr lang="pt-BR" b="1" dirty="0">
                <a:ln w="0"/>
                <a:solidFill>
                  <a:schemeClr val="bg1">
                    <a:lumMod val="75000"/>
                  </a:schemeClr>
                </a:solidFill>
              </a:rPr>
              <a:t>O JAVASCRIPT PODE INTERPRETAR AS VARIÁVEIS COMO OS TIPOS:</a:t>
            </a:r>
            <a:endParaRPr lang="pt-BR" b="1" cap="none" spc="0" dirty="0">
              <a:ln w="0"/>
              <a:solidFill>
                <a:schemeClr val="bg1">
                  <a:lumMod val="75000"/>
                </a:schemeClr>
              </a:solidFill>
            </a:endParaRPr>
          </a:p>
        </p:txBody>
      </p:sp>
      <p:pic>
        <p:nvPicPr>
          <p:cNvPr id="21" name="Picture 2" descr="Js Logo Vectors Free Download">
            <a:extLst>
              <a:ext uri="{FF2B5EF4-FFF2-40B4-BE49-F238E27FC236}">
                <a16:creationId xmlns:a16="http://schemas.microsoft.com/office/drawing/2014/main" id="{FA84C2BE-3AEC-4CAA-AF06-FD97E1D82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7E9B927-8DD6-47D1-8747-C51BF668AEE8}"/>
              </a:ext>
            </a:extLst>
          </p:cNvPr>
          <p:cNvPicPr>
            <a:picLocks noChangeAspect="1"/>
          </p:cNvPicPr>
          <p:nvPr/>
        </p:nvPicPr>
        <p:blipFill>
          <a:blip r:embed="rId4"/>
          <a:stretch>
            <a:fillRect/>
          </a:stretch>
        </p:blipFill>
        <p:spPr>
          <a:xfrm>
            <a:off x="1984335" y="1674932"/>
            <a:ext cx="3238952" cy="2981741"/>
          </a:xfrm>
          <a:prstGeom prst="rect">
            <a:avLst/>
          </a:prstGeom>
        </p:spPr>
      </p:pic>
    </p:spTree>
    <p:extLst>
      <p:ext uri="{BB962C8B-B14F-4D97-AF65-F5344CB8AC3E}">
        <p14:creationId xmlns:p14="http://schemas.microsoft.com/office/powerpoint/2010/main" val="96656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sp>
        <p:nvSpPr>
          <p:cNvPr id="3" name="CaixaDeTexto 2">
            <a:extLst>
              <a:ext uri="{FF2B5EF4-FFF2-40B4-BE49-F238E27FC236}">
                <a16:creationId xmlns:a16="http://schemas.microsoft.com/office/drawing/2014/main" id="{97225859-A1CC-404D-B229-9ED2247B3C0B}"/>
              </a:ext>
            </a:extLst>
          </p:cNvPr>
          <p:cNvSpPr txBox="1"/>
          <p:nvPr/>
        </p:nvSpPr>
        <p:spPr>
          <a:xfrm>
            <a:off x="355158" y="1105303"/>
            <a:ext cx="8018292" cy="3480435"/>
          </a:xfrm>
          <a:prstGeom prst="roundRect">
            <a:avLst>
              <a:gd name="adj" fmla="val 3261"/>
            </a:avLst>
          </a:prstGeom>
          <a:solidFill>
            <a:schemeClr val="tx1"/>
          </a:solidFill>
          <a:ln w="38100">
            <a:solidFill>
              <a:schemeClr val="bg2">
                <a:lumMod val="50000"/>
              </a:schemeClr>
            </a:solidFill>
          </a:ln>
        </p:spPr>
        <p:txBody>
          <a:bodyPr wrap="square" rtlCol="0">
            <a:spAutoFit/>
          </a:bodyPr>
          <a:lstStyle/>
          <a:p>
            <a:endParaRPr lang="pt-BR" sz="800" b="1" dirty="0">
              <a:solidFill>
                <a:schemeClr val="bg2">
                  <a:lumMod val="50000"/>
                </a:schemeClr>
              </a:solidFill>
            </a:endParaRPr>
          </a:p>
          <a:p>
            <a:r>
              <a:rPr lang="pt-BR" sz="1400" b="1" dirty="0">
                <a:solidFill>
                  <a:schemeClr val="bg2">
                    <a:lumMod val="50000"/>
                  </a:schemeClr>
                </a:solidFill>
              </a:rPr>
              <a:t>PODEMOS PRECISAR MUDAR O TIPO DA VARIÁVEL, COMO POR EXEMPLO DE FLOAT PARA INTEGER, NESSE CASO USAMOS O  </a:t>
            </a:r>
            <a:r>
              <a:rPr lang="pt-BR" sz="1400" b="1" dirty="0">
                <a:solidFill>
                  <a:srgbClr val="FF0066"/>
                </a:solidFill>
              </a:rPr>
              <a:t>“</a:t>
            </a:r>
            <a:r>
              <a:rPr lang="pt-BR" sz="1400" b="1" dirty="0" err="1">
                <a:solidFill>
                  <a:srgbClr val="FF0066"/>
                </a:solidFill>
              </a:rPr>
              <a:t>parseInt</a:t>
            </a:r>
            <a:r>
              <a:rPr lang="pt-BR" sz="1400" b="1" dirty="0">
                <a:solidFill>
                  <a:srgbClr val="FF0066"/>
                </a:solidFill>
              </a:rPr>
              <a:t>( )”</a:t>
            </a:r>
            <a:r>
              <a:rPr lang="pt-BR" sz="1400" b="1" dirty="0">
                <a:solidFill>
                  <a:schemeClr val="bg2">
                    <a:lumMod val="50000"/>
                  </a:schemeClr>
                </a:solidFill>
              </a:rPr>
              <a:t>, O VALOR PERDERÁ AS CASAS DEPOIS DA VIRGULA.</a:t>
            </a:r>
          </a:p>
          <a:p>
            <a:r>
              <a:rPr lang="pt-BR" sz="1400" b="1" dirty="0">
                <a:solidFill>
                  <a:schemeClr val="bg2">
                    <a:lumMod val="50000"/>
                  </a:schemeClr>
                </a:solidFill>
              </a:rPr>
              <a:t>	EX: </a:t>
            </a:r>
          </a:p>
          <a:p>
            <a:endParaRPr lang="pt-BR" sz="1400" b="1" dirty="0">
              <a:solidFill>
                <a:schemeClr val="bg2">
                  <a:lumMod val="50000"/>
                </a:schemeClr>
              </a:solidFill>
            </a:endParaRPr>
          </a:p>
          <a:p>
            <a:endParaRPr lang="pt-BR" sz="1400" b="1" dirty="0">
              <a:solidFill>
                <a:schemeClr val="bg2">
                  <a:lumMod val="50000"/>
                </a:schemeClr>
              </a:solidFill>
            </a:endParaRPr>
          </a:p>
          <a:p>
            <a:r>
              <a:rPr lang="pt-BR" sz="1400" b="1" dirty="0">
                <a:solidFill>
                  <a:schemeClr val="bg2">
                    <a:lumMod val="50000"/>
                  </a:schemeClr>
                </a:solidFill>
              </a:rPr>
              <a:t>	ELE IRÁ RETORNAR O VALOR COMO INTEIRO “123” .</a:t>
            </a:r>
          </a:p>
          <a:p>
            <a:endParaRPr lang="pt-BR" sz="1400" b="1" dirty="0">
              <a:solidFill>
                <a:schemeClr val="bg2">
                  <a:lumMod val="50000"/>
                </a:schemeClr>
              </a:solidFill>
            </a:endParaRPr>
          </a:p>
          <a:p>
            <a:r>
              <a:rPr lang="pt-BR" sz="1400" b="1" dirty="0">
                <a:solidFill>
                  <a:schemeClr val="bg2">
                    <a:lumMod val="50000"/>
                  </a:schemeClr>
                </a:solidFill>
              </a:rPr>
              <a:t>SE A STRING FOR COMPOSTA DE NUMEROS PODEMOS TRANSFORMA-LA TAMBÉM, PARA ISSO PODEMOS USAR O </a:t>
            </a:r>
            <a:r>
              <a:rPr lang="pt-BR" sz="1400" b="1" dirty="0">
                <a:solidFill>
                  <a:srgbClr val="FF0066"/>
                </a:solidFill>
              </a:rPr>
              <a:t>“</a:t>
            </a:r>
            <a:r>
              <a:rPr lang="pt-BR" sz="1400" b="1" dirty="0" err="1">
                <a:solidFill>
                  <a:srgbClr val="FF0066"/>
                </a:solidFill>
              </a:rPr>
              <a:t>parseFloat</a:t>
            </a:r>
            <a:r>
              <a:rPr lang="pt-BR" sz="1400" b="1" dirty="0">
                <a:solidFill>
                  <a:srgbClr val="FF0066"/>
                </a:solidFill>
              </a:rPr>
              <a:t>( )”</a:t>
            </a:r>
            <a:r>
              <a:rPr lang="pt-BR" sz="1400" b="1" dirty="0">
                <a:solidFill>
                  <a:schemeClr val="bg2">
                    <a:lumMod val="50000"/>
                  </a:schemeClr>
                </a:solidFill>
              </a:rPr>
              <a:t>, NO CASO DO VALOR TIVER CASAS DEPOIS DO PONTO.</a:t>
            </a:r>
          </a:p>
          <a:p>
            <a:r>
              <a:rPr lang="pt-BR" sz="1400" b="1" dirty="0">
                <a:solidFill>
                  <a:schemeClr val="bg2">
                    <a:lumMod val="50000"/>
                  </a:schemeClr>
                </a:solidFill>
              </a:rPr>
              <a:t>	EX: </a:t>
            </a:r>
          </a:p>
          <a:p>
            <a:endParaRPr lang="pt-BR" sz="1400" b="1" dirty="0">
              <a:solidFill>
                <a:schemeClr val="bg2">
                  <a:lumMod val="50000"/>
                </a:schemeClr>
              </a:solidFill>
            </a:endParaRPr>
          </a:p>
          <a:p>
            <a:endParaRPr lang="pt-BR" sz="1400" b="1" dirty="0">
              <a:solidFill>
                <a:schemeClr val="bg2">
                  <a:lumMod val="50000"/>
                </a:schemeClr>
              </a:solidFill>
            </a:endParaRPr>
          </a:p>
          <a:p>
            <a:r>
              <a:rPr lang="pt-BR" sz="1400" b="1" dirty="0">
                <a:solidFill>
                  <a:schemeClr val="bg2">
                    <a:lumMod val="50000"/>
                  </a:schemeClr>
                </a:solidFill>
              </a:rPr>
              <a:t>	ELE IRÁ RETORNAR O VALOR COMO TIPO FLOAT “123.5432” .</a:t>
            </a:r>
          </a:p>
          <a:p>
            <a:endParaRPr lang="pt-BR" sz="1400" b="1" dirty="0">
              <a:solidFill>
                <a:schemeClr val="bg2">
                  <a:lumMod val="50000"/>
                </a:schemeClr>
              </a:solidFill>
            </a:endParaRPr>
          </a:p>
          <a:p>
            <a:endParaRPr lang="pt-BR" sz="1400" b="1" dirty="0">
              <a:solidFill>
                <a:schemeClr val="bg2">
                  <a:lumMod val="50000"/>
                </a:schemeClr>
              </a:solidFill>
            </a:endParaRPr>
          </a:p>
        </p:txBody>
      </p:sp>
      <p:pic>
        <p:nvPicPr>
          <p:cNvPr id="5" name="Imagem 4">
            <a:extLst>
              <a:ext uri="{FF2B5EF4-FFF2-40B4-BE49-F238E27FC236}">
                <a16:creationId xmlns:a16="http://schemas.microsoft.com/office/drawing/2014/main" id="{7E826D76-5416-407A-B48A-03327449D9BE}"/>
              </a:ext>
            </a:extLst>
          </p:cNvPr>
          <p:cNvPicPr>
            <a:picLocks noChangeAspect="1"/>
          </p:cNvPicPr>
          <p:nvPr/>
        </p:nvPicPr>
        <p:blipFill>
          <a:blip r:embed="rId3"/>
          <a:stretch>
            <a:fillRect/>
          </a:stretch>
        </p:blipFill>
        <p:spPr>
          <a:xfrm>
            <a:off x="1301957" y="1755452"/>
            <a:ext cx="3270043" cy="609126"/>
          </a:xfrm>
          <a:prstGeom prst="rect">
            <a:avLst/>
          </a:prstGeom>
        </p:spPr>
      </p:pic>
      <p:pic>
        <p:nvPicPr>
          <p:cNvPr id="7" name="Imagem 6">
            <a:extLst>
              <a:ext uri="{FF2B5EF4-FFF2-40B4-BE49-F238E27FC236}">
                <a16:creationId xmlns:a16="http://schemas.microsoft.com/office/drawing/2014/main" id="{4BCF23D3-2C2F-4C5E-B0B5-3AE1719A52F8}"/>
              </a:ext>
            </a:extLst>
          </p:cNvPr>
          <p:cNvPicPr>
            <a:picLocks noChangeAspect="1"/>
          </p:cNvPicPr>
          <p:nvPr/>
        </p:nvPicPr>
        <p:blipFill>
          <a:blip r:embed="rId4"/>
          <a:stretch>
            <a:fillRect/>
          </a:stretch>
        </p:blipFill>
        <p:spPr>
          <a:xfrm>
            <a:off x="1301957" y="3253391"/>
            <a:ext cx="3419945" cy="578600"/>
          </a:xfrm>
          <a:prstGeom prst="rect">
            <a:avLst/>
          </a:prstGeom>
        </p:spPr>
      </p:pic>
      <p:pic>
        <p:nvPicPr>
          <p:cNvPr id="11" name="Picture 2" descr="Js Logo Vectors Free Download">
            <a:extLst>
              <a:ext uri="{FF2B5EF4-FFF2-40B4-BE49-F238E27FC236}">
                <a16:creationId xmlns:a16="http://schemas.microsoft.com/office/drawing/2014/main" id="{4B447A4B-5323-4F9D-A7A6-56F5C24AC4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6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sp>
        <p:nvSpPr>
          <p:cNvPr id="4" name="CaixaDeTexto 3">
            <a:extLst>
              <a:ext uri="{FF2B5EF4-FFF2-40B4-BE49-F238E27FC236}">
                <a16:creationId xmlns:a16="http://schemas.microsoft.com/office/drawing/2014/main" id="{C8972362-1922-4401-8710-2C65AE434E09}"/>
              </a:ext>
            </a:extLst>
          </p:cNvPr>
          <p:cNvSpPr txBox="1"/>
          <p:nvPr/>
        </p:nvSpPr>
        <p:spPr>
          <a:xfrm>
            <a:off x="355157" y="1105303"/>
            <a:ext cx="8259453" cy="3697962"/>
          </a:xfrm>
          <a:prstGeom prst="roundRect">
            <a:avLst>
              <a:gd name="adj" fmla="val 3261"/>
            </a:avLst>
          </a:prstGeom>
          <a:solidFill>
            <a:schemeClr val="tx1"/>
          </a:solidFill>
          <a:ln w="38100">
            <a:solidFill>
              <a:srgbClr val="FFC000"/>
            </a:solidFill>
          </a:ln>
        </p:spPr>
        <p:txBody>
          <a:bodyPr wrap="square" rtlCol="0">
            <a:spAutoFit/>
          </a:bodyPr>
          <a:lstStyle/>
          <a:p>
            <a:endParaRPr lang="pt-BR" sz="800" b="1" dirty="0">
              <a:solidFill>
                <a:schemeClr val="accent2">
                  <a:lumMod val="50000"/>
                </a:schemeClr>
              </a:solidFill>
            </a:endParaRPr>
          </a:p>
          <a:p>
            <a:r>
              <a:rPr lang="pt-BR" sz="1400" b="1" dirty="0">
                <a:solidFill>
                  <a:srgbClr val="FFC000"/>
                </a:solidFill>
              </a:rPr>
              <a:t>CASO QUEIRA RETORNAR O VALOR TEXTUAL DE UMA VARIÁVEL NÚMERICA UTILIZE A FUNÇÃO </a:t>
            </a:r>
            <a:r>
              <a:rPr lang="pt-BR" sz="1400" b="1" dirty="0">
                <a:solidFill>
                  <a:srgbClr val="FF0066"/>
                </a:solidFill>
              </a:rPr>
              <a:t>“</a:t>
            </a:r>
            <a:r>
              <a:rPr lang="pt-BR" sz="1400" b="1" dirty="0" err="1">
                <a:solidFill>
                  <a:srgbClr val="FF0066"/>
                </a:solidFill>
              </a:rPr>
              <a:t>toString</a:t>
            </a:r>
            <a:r>
              <a:rPr lang="pt-BR" sz="1400" b="1" dirty="0">
                <a:solidFill>
                  <a:srgbClr val="FF0066"/>
                </a:solidFill>
              </a:rPr>
              <a:t>( )”</a:t>
            </a:r>
            <a:r>
              <a:rPr lang="pt-BR" sz="1400" b="1" dirty="0">
                <a:solidFill>
                  <a:srgbClr val="FFC000"/>
                </a:solidFill>
              </a:rPr>
              <a:t>. </a:t>
            </a:r>
          </a:p>
          <a:p>
            <a:endParaRPr lang="pt-BR" sz="1400" b="1" dirty="0">
              <a:solidFill>
                <a:srgbClr val="FFC000"/>
              </a:solidFill>
            </a:endParaRPr>
          </a:p>
          <a:p>
            <a:r>
              <a:rPr lang="pt-BR" sz="1400" b="1" dirty="0">
                <a:solidFill>
                  <a:srgbClr val="FFC000"/>
                </a:solidFill>
              </a:rPr>
              <a:t>             EX. </a:t>
            </a:r>
          </a:p>
          <a:p>
            <a:endParaRPr lang="pt-BR" sz="1400" b="1" dirty="0">
              <a:solidFill>
                <a:srgbClr val="FFC000"/>
              </a:solidFill>
            </a:endParaRPr>
          </a:p>
          <a:p>
            <a:endParaRPr lang="pt-BR" sz="1400" b="1" dirty="0">
              <a:solidFill>
                <a:srgbClr val="FFC000"/>
              </a:solidFill>
            </a:endParaRPr>
          </a:p>
          <a:p>
            <a:r>
              <a:rPr lang="pt-BR" sz="1400" b="1" dirty="0">
                <a:solidFill>
                  <a:srgbClr val="FFC000"/>
                </a:solidFill>
              </a:rPr>
              <a:t>OBS. O RESULTADO SERÁ IGUAL AO ORIGINAL, SÓ QUE EM FORMATO STRING.</a:t>
            </a:r>
          </a:p>
          <a:p>
            <a:endParaRPr lang="pt-BR" sz="1400" b="1" dirty="0">
              <a:solidFill>
                <a:srgbClr val="FFC000"/>
              </a:solidFill>
            </a:endParaRPr>
          </a:p>
          <a:p>
            <a:r>
              <a:rPr lang="pt-BR" sz="1400" b="1" dirty="0">
                <a:solidFill>
                  <a:srgbClr val="FFC000"/>
                </a:solidFill>
              </a:rPr>
              <a:t>PARA CONFERIR A CONVERSÃO DOS VALORES, PODEMOS UTILIZAR O VERIFICADOR </a:t>
            </a:r>
            <a:r>
              <a:rPr lang="pt-BR" sz="1400" b="1" dirty="0">
                <a:solidFill>
                  <a:srgbClr val="FF0066"/>
                </a:solidFill>
              </a:rPr>
              <a:t>“</a:t>
            </a:r>
            <a:r>
              <a:rPr lang="pt-BR" sz="1400" b="1" dirty="0" err="1">
                <a:solidFill>
                  <a:srgbClr val="FF0066"/>
                </a:solidFill>
              </a:rPr>
              <a:t>typeof</a:t>
            </a:r>
            <a:r>
              <a:rPr lang="pt-BR" sz="1400" b="1" dirty="0">
                <a:solidFill>
                  <a:srgbClr val="FF0066"/>
                </a:solidFill>
              </a:rPr>
              <a:t>”</a:t>
            </a:r>
            <a:r>
              <a:rPr lang="pt-BR" sz="1400" b="1" dirty="0">
                <a:solidFill>
                  <a:srgbClr val="FFC000"/>
                </a:solidFill>
              </a:rPr>
              <a:t>, QUE RETORNARÁ O TIPO DA VARIÁVEL.</a:t>
            </a:r>
          </a:p>
          <a:p>
            <a:endParaRPr lang="pt-BR" sz="1400" b="1" dirty="0">
              <a:solidFill>
                <a:srgbClr val="FFC000"/>
              </a:solidFill>
            </a:endParaRPr>
          </a:p>
          <a:p>
            <a:r>
              <a:rPr lang="pt-BR" sz="1400" b="1" dirty="0">
                <a:solidFill>
                  <a:srgbClr val="FFC000"/>
                </a:solidFill>
              </a:rPr>
              <a:t>           EX.</a:t>
            </a:r>
          </a:p>
          <a:p>
            <a:endParaRPr lang="pt-BR" sz="1400" b="1" dirty="0">
              <a:solidFill>
                <a:schemeClr val="accent2">
                  <a:lumMod val="50000"/>
                </a:schemeClr>
              </a:solidFill>
            </a:endParaRPr>
          </a:p>
          <a:p>
            <a:endParaRPr lang="pt-BR" sz="1400" b="1" dirty="0">
              <a:solidFill>
                <a:schemeClr val="accent2">
                  <a:lumMod val="50000"/>
                </a:schemeClr>
              </a:solidFill>
            </a:endParaRPr>
          </a:p>
          <a:p>
            <a:endParaRPr lang="pt-BR" sz="1400" b="1" dirty="0">
              <a:solidFill>
                <a:schemeClr val="accent2">
                  <a:lumMod val="50000"/>
                </a:schemeClr>
              </a:solidFill>
            </a:endParaRPr>
          </a:p>
          <a:p>
            <a:endParaRPr lang="pt-BR" sz="1400" b="1" dirty="0">
              <a:solidFill>
                <a:schemeClr val="accent2">
                  <a:lumMod val="50000"/>
                </a:schemeClr>
              </a:solidFill>
            </a:endParaRPr>
          </a:p>
          <a:p>
            <a:endParaRPr lang="pt-BR" sz="1400" b="1" dirty="0">
              <a:solidFill>
                <a:schemeClr val="accent2">
                  <a:lumMod val="50000"/>
                </a:schemeClr>
              </a:solidFill>
            </a:endParaRPr>
          </a:p>
        </p:txBody>
      </p:sp>
      <p:pic>
        <p:nvPicPr>
          <p:cNvPr id="5" name="Imagem 4">
            <a:extLst>
              <a:ext uri="{FF2B5EF4-FFF2-40B4-BE49-F238E27FC236}">
                <a16:creationId xmlns:a16="http://schemas.microsoft.com/office/drawing/2014/main" id="{E66A0BE3-03E2-4914-A5BB-78E87DCB5550}"/>
              </a:ext>
            </a:extLst>
          </p:cNvPr>
          <p:cNvPicPr>
            <a:picLocks noChangeAspect="1"/>
          </p:cNvPicPr>
          <p:nvPr/>
        </p:nvPicPr>
        <p:blipFill>
          <a:blip r:embed="rId3"/>
          <a:stretch>
            <a:fillRect/>
          </a:stretch>
        </p:blipFill>
        <p:spPr>
          <a:xfrm>
            <a:off x="1268962" y="1595700"/>
            <a:ext cx="3362998" cy="613377"/>
          </a:xfrm>
          <a:prstGeom prst="rect">
            <a:avLst/>
          </a:prstGeom>
        </p:spPr>
      </p:pic>
      <p:pic>
        <p:nvPicPr>
          <p:cNvPr id="7" name="Imagem 6">
            <a:extLst>
              <a:ext uri="{FF2B5EF4-FFF2-40B4-BE49-F238E27FC236}">
                <a16:creationId xmlns:a16="http://schemas.microsoft.com/office/drawing/2014/main" id="{C017C3AE-0BD9-4B9A-9A57-2ADBC2C5AC5C}"/>
              </a:ext>
            </a:extLst>
          </p:cNvPr>
          <p:cNvPicPr>
            <a:picLocks noChangeAspect="1"/>
          </p:cNvPicPr>
          <p:nvPr/>
        </p:nvPicPr>
        <p:blipFill>
          <a:blip r:embed="rId4"/>
          <a:stretch>
            <a:fillRect/>
          </a:stretch>
        </p:blipFill>
        <p:spPr>
          <a:xfrm>
            <a:off x="1268962" y="3292964"/>
            <a:ext cx="3857674" cy="1204799"/>
          </a:xfrm>
          <a:prstGeom prst="rect">
            <a:avLst/>
          </a:prstGeom>
        </p:spPr>
      </p:pic>
      <p:pic>
        <p:nvPicPr>
          <p:cNvPr id="11" name="Picture 2" descr="Js Logo Vectors Free Download">
            <a:extLst>
              <a:ext uri="{FF2B5EF4-FFF2-40B4-BE49-F238E27FC236}">
                <a16:creationId xmlns:a16="http://schemas.microsoft.com/office/drawing/2014/main" id="{2AE54AA7-21EF-49C8-9254-7E9853F724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15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CaixaDeTexto 18"/>
          <p:cNvSpPr txBox="1"/>
          <p:nvPr/>
        </p:nvSpPr>
        <p:spPr>
          <a:xfrm>
            <a:off x="357510" y="1199363"/>
            <a:ext cx="8552734" cy="2915123"/>
          </a:xfrm>
          <a:prstGeom prst="roundRect">
            <a:avLst>
              <a:gd name="adj" fmla="val 3261"/>
            </a:avLst>
          </a:prstGeom>
          <a:solidFill>
            <a:schemeClr val="tx1"/>
          </a:solidFill>
          <a:ln w="38100">
            <a:solidFill>
              <a:schemeClr val="accent2">
                <a:lumMod val="60000"/>
                <a:lumOff val="40000"/>
              </a:schemeClr>
            </a:solidFill>
          </a:ln>
        </p:spPr>
        <p:txBody>
          <a:bodyPr wrap="square" rtlCol="0">
            <a:spAutoFit/>
          </a:bodyPr>
          <a:lstStyle/>
          <a:p>
            <a:endParaRPr lang="pt-BR" sz="601" b="1" dirty="0">
              <a:solidFill>
                <a:schemeClr val="accent2">
                  <a:lumMod val="50000"/>
                </a:schemeClr>
              </a:solidFill>
            </a:endParaRPr>
          </a:p>
          <a:p>
            <a:r>
              <a:rPr lang="pt-BR" sz="1351" b="1" dirty="0">
                <a:solidFill>
                  <a:schemeClr val="accent2">
                    <a:lumMod val="60000"/>
                    <a:lumOff val="40000"/>
                  </a:schemeClr>
                </a:solidFill>
              </a:rPr>
              <a:t>OS TEXTOS (STRING) DEVEM SEMPRE ESTAR ENTRE ASPAS DUPLAS OU SIMPLES.</a:t>
            </a:r>
          </a:p>
          <a:p>
            <a:r>
              <a:rPr lang="pt-BR" sz="1351" b="1" dirty="0">
                <a:solidFill>
                  <a:schemeClr val="accent2">
                    <a:lumMod val="60000"/>
                    <a:lumOff val="40000"/>
                  </a:schemeClr>
                </a:solidFill>
              </a:rPr>
              <a:t>	EX: </a:t>
            </a:r>
          </a:p>
          <a:p>
            <a:endParaRPr lang="pt-BR" sz="1351" b="1" dirty="0">
              <a:solidFill>
                <a:schemeClr val="accent2">
                  <a:lumMod val="50000"/>
                </a:schemeClr>
              </a:solidFill>
            </a:endParaRPr>
          </a:p>
          <a:p>
            <a:endParaRPr lang="pt-BR" sz="1351" b="1" dirty="0">
              <a:solidFill>
                <a:schemeClr val="accent2">
                  <a:lumMod val="50000"/>
                </a:schemeClr>
              </a:solidFill>
            </a:endParaRPr>
          </a:p>
          <a:p>
            <a:endParaRPr lang="pt-BR" sz="1351" b="1" dirty="0">
              <a:solidFill>
                <a:schemeClr val="accent2">
                  <a:lumMod val="50000"/>
                </a:schemeClr>
              </a:solidFill>
            </a:endParaRPr>
          </a:p>
          <a:p>
            <a:r>
              <a:rPr lang="pt-BR" sz="1351" b="1" dirty="0">
                <a:solidFill>
                  <a:schemeClr val="accent2">
                    <a:lumMod val="60000"/>
                    <a:lumOff val="40000"/>
                  </a:schemeClr>
                </a:solidFill>
              </a:rPr>
              <a:t>QUANDO PRECISAMOS USAR ALGUM CARATER RESERVADO EM NOSSO TEXTO USAMOS A BARRA INVERTIDA </a:t>
            </a:r>
            <a:r>
              <a:rPr lang="pt-BR" sz="1351" b="1" dirty="0">
                <a:solidFill>
                  <a:srgbClr val="FF0066"/>
                </a:solidFill>
              </a:rPr>
              <a:t>“\”</a:t>
            </a:r>
            <a:r>
              <a:rPr lang="pt-BR" sz="1351" b="1" dirty="0">
                <a:solidFill>
                  <a:schemeClr val="accent2">
                    <a:lumMod val="50000"/>
                  </a:schemeClr>
                </a:solidFill>
              </a:rPr>
              <a:t> </a:t>
            </a:r>
            <a:r>
              <a:rPr lang="pt-BR" sz="1351" b="1" dirty="0">
                <a:solidFill>
                  <a:schemeClr val="accent2">
                    <a:lumMod val="60000"/>
                    <a:lumOff val="40000"/>
                  </a:schemeClr>
                </a:solidFill>
              </a:rPr>
              <a:t>ANTES DO CARACTERE PARA ELE FAZER PARTE DO TEXTO.</a:t>
            </a:r>
          </a:p>
          <a:p>
            <a:r>
              <a:rPr lang="pt-BR" sz="1351" b="1" dirty="0">
                <a:solidFill>
                  <a:schemeClr val="accent2">
                    <a:lumMod val="60000"/>
                    <a:lumOff val="40000"/>
                  </a:schemeClr>
                </a:solidFill>
              </a:rPr>
              <a:t>	EX: </a:t>
            </a:r>
          </a:p>
          <a:p>
            <a:endParaRPr lang="pt-BR" sz="1351" b="1" dirty="0">
              <a:solidFill>
                <a:schemeClr val="accent2">
                  <a:lumMod val="50000"/>
                </a:schemeClr>
              </a:solidFill>
            </a:endParaRPr>
          </a:p>
          <a:p>
            <a:r>
              <a:rPr lang="pt-BR" sz="1351" b="1" dirty="0">
                <a:solidFill>
                  <a:schemeClr val="accent2">
                    <a:lumMod val="60000"/>
                    <a:lumOff val="40000"/>
                  </a:schemeClr>
                </a:solidFill>
              </a:rPr>
              <a:t>PODEMOS VERIFICAR O TAMANHO DA NOSSA STRING UTILIZANDO O MÉTODO</a:t>
            </a:r>
            <a:r>
              <a:rPr lang="pt-BR" sz="1351" b="1" dirty="0">
                <a:solidFill>
                  <a:schemeClr val="accent2">
                    <a:lumMod val="50000"/>
                  </a:schemeClr>
                </a:solidFill>
              </a:rPr>
              <a:t> </a:t>
            </a:r>
            <a:r>
              <a:rPr lang="pt-BR" sz="1351" b="1" dirty="0">
                <a:solidFill>
                  <a:srgbClr val="FF0066"/>
                </a:solidFill>
              </a:rPr>
              <a:t>“</a:t>
            </a:r>
            <a:r>
              <a:rPr lang="pt-BR" sz="1351" b="1" dirty="0" err="1">
                <a:solidFill>
                  <a:srgbClr val="FF0066"/>
                </a:solidFill>
              </a:rPr>
              <a:t>length</a:t>
            </a:r>
            <a:r>
              <a:rPr lang="pt-BR" sz="1351" b="1" dirty="0">
                <a:solidFill>
                  <a:srgbClr val="FF0066"/>
                </a:solidFill>
              </a:rPr>
              <a:t>”</a:t>
            </a:r>
          </a:p>
          <a:p>
            <a:r>
              <a:rPr lang="pt-BR" sz="1351" b="1" dirty="0">
                <a:solidFill>
                  <a:schemeClr val="accent2">
                    <a:lumMod val="50000"/>
                  </a:schemeClr>
                </a:solidFill>
              </a:rPr>
              <a:t>	</a:t>
            </a:r>
            <a:r>
              <a:rPr lang="pt-BR" sz="1351" b="1" dirty="0">
                <a:solidFill>
                  <a:schemeClr val="accent2">
                    <a:lumMod val="60000"/>
                    <a:lumOff val="40000"/>
                  </a:schemeClr>
                </a:solidFill>
              </a:rPr>
              <a:t>EX: </a:t>
            </a:r>
          </a:p>
          <a:p>
            <a:endParaRPr lang="pt-BR" sz="1351" b="1" dirty="0">
              <a:solidFill>
                <a:schemeClr val="accent2">
                  <a:lumMod val="50000"/>
                </a:schemeClr>
              </a:solidFill>
            </a:endParaRPr>
          </a:p>
          <a:p>
            <a:endParaRPr lang="pt-BR" sz="1351" b="1" dirty="0">
              <a:solidFill>
                <a:schemeClr val="accent2">
                  <a:lumMod val="50000"/>
                </a:schemeClr>
              </a:solidFill>
            </a:endParaRPr>
          </a:p>
        </p:txBody>
      </p:sp>
      <p:sp>
        <p:nvSpPr>
          <p:cNvPr id="6" name="Retângulo 5"/>
          <p:cNvSpPr/>
          <p:nvPr/>
        </p:nvSpPr>
        <p:spPr>
          <a:xfrm>
            <a:off x="2529460" y="1577985"/>
            <a:ext cx="3305713" cy="300210"/>
          </a:xfrm>
          <a:prstGeom prst="rect">
            <a:avLst/>
          </a:prstGeom>
        </p:spPr>
        <p:txBody>
          <a:bodyPr wrap="none">
            <a:spAutoFit/>
          </a:bodyPr>
          <a:lstStyle/>
          <a:p>
            <a:r>
              <a:rPr lang="pt-BR" sz="1351" b="1" dirty="0">
                <a:solidFill>
                  <a:srgbClr val="7F0055"/>
                </a:solidFill>
                <a:latin typeface="Consolas" panose="020B0609020204030204" pitchFamily="49" charset="0"/>
              </a:rPr>
              <a:t>var</a:t>
            </a:r>
            <a:r>
              <a:rPr lang="pt-BR" sz="1351" b="1" dirty="0">
                <a:solidFill>
                  <a:srgbClr val="000000"/>
                </a:solidFill>
                <a:latin typeface="Consolas" panose="020B0609020204030204" pitchFamily="49" charset="0"/>
              </a:rPr>
              <a:t> </a:t>
            </a:r>
            <a:r>
              <a:rPr lang="pt-BR" sz="1351" b="1" dirty="0" err="1">
                <a:solidFill>
                  <a:srgbClr val="000000"/>
                </a:solidFill>
                <a:latin typeface="Consolas" panose="020B0609020204030204" pitchFamily="49" charset="0"/>
              </a:rPr>
              <a:t>nomeAluno</a:t>
            </a:r>
            <a:r>
              <a:rPr lang="pt-BR" sz="1351" b="1" dirty="0">
                <a:solidFill>
                  <a:srgbClr val="000000"/>
                </a:solidFill>
                <a:latin typeface="Consolas" panose="020B0609020204030204" pitchFamily="49" charset="0"/>
              </a:rPr>
              <a:t> = </a:t>
            </a:r>
            <a:r>
              <a:rPr lang="pt-BR" sz="1351" b="1" dirty="0">
                <a:solidFill>
                  <a:srgbClr val="2A00FF"/>
                </a:solidFill>
                <a:latin typeface="Consolas" panose="020B0609020204030204" pitchFamily="49" charset="0"/>
              </a:rPr>
              <a:t>"Pedro Henrique"</a:t>
            </a:r>
            <a:r>
              <a:rPr lang="pt-BR" sz="1351" b="1" dirty="0">
                <a:solidFill>
                  <a:srgbClr val="000000"/>
                </a:solidFill>
                <a:latin typeface="Consolas" panose="020B0609020204030204" pitchFamily="49" charset="0"/>
              </a:rPr>
              <a:t>;</a:t>
            </a:r>
            <a:endParaRPr lang="pt-BR" sz="1351" dirty="0"/>
          </a:p>
        </p:txBody>
      </p:sp>
      <p:sp>
        <p:nvSpPr>
          <p:cNvPr id="11" name="Retângulo 10"/>
          <p:cNvSpPr/>
          <p:nvPr/>
        </p:nvSpPr>
        <p:spPr>
          <a:xfrm>
            <a:off x="2529459" y="1861717"/>
            <a:ext cx="3305713" cy="300210"/>
          </a:xfrm>
          <a:prstGeom prst="rect">
            <a:avLst/>
          </a:prstGeom>
        </p:spPr>
        <p:txBody>
          <a:bodyPr wrap="none">
            <a:spAutoFit/>
          </a:bodyPr>
          <a:lstStyle/>
          <a:p>
            <a:r>
              <a:rPr lang="pt-BR" sz="1351" b="1" dirty="0">
                <a:solidFill>
                  <a:srgbClr val="7F0055"/>
                </a:solidFill>
                <a:latin typeface="Consolas" panose="020B0609020204030204" pitchFamily="49" charset="0"/>
              </a:rPr>
              <a:t>var</a:t>
            </a:r>
            <a:r>
              <a:rPr lang="pt-BR" sz="1351" b="1" dirty="0">
                <a:solidFill>
                  <a:srgbClr val="000000"/>
                </a:solidFill>
                <a:latin typeface="Consolas" panose="020B0609020204030204" pitchFamily="49" charset="0"/>
              </a:rPr>
              <a:t> </a:t>
            </a:r>
            <a:r>
              <a:rPr lang="pt-BR" sz="1351" b="1" dirty="0" err="1">
                <a:solidFill>
                  <a:srgbClr val="000000"/>
                </a:solidFill>
                <a:latin typeface="Consolas" panose="020B0609020204030204" pitchFamily="49" charset="0"/>
              </a:rPr>
              <a:t>nomeAluno</a:t>
            </a:r>
            <a:r>
              <a:rPr lang="pt-BR" sz="1351" b="1" dirty="0">
                <a:solidFill>
                  <a:srgbClr val="000000"/>
                </a:solidFill>
                <a:latin typeface="Consolas" panose="020B0609020204030204" pitchFamily="49" charset="0"/>
              </a:rPr>
              <a:t> = </a:t>
            </a:r>
            <a:r>
              <a:rPr lang="pt-BR" sz="1351" b="1" dirty="0">
                <a:solidFill>
                  <a:srgbClr val="2A00FF"/>
                </a:solidFill>
                <a:latin typeface="Consolas" panose="020B0609020204030204" pitchFamily="49" charset="0"/>
              </a:rPr>
              <a:t>‘Pedro Henrique’</a:t>
            </a:r>
            <a:r>
              <a:rPr lang="pt-BR" sz="1351" b="1" dirty="0">
                <a:solidFill>
                  <a:srgbClr val="000000"/>
                </a:solidFill>
                <a:latin typeface="Consolas" panose="020B0609020204030204" pitchFamily="49" charset="0"/>
              </a:rPr>
              <a:t>;</a:t>
            </a:r>
            <a:endParaRPr lang="pt-BR" sz="1351" dirty="0"/>
          </a:p>
        </p:txBody>
      </p:sp>
      <p:sp>
        <p:nvSpPr>
          <p:cNvPr id="5" name="Título 4">
            <a:extLst>
              <a:ext uri="{FF2B5EF4-FFF2-40B4-BE49-F238E27FC236}">
                <a16:creationId xmlns:a16="http://schemas.microsoft.com/office/drawing/2014/main" id="{302B061E-19EF-4DD2-8BEE-E63C04B7848D}"/>
              </a:ext>
            </a:extLst>
          </p:cNvPr>
          <p:cNvSpPr>
            <a:spLocks noGrp="1"/>
          </p:cNvSpPr>
          <p:nvPr>
            <p:ph type="title"/>
          </p:nvPr>
        </p:nvSpPr>
        <p:spPr/>
        <p:txBody>
          <a:bodyPr/>
          <a:lstStyle/>
          <a:p>
            <a:endParaRPr lang="pt-BR"/>
          </a:p>
        </p:txBody>
      </p:sp>
      <p:pic>
        <p:nvPicPr>
          <p:cNvPr id="8" name="Imagem 7">
            <a:extLst>
              <a:ext uri="{FF2B5EF4-FFF2-40B4-BE49-F238E27FC236}">
                <a16:creationId xmlns:a16="http://schemas.microsoft.com/office/drawing/2014/main" id="{5A9C2801-8684-456E-9AEA-04269D3E5AD3}"/>
              </a:ext>
            </a:extLst>
          </p:cNvPr>
          <p:cNvPicPr>
            <a:picLocks noChangeAspect="1"/>
          </p:cNvPicPr>
          <p:nvPr/>
        </p:nvPicPr>
        <p:blipFill>
          <a:blip r:embed="rId3"/>
          <a:stretch>
            <a:fillRect/>
          </a:stretch>
        </p:blipFill>
        <p:spPr>
          <a:xfrm>
            <a:off x="2529460" y="1603198"/>
            <a:ext cx="3161335" cy="771633"/>
          </a:xfrm>
          <a:prstGeom prst="rect">
            <a:avLst/>
          </a:prstGeom>
        </p:spPr>
      </p:pic>
      <p:pic>
        <p:nvPicPr>
          <p:cNvPr id="13" name="Imagem 12">
            <a:extLst>
              <a:ext uri="{FF2B5EF4-FFF2-40B4-BE49-F238E27FC236}">
                <a16:creationId xmlns:a16="http://schemas.microsoft.com/office/drawing/2014/main" id="{ED5A721B-5347-4019-92B5-E1E9A6F74C56}"/>
              </a:ext>
            </a:extLst>
          </p:cNvPr>
          <p:cNvPicPr>
            <a:picLocks noChangeAspect="1"/>
          </p:cNvPicPr>
          <p:nvPr/>
        </p:nvPicPr>
        <p:blipFill>
          <a:blip r:embed="rId4"/>
          <a:stretch>
            <a:fillRect/>
          </a:stretch>
        </p:blipFill>
        <p:spPr>
          <a:xfrm>
            <a:off x="2563444" y="2853187"/>
            <a:ext cx="3381847" cy="342948"/>
          </a:xfrm>
          <a:prstGeom prst="rect">
            <a:avLst/>
          </a:prstGeom>
        </p:spPr>
      </p:pic>
      <p:pic>
        <p:nvPicPr>
          <p:cNvPr id="15" name="Imagem 14">
            <a:extLst>
              <a:ext uri="{FF2B5EF4-FFF2-40B4-BE49-F238E27FC236}">
                <a16:creationId xmlns:a16="http://schemas.microsoft.com/office/drawing/2014/main" id="{A4C48248-ED9B-4858-BD2C-DB9A0B8FFEC0}"/>
              </a:ext>
            </a:extLst>
          </p:cNvPr>
          <p:cNvPicPr>
            <a:picLocks noChangeAspect="1"/>
          </p:cNvPicPr>
          <p:nvPr/>
        </p:nvPicPr>
        <p:blipFill>
          <a:blip r:embed="rId5"/>
          <a:stretch>
            <a:fillRect/>
          </a:stretch>
        </p:blipFill>
        <p:spPr>
          <a:xfrm>
            <a:off x="2563444" y="3485654"/>
            <a:ext cx="3391373" cy="543001"/>
          </a:xfrm>
          <a:prstGeom prst="rect">
            <a:avLst/>
          </a:prstGeom>
        </p:spPr>
      </p:pic>
      <p:sp>
        <p:nvSpPr>
          <p:cNvPr id="17" name="Com a taxa de rotatividade atual (churn rate), 75% das empresas do S&amp;P 500 serão substituídas por novas até 2027.">
            <a:extLst>
              <a:ext uri="{FF2B5EF4-FFF2-40B4-BE49-F238E27FC236}">
                <a16:creationId xmlns:a16="http://schemas.microsoft.com/office/drawing/2014/main" id="{C8D91AFB-6E0B-456D-ABE6-E122C31FB061}"/>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pic>
        <p:nvPicPr>
          <p:cNvPr id="18" name="Picture 2" descr="Js Logo Vectors Free Download">
            <a:extLst>
              <a:ext uri="{FF2B5EF4-FFF2-40B4-BE49-F238E27FC236}">
                <a16:creationId xmlns:a16="http://schemas.microsoft.com/office/drawing/2014/main" id="{924BF78B-EC3F-4586-88FF-5C76355E70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046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4979" y="739692"/>
            <a:ext cx="2046785" cy="2399480"/>
          </a:xfrm>
          <a:prstGeom prst="rect">
            <a:avLst/>
          </a:prstGeom>
        </p:spPr>
      </p:pic>
      <p:pic>
        <p:nvPicPr>
          <p:cNvPr id="11" name="Gráfico 10">
            <a:extLst>
              <a:ext uri="{FF2B5EF4-FFF2-40B4-BE49-F238E27FC236}">
                <a16:creationId xmlns:a16="http://schemas.microsoft.com/office/drawing/2014/main" id="{16E4B68E-89DD-4CDE-B093-AEFBCBC569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8572" y="2192778"/>
            <a:ext cx="2017354" cy="2382006"/>
          </a:xfrm>
          <a:prstGeom prst="rect">
            <a:avLst/>
          </a:prstGeom>
        </p:spPr>
      </p:pic>
      <p:sp>
        <p:nvSpPr>
          <p:cNvPr id="12" name="CaixaDeTexto 11">
            <a:extLst>
              <a:ext uri="{FF2B5EF4-FFF2-40B4-BE49-F238E27FC236}">
                <a16:creationId xmlns:a16="http://schemas.microsoft.com/office/drawing/2014/main" id="{C572872D-3908-4A4C-9F7F-D26B94FB000A}"/>
              </a:ext>
            </a:extLst>
          </p:cNvPr>
          <p:cNvSpPr txBox="1"/>
          <p:nvPr/>
        </p:nvSpPr>
        <p:spPr>
          <a:xfrm>
            <a:off x="2059912" y="1780234"/>
            <a:ext cx="5364738" cy="584775"/>
          </a:xfrm>
          <a:prstGeom prst="rect">
            <a:avLst/>
          </a:prstGeom>
          <a:noFill/>
        </p:spPr>
        <p:txBody>
          <a:bodyPr wrap="none" rtlCol="0">
            <a:spAutoFit/>
          </a:bodyPr>
          <a:lstStyle/>
          <a:p>
            <a:r>
              <a:rPr lang="pt-BR" sz="3200" dirty="0" err="1">
                <a:solidFill>
                  <a:srgbClr val="FF0066"/>
                </a:solidFill>
              </a:rPr>
              <a:t>Responsive</a:t>
            </a:r>
            <a:r>
              <a:rPr lang="pt-BR" sz="3200" dirty="0">
                <a:solidFill>
                  <a:srgbClr val="FF0066"/>
                </a:solidFill>
              </a:rPr>
              <a:t> Web </a:t>
            </a:r>
            <a:r>
              <a:rPr lang="pt-BR" sz="3200" dirty="0" err="1">
                <a:solidFill>
                  <a:srgbClr val="FF0066"/>
                </a:solidFill>
              </a:rPr>
              <a:t>Development</a:t>
            </a:r>
            <a:endParaRPr lang="pt-BR" sz="3200" dirty="0">
              <a:solidFill>
                <a:srgbClr val="FF0066"/>
              </a:solidFill>
            </a:endParaRPr>
          </a:p>
        </p:txBody>
      </p:sp>
      <p:sp>
        <p:nvSpPr>
          <p:cNvPr id="13" name="CaixaDeTexto 12">
            <a:extLst>
              <a:ext uri="{FF2B5EF4-FFF2-40B4-BE49-F238E27FC236}">
                <a16:creationId xmlns:a16="http://schemas.microsoft.com/office/drawing/2014/main" id="{265AC703-E52E-4FF0-9DD9-827477EDA518}"/>
              </a:ext>
            </a:extLst>
          </p:cNvPr>
          <p:cNvSpPr txBox="1"/>
          <p:nvPr/>
        </p:nvSpPr>
        <p:spPr>
          <a:xfrm>
            <a:off x="3486470" y="3462732"/>
            <a:ext cx="1825821" cy="400110"/>
          </a:xfrm>
          <a:prstGeom prst="rect">
            <a:avLst/>
          </a:prstGeom>
          <a:noFill/>
        </p:spPr>
        <p:txBody>
          <a:bodyPr wrap="none" rtlCol="0">
            <a:spAutoFit/>
          </a:bodyPr>
          <a:lstStyle/>
          <a:p>
            <a:r>
              <a:rPr lang="pt-BR" sz="2000" dirty="0">
                <a:solidFill>
                  <a:schemeClr val="bg1">
                    <a:lumMod val="65000"/>
                  </a:schemeClr>
                </a:solidFill>
              </a:rPr>
              <a:t>Prof. Luís Carlos</a:t>
            </a:r>
          </a:p>
        </p:txBody>
      </p:sp>
      <p:sp>
        <p:nvSpPr>
          <p:cNvPr id="14" name="CaixaDeTexto 13">
            <a:extLst>
              <a:ext uri="{FF2B5EF4-FFF2-40B4-BE49-F238E27FC236}">
                <a16:creationId xmlns:a16="http://schemas.microsoft.com/office/drawing/2014/main" id="{E3CFEAF8-D1B2-4EAD-89DC-4C3C5E435F61}"/>
              </a:ext>
            </a:extLst>
          </p:cNvPr>
          <p:cNvSpPr txBox="1"/>
          <p:nvPr/>
        </p:nvSpPr>
        <p:spPr>
          <a:xfrm>
            <a:off x="5883696" y="3493510"/>
            <a:ext cx="1728422" cy="338554"/>
          </a:xfrm>
          <a:prstGeom prst="rect">
            <a:avLst/>
          </a:prstGeom>
          <a:noFill/>
        </p:spPr>
        <p:txBody>
          <a:bodyPr wrap="none" rtlCol="0">
            <a:spAutoFit/>
          </a:bodyPr>
          <a:lstStyle/>
          <a:p>
            <a:r>
              <a:rPr lang="pt-BR" sz="1600" dirty="0">
                <a:solidFill>
                  <a:schemeClr val="bg1">
                    <a:lumMod val="65000"/>
                  </a:schemeClr>
                </a:solidFill>
              </a:rPr>
              <a:t>lsilva@fiap.com.br</a:t>
            </a:r>
          </a:p>
        </p:txBody>
      </p:sp>
      <p:sp>
        <p:nvSpPr>
          <p:cNvPr id="15" name="CaixaDeTexto 14">
            <a:extLst>
              <a:ext uri="{FF2B5EF4-FFF2-40B4-BE49-F238E27FC236}">
                <a16:creationId xmlns:a16="http://schemas.microsoft.com/office/drawing/2014/main" id="{C6942358-A01D-410A-A4A8-3A159943EADA}"/>
              </a:ext>
            </a:extLst>
          </p:cNvPr>
          <p:cNvSpPr txBox="1"/>
          <p:nvPr/>
        </p:nvSpPr>
        <p:spPr>
          <a:xfrm>
            <a:off x="1719350" y="1376828"/>
            <a:ext cx="827471" cy="584775"/>
          </a:xfrm>
          <a:prstGeom prst="rect">
            <a:avLst/>
          </a:prstGeom>
          <a:noFill/>
        </p:spPr>
        <p:txBody>
          <a:bodyPr wrap="none" rtlCol="0">
            <a:spAutoFit/>
          </a:bodyPr>
          <a:lstStyle/>
          <a:p>
            <a:r>
              <a:rPr lang="pt-BR" sz="3200" dirty="0">
                <a:solidFill>
                  <a:schemeClr val="tx1">
                    <a:lumMod val="50000"/>
                    <a:lumOff val="50000"/>
                  </a:schemeClr>
                </a:solidFill>
              </a:rPr>
              <a:t>TDS</a:t>
            </a:r>
          </a:p>
        </p:txBody>
      </p:sp>
      <p:sp>
        <p:nvSpPr>
          <p:cNvPr id="16" name="CaixaDeTexto 15">
            <a:extLst>
              <a:ext uri="{FF2B5EF4-FFF2-40B4-BE49-F238E27FC236}">
                <a16:creationId xmlns:a16="http://schemas.microsoft.com/office/drawing/2014/main" id="{D1AA9048-62C1-4F90-9A9B-8A28320CE0DB}"/>
              </a:ext>
            </a:extLst>
          </p:cNvPr>
          <p:cNvSpPr txBox="1"/>
          <p:nvPr/>
        </p:nvSpPr>
        <p:spPr>
          <a:xfrm>
            <a:off x="3486470" y="3062622"/>
            <a:ext cx="2469522" cy="400110"/>
          </a:xfrm>
          <a:prstGeom prst="rect">
            <a:avLst/>
          </a:prstGeom>
          <a:noFill/>
        </p:spPr>
        <p:txBody>
          <a:bodyPr wrap="none" rtlCol="0">
            <a:spAutoFit/>
          </a:bodyPr>
          <a:lstStyle/>
          <a:p>
            <a:r>
              <a:rPr lang="pt-BR" sz="2000" dirty="0">
                <a:solidFill>
                  <a:schemeClr val="bg1">
                    <a:lumMod val="65000"/>
                  </a:schemeClr>
                </a:solidFill>
              </a:rPr>
              <a:t>Prof. Alexandre Carlos</a:t>
            </a:r>
          </a:p>
        </p:txBody>
      </p:sp>
      <p:sp>
        <p:nvSpPr>
          <p:cNvPr id="17" name="CaixaDeTexto 16">
            <a:extLst>
              <a:ext uri="{FF2B5EF4-FFF2-40B4-BE49-F238E27FC236}">
                <a16:creationId xmlns:a16="http://schemas.microsoft.com/office/drawing/2014/main" id="{13E24F12-275F-4B90-8D36-1304C71A907C}"/>
              </a:ext>
            </a:extLst>
          </p:cNvPr>
          <p:cNvSpPr txBox="1"/>
          <p:nvPr/>
        </p:nvSpPr>
        <p:spPr>
          <a:xfrm>
            <a:off x="5883696" y="3093400"/>
            <a:ext cx="2948884" cy="338554"/>
          </a:xfrm>
          <a:prstGeom prst="rect">
            <a:avLst/>
          </a:prstGeom>
          <a:noFill/>
        </p:spPr>
        <p:txBody>
          <a:bodyPr wrap="none" rtlCol="0">
            <a:spAutoFit/>
          </a:bodyPr>
          <a:lstStyle/>
          <a:p>
            <a:r>
              <a:rPr lang="pt-BR" sz="1600" dirty="0">
                <a:solidFill>
                  <a:schemeClr val="bg1">
                    <a:lumMod val="65000"/>
                  </a:schemeClr>
                </a:solidFill>
              </a:rPr>
              <a:t>profalexandre.jesus@fiap.com.br</a:t>
            </a:r>
          </a:p>
        </p:txBody>
      </p:sp>
    </p:spTree>
    <p:extLst>
      <p:ext uri="{BB962C8B-B14F-4D97-AF65-F5344CB8AC3E}">
        <p14:creationId xmlns:p14="http://schemas.microsoft.com/office/powerpoint/2010/main" val="299471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CaixaDeTexto 18"/>
          <p:cNvSpPr txBox="1"/>
          <p:nvPr/>
        </p:nvSpPr>
        <p:spPr>
          <a:xfrm>
            <a:off x="905796" y="1199363"/>
            <a:ext cx="7399108" cy="3125011"/>
          </a:xfrm>
          <a:prstGeom prst="roundRect">
            <a:avLst>
              <a:gd name="adj" fmla="val 3261"/>
            </a:avLst>
          </a:prstGeom>
          <a:solidFill>
            <a:schemeClr val="tx1"/>
          </a:solidFill>
          <a:ln w="38100">
            <a:solidFill>
              <a:schemeClr val="accent2">
                <a:lumMod val="60000"/>
                <a:lumOff val="40000"/>
              </a:schemeClr>
            </a:solidFill>
          </a:ln>
        </p:spPr>
        <p:txBody>
          <a:bodyPr wrap="square" rtlCol="0">
            <a:spAutoFit/>
          </a:bodyPr>
          <a:lstStyle/>
          <a:p>
            <a:endParaRPr lang="pt-BR" sz="601" b="1" dirty="0">
              <a:solidFill>
                <a:schemeClr val="accent2">
                  <a:lumMod val="50000"/>
                </a:schemeClr>
              </a:solidFill>
            </a:endParaRPr>
          </a:p>
          <a:p>
            <a:r>
              <a:rPr lang="pt-BR" sz="1351" b="1" dirty="0">
                <a:solidFill>
                  <a:schemeClr val="accent5">
                    <a:lumMod val="60000"/>
                    <a:lumOff val="40000"/>
                  </a:schemeClr>
                </a:solidFill>
              </a:rPr>
              <a:t>OUTRO MÉTODO QUE PODEMOS UTILIZAR É O </a:t>
            </a:r>
            <a:r>
              <a:rPr lang="pt-BR" sz="1351" b="1" dirty="0">
                <a:solidFill>
                  <a:srgbClr val="FF0066"/>
                </a:solidFill>
              </a:rPr>
              <a:t>“</a:t>
            </a:r>
            <a:r>
              <a:rPr lang="pt-BR" sz="1351" b="1" dirty="0" err="1">
                <a:solidFill>
                  <a:srgbClr val="FF0066"/>
                </a:solidFill>
              </a:rPr>
              <a:t>indexOf</a:t>
            </a:r>
            <a:r>
              <a:rPr lang="pt-BR" sz="1351" b="1" dirty="0">
                <a:solidFill>
                  <a:srgbClr val="FF0066"/>
                </a:solidFill>
              </a:rPr>
              <a:t>( )”, </a:t>
            </a:r>
            <a:r>
              <a:rPr lang="pt-BR" sz="1351" b="1" dirty="0">
                <a:solidFill>
                  <a:schemeClr val="accent5">
                    <a:lumMod val="60000"/>
                    <a:lumOff val="40000"/>
                  </a:schemeClr>
                </a:solidFill>
              </a:rPr>
              <a:t>ELE RETORNA A PRIMEIRA POSIÇÃO NA STRING DE UM TRECHO DO TEXTO.</a:t>
            </a:r>
          </a:p>
          <a:p>
            <a:r>
              <a:rPr lang="pt-BR" sz="1351" b="1" dirty="0">
                <a:solidFill>
                  <a:schemeClr val="accent5">
                    <a:lumMod val="60000"/>
                    <a:lumOff val="40000"/>
                  </a:schemeClr>
                </a:solidFill>
              </a:rPr>
              <a:t>	EX: </a:t>
            </a:r>
          </a:p>
          <a:p>
            <a:endParaRPr lang="pt-BR" sz="1351" b="1" dirty="0">
              <a:solidFill>
                <a:schemeClr val="accent5">
                  <a:lumMod val="60000"/>
                  <a:lumOff val="40000"/>
                </a:schemeClr>
              </a:solidFill>
            </a:endParaRPr>
          </a:p>
          <a:p>
            <a:endParaRPr lang="pt-BR" sz="1351" b="1" dirty="0">
              <a:solidFill>
                <a:schemeClr val="accent2">
                  <a:lumMod val="50000"/>
                </a:schemeClr>
              </a:solidFill>
            </a:endParaRPr>
          </a:p>
          <a:p>
            <a:endParaRPr lang="pt-BR" sz="1351" b="1" dirty="0">
              <a:solidFill>
                <a:schemeClr val="accent2">
                  <a:lumMod val="50000"/>
                </a:schemeClr>
              </a:solidFill>
            </a:endParaRPr>
          </a:p>
          <a:p>
            <a:r>
              <a:rPr lang="pt-BR" sz="1351" b="1" dirty="0">
                <a:solidFill>
                  <a:schemeClr val="accent2">
                    <a:lumMod val="50000"/>
                  </a:schemeClr>
                </a:solidFill>
              </a:rPr>
              <a:t>	</a:t>
            </a:r>
            <a:r>
              <a:rPr lang="pt-BR" sz="1351" b="1" dirty="0">
                <a:solidFill>
                  <a:schemeClr val="accent5">
                    <a:lumMod val="60000"/>
                    <a:lumOff val="40000"/>
                  </a:schemeClr>
                </a:solidFill>
              </a:rPr>
              <a:t>ELE IRÁ RETORNAR O VALOR</a:t>
            </a:r>
            <a:r>
              <a:rPr lang="pt-BR" sz="1351" b="1" dirty="0">
                <a:solidFill>
                  <a:schemeClr val="accent2">
                    <a:lumMod val="50000"/>
                  </a:schemeClr>
                </a:solidFill>
              </a:rPr>
              <a:t> </a:t>
            </a:r>
            <a:r>
              <a:rPr lang="pt-BR" sz="1351" b="1" dirty="0">
                <a:solidFill>
                  <a:srgbClr val="FF0066"/>
                </a:solidFill>
              </a:rPr>
              <a:t>“15” </a:t>
            </a:r>
            <a:r>
              <a:rPr lang="pt-BR" sz="1351" b="1" dirty="0">
                <a:solidFill>
                  <a:schemeClr val="accent5">
                    <a:lumMod val="60000"/>
                    <a:lumOff val="40000"/>
                  </a:schemeClr>
                </a:solidFill>
              </a:rPr>
              <a:t>QUE É A POSIÇÃO DA PRIMEIRA OCORRÊNCIA.</a:t>
            </a:r>
          </a:p>
          <a:p>
            <a:endParaRPr lang="pt-BR" sz="1351" b="1" dirty="0">
              <a:solidFill>
                <a:schemeClr val="accent2">
                  <a:lumMod val="50000"/>
                </a:schemeClr>
              </a:solidFill>
            </a:endParaRPr>
          </a:p>
          <a:p>
            <a:r>
              <a:rPr lang="pt-BR" sz="1351" b="1" dirty="0">
                <a:solidFill>
                  <a:schemeClr val="accent5">
                    <a:lumMod val="60000"/>
                    <a:lumOff val="40000"/>
                  </a:schemeClr>
                </a:solidFill>
              </a:rPr>
              <a:t>PARA SABERMOS A ÚLTIMA VEZ QUE O TRECHO APARECE NO TEXTO UTILIZAMOS O </a:t>
            </a:r>
            <a:r>
              <a:rPr lang="pt-BR" sz="1351" b="1" dirty="0">
                <a:solidFill>
                  <a:srgbClr val="FF0066"/>
                </a:solidFill>
              </a:rPr>
              <a:t>“</a:t>
            </a:r>
            <a:r>
              <a:rPr lang="pt-BR" sz="1351" b="1" dirty="0" err="1">
                <a:solidFill>
                  <a:srgbClr val="FF0066"/>
                </a:solidFill>
              </a:rPr>
              <a:t>lastIndexOf</a:t>
            </a:r>
            <a:r>
              <a:rPr lang="pt-BR" sz="1351" b="1" dirty="0">
                <a:solidFill>
                  <a:srgbClr val="FF0066"/>
                </a:solidFill>
              </a:rPr>
              <a:t>( )”.</a:t>
            </a:r>
          </a:p>
          <a:p>
            <a:r>
              <a:rPr lang="pt-BR" sz="1351" b="1" dirty="0">
                <a:solidFill>
                  <a:schemeClr val="accent2">
                    <a:lumMod val="50000"/>
                  </a:schemeClr>
                </a:solidFill>
              </a:rPr>
              <a:t>	</a:t>
            </a:r>
            <a:r>
              <a:rPr lang="pt-BR" sz="1351" b="1" dirty="0">
                <a:solidFill>
                  <a:schemeClr val="accent5">
                    <a:lumMod val="60000"/>
                    <a:lumOff val="40000"/>
                  </a:schemeClr>
                </a:solidFill>
              </a:rPr>
              <a:t>EX: </a:t>
            </a:r>
          </a:p>
          <a:p>
            <a:endParaRPr lang="pt-BR" sz="1351" b="1" dirty="0">
              <a:solidFill>
                <a:schemeClr val="accent2">
                  <a:lumMod val="50000"/>
                </a:schemeClr>
              </a:solidFill>
            </a:endParaRPr>
          </a:p>
          <a:p>
            <a:endParaRPr lang="pt-BR" sz="1351" b="1" dirty="0">
              <a:solidFill>
                <a:schemeClr val="accent2">
                  <a:lumMod val="50000"/>
                </a:schemeClr>
              </a:solidFill>
            </a:endParaRPr>
          </a:p>
          <a:p>
            <a:endParaRPr lang="pt-BR" sz="1351" b="1" dirty="0">
              <a:solidFill>
                <a:schemeClr val="accent2">
                  <a:lumMod val="50000"/>
                </a:schemeClr>
              </a:solidFill>
            </a:endParaRPr>
          </a:p>
          <a:p>
            <a:r>
              <a:rPr lang="pt-BR" sz="1351" b="1" dirty="0">
                <a:solidFill>
                  <a:schemeClr val="accent2">
                    <a:lumMod val="50000"/>
                  </a:schemeClr>
                </a:solidFill>
              </a:rPr>
              <a:t>	</a:t>
            </a:r>
            <a:r>
              <a:rPr lang="pt-BR" sz="1351" b="1" dirty="0">
                <a:solidFill>
                  <a:schemeClr val="accent5">
                    <a:lumMod val="60000"/>
                    <a:lumOff val="40000"/>
                  </a:schemeClr>
                </a:solidFill>
              </a:rPr>
              <a:t>ELE IRÁ RETORNAR O VALOR </a:t>
            </a:r>
            <a:r>
              <a:rPr lang="pt-BR" sz="1351" b="1" dirty="0">
                <a:solidFill>
                  <a:srgbClr val="FF0066"/>
                </a:solidFill>
              </a:rPr>
              <a:t>“22” </a:t>
            </a:r>
            <a:r>
              <a:rPr lang="pt-BR" sz="1351" b="1" dirty="0">
                <a:solidFill>
                  <a:schemeClr val="accent5">
                    <a:lumMod val="60000"/>
                    <a:lumOff val="40000"/>
                  </a:schemeClr>
                </a:solidFill>
              </a:rPr>
              <a:t>QUE É A POSIÇÃO DA ÚLTIMA OCORRÊNCIA.</a:t>
            </a:r>
          </a:p>
        </p:txBody>
      </p:sp>
      <p:sp>
        <p:nvSpPr>
          <p:cNvPr id="4" name="Retângulo 3"/>
          <p:cNvSpPr/>
          <p:nvPr/>
        </p:nvSpPr>
        <p:spPr>
          <a:xfrm>
            <a:off x="2451272" y="1732239"/>
            <a:ext cx="4116670" cy="508088"/>
          </a:xfrm>
          <a:prstGeom prst="rect">
            <a:avLst/>
          </a:prstGeom>
        </p:spPr>
        <p:txBody>
          <a:bodyPr wrap="square">
            <a:spAutoFit/>
          </a:bodyPr>
          <a:lstStyle/>
          <a:p>
            <a:r>
              <a:rPr lang="pt-BR" sz="1351" b="1" dirty="0">
                <a:solidFill>
                  <a:srgbClr val="7F0055"/>
                </a:solidFill>
                <a:latin typeface="Consolas" panose="020B0609020204030204" pitchFamily="49" charset="0"/>
              </a:rPr>
              <a:t>var</a:t>
            </a:r>
            <a:r>
              <a:rPr lang="pt-BR" sz="1351" b="1" dirty="0">
                <a:solidFill>
                  <a:srgbClr val="000000"/>
                </a:solidFill>
                <a:latin typeface="Consolas" panose="020B0609020204030204" pitchFamily="49" charset="0"/>
              </a:rPr>
              <a:t> </a:t>
            </a:r>
            <a:r>
              <a:rPr lang="pt-BR" sz="1351" b="1" dirty="0" err="1">
                <a:solidFill>
                  <a:srgbClr val="000000"/>
                </a:solidFill>
                <a:latin typeface="Consolas" panose="020B0609020204030204" pitchFamily="49" charset="0"/>
              </a:rPr>
              <a:t>txt</a:t>
            </a:r>
            <a:r>
              <a:rPr lang="pt-BR" sz="1351" b="1" dirty="0">
                <a:solidFill>
                  <a:srgbClr val="000000"/>
                </a:solidFill>
                <a:latin typeface="Consolas" panose="020B0609020204030204" pitchFamily="49" charset="0"/>
              </a:rPr>
              <a:t> = </a:t>
            </a:r>
            <a:r>
              <a:rPr lang="pt-BR" sz="1351" b="1" dirty="0">
                <a:solidFill>
                  <a:srgbClr val="2A00FF"/>
                </a:solidFill>
                <a:latin typeface="Consolas" panose="020B0609020204030204" pitchFamily="49" charset="0"/>
              </a:rPr>
              <a:t>'Estão chegando as provas!'</a:t>
            </a:r>
            <a:r>
              <a:rPr lang="pt-BR" sz="1351" b="1" dirty="0">
                <a:solidFill>
                  <a:srgbClr val="000000"/>
                </a:solidFill>
                <a:latin typeface="Consolas" panose="020B0609020204030204" pitchFamily="49" charset="0"/>
              </a:rPr>
              <a:t>;</a:t>
            </a:r>
          </a:p>
          <a:p>
            <a:r>
              <a:rPr lang="pt-BR" sz="1351" b="1" dirty="0">
                <a:solidFill>
                  <a:srgbClr val="000000"/>
                </a:solidFill>
                <a:latin typeface="Consolas" panose="020B0609020204030204" pitchFamily="49" charset="0"/>
              </a:rPr>
              <a:t>console.log(</a:t>
            </a:r>
            <a:r>
              <a:rPr lang="pt-BR" sz="1351" b="1" dirty="0" err="1">
                <a:solidFill>
                  <a:srgbClr val="000000"/>
                </a:solidFill>
                <a:latin typeface="Consolas" panose="020B0609020204030204" pitchFamily="49" charset="0"/>
              </a:rPr>
              <a:t>txt.indexOf</a:t>
            </a:r>
            <a:r>
              <a:rPr lang="pt-BR" sz="1351" b="1" dirty="0">
                <a:solidFill>
                  <a:srgbClr val="000000"/>
                </a:solidFill>
                <a:latin typeface="Consolas" panose="020B0609020204030204" pitchFamily="49" charset="0"/>
              </a:rPr>
              <a:t>(</a:t>
            </a:r>
            <a:r>
              <a:rPr lang="pt-BR" sz="1351" b="1" dirty="0">
                <a:solidFill>
                  <a:srgbClr val="2A00FF"/>
                </a:solidFill>
                <a:latin typeface="Consolas" panose="020B0609020204030204" pitchFamily="49" charset="0"/>
              </a:rPr>
              <a:t>"as"</a:t>
            </a:r>
            <a:r>
              <a:rPr lang="pt-BR" sz="1351" b="1" dirty="0">
                <a:solidFill>
                  <a:srgbClr val="000000"/>
                </a:solidFill>
                <a:latin typeface="Consolas" panose="020B0609020204030204" pitchFamily="49" charset="0"/>
              </a:rPr>
              <a:t>));</a:t>
            </a:r>
          </a:p>
        </p:txBody>
      </p:sp>
      <p:sp>
        <p:nvSpPr>
          <p:cNvPr id="13" name="Retângulo: Cantos Arredondados 12"/>
          <p:cNvSpPr/>
          <p:nvPr/>
        </p:nvSpPr>
        <p:spPr>
          <a:xfrm>
            <a:off x="5679094" y="3399047"/>
            <a:ext cx="264013" cy="232021"/>
          </a:xfrm>
          <a:prstGeom prst="roundRect">
            <a:avLst/>
          </a:prstGeom>
          <a:solidFill>
            <a:schemeClr val="accent2">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351"/>
          </a:p>
        </p:txBody>
      </p:sp>
      <p:sp>
        <p:nvSpPr>
          <p:cNvPr id="5" name="Retângulo 4"/>
          <p:cNvSpPr/>
          <p:nvPr/>
        </p:nvSpPr>
        <p:spPr>
          <a:xfrm>
            <a:off x="2539096" y="3380537"/>
            <a:ext cx="4540198" cy="508088"/>
          </a:xfrm>
          <a:prstGeom prst="rect">
            <a:avLst/>
          </a:prstGeom>
        </p:spPr>
        <p:txBody>
          <a:bodyPr wrap="square">
            <a:spAutoFit/>
          </a:bodyPr>
          <a:lstStyle/>
          <a:p>
            <a:r>
              <a:rPr lang="pt-BR" sz="1351" b="1" dirty="0">
                <a:solidFill>
                  <a:srgbClr val="7F0055"/>
                </a:solidFill>
                <a:latin typeface="Consolas" panose="020B0609020204030204" pitchFamily="49" charset="0"/>
              </a:rPr>
              <a:t>var</a:t>
            </a:r>
            <a:r>
              <a:rPr lang="pt-BR" sz="1351" b="1" dirty="0">
                <a:solidFill>
                  <a:srgbClr val="000000"/>
                </a:solidFill>
                <a:latin typeface="Consolas" panose="020B0609020204030204" pitchFamily="49" charset="0"/>
              </a:rPr>
              <a:t> </a:t>
            </a:r>
            <a:r>
              <a:rPr lang="pt-BR" sz="1351" b="1" dirty="0" err="1">
                <a:solidFill>
                  <a:srgbClr val="000000"/>
                </a:solidFill>
                <a:latin typeface="Consolas" panose="020B0609020204030204" pitchFamily="49" charset="0"/>
              </a:rPr>
              <a:t>txt</a:t>
            </a:r>
            <a:r>
              <a:rPr lang="pt-BR" sz="1351" b="1" dirty="0">
                <a:solidFill>
                  <a:srgbClr val="000000"/>
                </a:solidFill>
                <a:latin typeface="Consolas" panose="020B0609020204030204" pitchFamily="49" charset="0"/>
              </a:rPr>
              <a:t> = </a:t>
            </a:r>
            <a:r>
              <a:rPr lang="pt-BR" sz="1351" b="1" dirty="0">
                <a:solidFill>
                  <a:srgbClr val="2A00FF"/>
                </a:solidFill>
                <a:latin typeface="Consolas" panose="020B0609020204030204" pitchFamily="49" charset="0"/>
              </a:rPr>
              <a:t>'Estão chegando as provas!'</a:t>
            </a:r>
            <a:r>
              <a:rPr lang="pt-BR" sz="1351" b="1" dirty="0">
                <a:solidFill>
                  <a:srgbClr val="000000"/>
                </a:solidFill>
                <a:latin typeface="Consolas" panose="020B0609020204030204" pitchFamily="49" charset="0"/>
              </a:rPr>
              <a:t>;</a:t>
            </a:r>
          </a:p>
          <a:p>
            <a:r>
              <a:rPr lang="pt-BR" sz="1351" b="1" dirty="0">
                <a:solidFill>
                  <a:srgbClr val="000000"/>
                </a:solidFill>
                <a:latin typeface="Consolas" panose="020B0609020204030204" pitchFamily="49" charset="0"/>
              </a:rPr>
              <a:t>console.log(</a:t>
            </a:r>
            <a:r>
              <a:rPr lang="pt-BR" sz="1351" b="1" dirty="0" err="1">
                <a:solidFill>
                  <a:srgbClr val="000000"/>
                </a:solidFill>
                <a:latin typeface="Consolas" panose="020B0609020204030204" pitchFamily="49" charset="0"/>
              </a:rPr>
              <a:t>txt.lastIndexOf</a:t>
            </a:r>
            <a:r>
              <a:rPr lang="pt-BR" sz="1351" b="1" dirty="0">
                <a:solidFill>
                  <a:srgbClr val="000000"/>
                </a:solidFill>
                <a:latin typeface="Consolas" panose="020B0609020204030204" pitchFamily="49" charset="0"/>
              </a:rPr>
              <a:t>(</a:t>
            </a:r>
            <a:r>
              <a:rPr lang="pt-BR" sz="1351" b="1" dirty="0">
                <a:solidFill>
                  <a:srgbClr val="2A00FF"/>
                </a:solidFill>
                <a:latin typeface="Consolas" panose="020B0609020204030204" pitchFamily="49" charset="0"/>
              </a:rPr>
              <a:t>"as"</a:t>
            </a:r>
            <a:r>
              <a:rPr lang="pt-BR" sz="1351" b="1" dirty="0">
                <a:solidFill>
                  <a:srgbClr val="000000"/>
                </a:solidFill>
                <a:latin typeface="Consolas" panose="020B0609020204030204" pitchFamily="49" charset="0"/>
              </a:rPr>
              <a:t>));</a:t>
            </a:r>
          </a:p>
        </p:txBody>
      </p:sp>
      <p:pic>
        <p:nvPicPr>
          <p:cNvPr id="8" name="Imagem 7">
            <a:extLst>
              <a:ext uri="{FF2B5EF4-FFF2-40B4-BE49-F238E27FC236}">
                <a16:creationId xmlns:a16="http://schemas.microsoft.com/office/drawing/2014/main" id="{D897F561-A76C-4305-BCA3-54278FCA76C7}"/>
              </a:ext>
            </a:extLst>
          </p:cNvPr>
          <p:cNvPicPr>
            <a:picLocks noChangeAspect="1"/>
          </p:cNvPicPr>
          <p:nvPr/>
        </p:nvPicPr>
        <p:blipFill>
          <a:blip r:embed="rId3"/>
          <a:stretch>
            <a:fillRect/>
          </a:stretch>
        </p:blipFill>
        <p:spPr>
          <a:xfrm>
            <a:off x="2503134" y="1823564"/>
            <a:ext cx="3532433" cy="615653"/>
          </a:xfrm>
          <a:prstGeom prst="rect">
            <a:avLst/>
          </a:prstGeom>
        </p:spPr>
      </p:pic>
      <p:sp>
        <p:nvSpPr>
          <p:cNvPr id="7" name="Retângulo: Cantos Arredondados 6"/>
          <p:cNvSpPr/>
          <p:nvPr/>
        </p:nvSpPr>
        <p:spPr>
          <a:xfrm>
            <a:off x="4941201" y="1877853"/>
            <a:ext cx="264013" cy="232021"/>
          </a:xfrm>
          <a:prstGeom prst="roundRect">
            <a:avLst/>
          </a:prstGeom>
          <a:noFill/>
          <a:ln w="28575">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351"/>
          </a:p>
        </p:txBody>
      </p:sp>
      <p:pic>
        <p:nvPicPr>
          <p:cNvPr id="10" name="Imagem 9">
            <a:extLst>
              <a:ext uri="{FF2B5EF4-FFF2-40B4-BE49-F238E27FC236}">
                <a16:creationId xmlns:a16="http://schemas.microsoft.com/office/drawing/2014/main" id="{8F70F63E-C253-4554-9A53-E76B0768046A}"/>
              </a:ext>
            </a:extLst>
          </p:cNvPr>
          <p:cNvPicPr>
            <a:picLocks noChangeAspect="1"/>
          </p:cNvPicPr>
          <p:nvPr/>
        </p:nvPicPr>
        <p:blipFill>
          <a:blip r:embed="rId4"/>
          <a:stretch>
            <a:fillRect/>
          </a:stretch>
        </p:blipFill>
        <p:spPr>
          <a:xfrm>
            <a:off x="2539095" y="3345624"/>
            <a:ext cx="3532433" cy="583620"/>
          </a:xfrm>
          <a:prstGeom prst="rect">
            <a:avLst/>
          </a:prstGeom>
        </p:spPr>
      </p:pic>
      <p:sp>
        <p:nvSpPr>
          <p:cNvPr id="14" name="Retângulo: Cantos Arredondados 13">
            <a:extLst>
              <a:ext uri="{FF2B5EF4-FFF2-40B4-BE49-F238E27FC236}">
                <a16:creationId xmlns:a16="http://schemas.microsoft.com/office/drawing/2014/main" id="{B23E4B05-E3C6-4A79-B2D1-850A57E4866C}"/>
              </a:ext>
            </a:extLst>
          </p:cNvPr>
          <p:cNvSpPr/>
          <p:nvPr/>
        </p:nvSpPr>
        <p:spPr>
          <a:xfrm>
            <a:off x="5705843" y="3433960"/>
            <a:ext cx="264013" cy="232021"/>
          </a:xfrm>
          <a:prstGeom prst="roundRect">
            <a:avLst/>
          </a:prstGeom>
          <a:noFill/>
          <a:ln w="28575">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351"/>
          </a:p>
        </p:txBody>
      </p:sp>
      <p:sp>
        <p:nvSpPr>
          <p:cNvPr id="16" name="Com a taxa de rotatividade atual (churn rate), 75% das empresas do S&amp;P 500 serão substituídas por novas até 2027.">
            <a:extLst>
              <a:ext uri="{FF2B5EF4-FFF2-40B4-BE49-F238E27FC236}">
                <a16:creationId xmlns:a16="http://schemas.microsoft.com/office/drawing/2014/main" id="{33DFDFD6-8569-4F48-9B74-3D5BEA1BC6FB}"/>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pic>
        <p:nvPicPr>
          <p:cNvPr id="17" name="Picture 2" descr="Js Logo Vectors Free Download">
            <a:extLst>
              <a:ext uri="{FF2B5EF4-FFF2-40B4-BE49-F238E27FC236}">
                <a16:creationId xmlns:a16="http://schemas.microsoft.com/office/drawing/2014/main" id="{0A54E45E-192C-4C8A-856C-8D5968010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8393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CaixaDeTexto 18"/>
          <p:cNvSpPr txBox="1"/>
          <p:nvPr/>
        </p:nvSpPr>
        <p:spPr>
          <a:xfrm>
            <a:off x="796066" y="1199364"/>
            <a:ext cx="7465807" cy="3544787"/>
          </a:xfrm>
          <a:prstGeom prst="roundRect">
            <a:avLst>
              <a:gd name="adj" fmla="val 3261"/>
            </a:avLst>
          </a:prstGeom>
          <a:solidFill>
            <a:schemeClr val="tx1"/>
          </a:solidFill>
          <a:ln w="38100">
            <a:solidFill>
              <a:schemeClr val="bg1">
                <a:lumMod val="75000"/>
              </a:schemeClr>
            </a:solidFill>
          </a:ln>
        </p:spPr>
        <p:txBody>
          <a:bodyPr wrap="square" rtlCol="0">
            <a:spAutoFit/>
          </a:bodyPr>
          <a:lstStyle/>
          <a:p>
            <a:endParaRPr lang="pt-BR" sz="601" b="1" dirty="0">
              <a:solidFill>
                <a:schemeClr val="accent2">
                  <a:lumMod val="50000"/>
                </a:schemeClr>
              </a:solidFill>
            </a:endParaRPr>
          </a:p>
          <a:p>
            <a:r>
              <a:rPr lang="pt-BR" sz="1351" b="1" dirty="0">
                <a:solidFill>
                  <a:schemeClr val="bg1">
                    <a:lumMod val="75000"/>
                  </a:schemeClr>
                </a:solidFill>
              </a:rPr>
              <a:t>NÓS PODEMOS TAMBÉM EXTRAIR PARTE DO TEXTO, PARA ISSO UTILIZAMOS O </a:t>
            </a:r>
            <a:r>
              <a:rPr lang="pt-BR" sz="1351" b="1" dirty="0">
                <a:solidFill>
                  <a:srgbClr val="FF0066"/>
                </a:solidFill>
              </a:rPr>
              <a:t>“</a:t>
            </a:r>
            <a:r>
              <a:rPr lang="pt-BR" sz="1351" b="1" dirty="0" err="1">
                <a:solidFill>
                  <a:srgbClr val="FF0066"/>
                </a:solidFill>
              </a:rPr>
              <a:t>slice</a:t>
            </a:r>
            <a:r>
              <a:rPr lang="pt-BR" sz="1351" b="1" dirty="0">
                <a:solidFill>
                  <a:srgbClr val="FF0066"/>
                </a:solidFill>
              </a:rPr>
              <a:t>( )”</a:t>
            </a:r>
            <a:r>
              <a:rPr lang="pt-BR" sz="1351" b="1" dirty="0">
                <a:solidFill>
                  <a:schemeClr val="bg1">
                    <a:lumMod val="75000"/>
                  </a:schemeClr>
                </a:solidFill>
              </a:rPr>
              <a:t>, QUANDO APONTAMOS O INÍCIO E O FIM DO TRECHO QUE QUEREMOS EXTRAIR E ELE NOS RETORNA O TRECHO COMO UMA NOVA STRING.</a:t>
            </a:r>
          </a:p>
          <a:p>
            <a:r>
              <a:rPr lang="pt-BR" sz="1351" b="1" dirty="0">
                <a:solidFill>
                  <a:schemeClr val="bg1">
                    <a:lumMod val="75000"/>
                  </a:schemeClr>
                </a:solidFill>
              </a:rPr>
              <a:t>	EX: </a:t>
            </a:r>
          </a:p>
          <a:p>
            <a:endParaRPr lang="pt-BR" sz="1351" b="1" dirty="0">
              <a:solidFill>
                <a:schemeClr val="bg1">
                  <a:lumMod val="75000"/>
                </a:schemeClr>
              </a:solidFill>
            </a:endParaRPr>
          </a:p>
          <a:p>
            <a:endParaRPr lang="pt-BR" sz="1351" b="1" dirty="0">
              <a:solidFill>
                <a:schemeClr val="bg1">
                  <a:lumMod val="75000"/>
                </a:schemeClr>
              </a:solidFill>
            </a:endParaRPr>
          </a:p>
          <a:p>
            <a:r>
              <a:rPr lang="pt-BR" sz="1351" b="1" dirty="0">
                <a:solidFill>
                  <a:schemeClr val="bg1">
                    <a:lumMod val="75000"/>
                  </a:schemeClr>
                </a:solidFill>
              </a:rPr>
              <a:t>	ELE IRÁ RETORNAR A STRING</a:t>
            </a:r>
            <a:r>
              <a:rPr lang="pt-BR" sz="1351" b="1" dirty="0">
                <a:solidFill>
                  <a:schemeClr val="accent2">
                    <a:lumMod val="50000"/>
                  </a:schemeClr>
                </a:solidFill>
              </a:rPr>
              <a:t> </a:t>
            </a:r>
            <a:r>
              <a:rPr lang="pt-BR" sz="1351" b="1" dirty="0">
                <a:solidFill>
                  <a:srgbClr val="FF0066"/>
                </a:solidFill>
              </a:rPr>
              <a:t>“Estão”</a:t>
            </a:r>
            <a:r>
              <a:rPr lang="pt-BR" sz="1351" b="1" dirty="0">
                <a:solidFill>
                  <a:schemeClr val="bg1">
                    <a:lumMod val="75000"/>
                  </a:schemeClr>
                </a:solidFill>
              </a:rPr>
              <a:t> QUE É O TRECHO DO TEXTO DE 0 A 5.</a:t>
            </a:r>
          </a:p>
          <a:p>
            <a:endParaRPr lang="pt-BR" sz="1351" b="1" dirty="0">
              <a:solidFill>
                <a:schemeClr val="bg1">
                  <a:lumMod val="75000"/>
                </a:schemeClr>
              </a:solidFill>
            </a:endParaRPr>
          </a:p>
          <a:p>
            <a:r>
              <a:rPr lang="pt-BR" sz="1351" b="1" dirty="0">
                <a:solidFill>
                  <a:schemeClr val="bg1">
                    <a:lumMod val="75000"/>
                  </a:schemeClr>
                </a:solidFill>
              </a:rPr>
              <a:t>TEMOS TAMBÉM O</a:t>
            </a:r>
            <a:r>
              <a:rPr lang="pt-BR" sz="1351" b="1" dirty="0">
                <a:solidFill>
                  <a:schemeClr val="accent2">
                    <a:lumMod val="50000"/>
                  </a:schemeClr>
                </a:solidFill>
              </a:rPr>
              <a:t> </a:t>
            </a:r>
            <a:r>
              <a:rPr lang="pt-BR" sz="1351" b="1" dirty="0">
                <a:solidFill>
                  <a:srgbClr val="FF0066"/>
                </a:solidFill>
              </a:rPr>
              <a:t>“</a:t>
            </a:r>
            <a:r>
              <a:rPr lang="pt-BR" sz="1351" b="1" dirty="0" err="1">
                <a:solidFill>
                  <a:srgbClr val="FF0066"/>
                </a:solidFill>
              </a:rPr>
              <a:t>substr</a:t>
            </a:r>
            <a:r>
              <a:rPr lang="pt-BR" sz="1351" b="1" dirty="0">
                <a:solidFill>
                  <a:srgbClr val="FF0066"/>
                </a:solidFill>
              </a:rPr>
              <a:t>( )”</a:t>
            </a:r>
            <a:r>
              <a:rPr lang="pt-BR" sz="1351" b="1" dirty="0">
                <a:solidFill>
                  <a:schemeClr val="bg1">
                    <a:lumMod val="75000"/>
                  </a:schemeClr>
                </a:solidFill>
              </a:rPr>
              <a:t> QUE RECEBE A POSIÇÃO INICIAL E A QUANTIDADE DE CARACTERES QUE QUEREMOS PEGAR.</a:t>
            </a:r>
          </a:p>
          <a:p>
            <a:r>
              <a:rPr lang="pt-BR" sz="1351" b="1" dirty="0">
                <a:solidFill>
                  <a:schemeClr val="bg1">
                    <a:lumMod val="75000"/>
                  </a:schemeClr>
                </a:solidFill>
              </a:rPr>
              <a:t>	EX: </a:t>
            </a:r>
          </a:p>
          <a:p>
            <a:endParaRPr lang="pt-BR" sz="1351" b="1" dirty="0">
              <a:solidFill>
                <a:schemeClr val="accent2">
                  <a:lumMod val="50000"/>
                </a:schemeClr>
              </a:solidFill>
            </a:endParaRPr>
          </a:p>
          <a:p>
            <a:endParaRPr lang="pt-BR" sz="1351" b="1" dirty="0">
              <a:solidFill>
                <a:schemeClr val="accent2">
                  <a:lumMod val="50000"/>
                </a:schemeClr>
              </a:solidFill>
            </a:endParaRPr>
          </a:p>
          <a:p>
            <a:endParaRPr lang="pt-BR" sz="1351" b="1" dirty="0">
              <a:solidFill>
                <a:schemeClr val="accent2">
                  <a:lumMod val="50000"/>
                </a:schemeClr>
              </a:solidFill>
            </a:endParaRPr>
          </a:p>
          <a:p>
            <a:r>
              <a:rPr lang="pt-BR" sz="1351" b="1" dirty="0">
                <a:solidFill>
                  <a:schemeClr val="bg1">
                    <a:lumMod val="75000"/>
                  </a:schemeClr>
                </a:solidFill>
              </a:rPr>
              <a:t>          ELE IRÁ RETORNAR A STRING</a:t>
            </a:r>
            <a:r>
              <a:rPr lang="pt-BR" sz="1351" b="1" dirty="0">
                <a:solidFill>
                  <a:schemeClr val="accent2">
                    <a:lumMod val="50000"/>
                  </a:schemeClr>
                </a:solidFill>
              </a:rPr>
              <a:t> </a:t>
            </a:r>
            <a:r>
              <a:rPr lang="pt-BR" sz="1351" b="1" dirty="0">
                <a:solidFill>
                  <a:srgbClr val="FF0066"/>
                </a:solidFill>
              </a:rPr>
              <a:t>“chegando”</a:t>
            </a:r>
            <a:r>
              <a:rPr lang="pt-BR" sz="1351" b="1" dirty="0">
                <a:solidFill>
                  <a:schemeClr val="bg1">
                    <a:lumMod val="75000"/>
                  </a:schemeClr>
                </a:solidFill>
              </a:rPr>
              <a:t> QUE  AS 8 POSIÇÕES DEPOIS DA 6ª.</a:t>
            </a:r>
          </a:p>
          <a:p>
            <a:endParaRPr lang="pt-BR" sz="1351" b="1" dirty="0">
              <a:solidFill>
                <a:schemeClr val="accent2">
                  <a:lumMod val="50000"/>
                </a:schemeClr>
              </a:solidFill>
            </a:endParaRPr>
          </a:p>
        </p:txBody>
      </p:sp>
      <p:pic>
        <p:nvPicPr>
          <p:cNvPr id="7" name="Imagem 6">
            <a:extLst>
              <a:ext uri="{FF2B5EF4-FFF2-40B4-BE49-F238E27FC236}">
                <a16:creationId xmlns:a16="http://schemas.microsoft.com/office/drawing/2014/main" id="{1563680A-4E8D-4C49-B504-31412A4F927E}"/>
              </a:ext>
            </a:extLst>
          </p:cNvPr>
          <p:cNvPicPr>
            <a:picLocks noChangeAspect="1"/>
          </p:cNvPicPr>
          <p:nvPr/>
        </p:nvPicPr>
        <p:blipFill>
          <a:blip r:embed="rId3"/>
          <a:stretch>
            <a:fillRect/>
          </a:stretch>
        </p:blipFill>
        <p:spPr>
          <a:xfrm>
            <a:off x="3004009" y="1913710"/>
            <a:ext cx="3286584" cy="609685"/>
          </a:xfrm>
          <a:prstGeom prst="rect">
            <a:avLst/>
          </a:prstGeom>
        </p:spPr>
      </p:pic>
      <p:pic>
        <p:nvPicPr>
          <p:cNvPr id="9" name="Imagem 8">
            <a:extLst>
              <a:ext uri="{FF2B5EF4-FFF2-40B4-BE49-F238E27FC236}">
                <a16:creationId xmlns:a16="http://schemas.microsoft.com/office/drawing/2014/main" id="{456DF08B-DD62-4A27-A416-2137675FBDD2}"/>
              </a:ext>
            </a:extLst>
          </p:cNvPr>
          <p:cNvPicPr>
            <a:picLocks noChangeAspect="1"/>
          </p:cNvPicPr>
          <p:nvPr/>
        </p:nvPicPr>
        <p:blipFill>
          <a:blip r:embed="rId4"/>
          <a:stretch>
            <a:fillRect/>
          </a:stretch>
        </p:blipFill>
        <p:spPr>
          <a:xfrm>
            <a:off x="2876151" y="3550518"/>
            <a:ext cx="3305636" cy="543001"/>
          </a:xfrm>
          <a:prstGeom prst="rect">
            <a:avLst/>
          </a:prstGeom>
        </p:spPr>
      </p:pic>
      <p:sp>
        <p:nvSpPr>
          <p:cNvPr id="11" name="Título 10">
            <a:extLst>
              <a:ext uri="{FF2B5EF4-FFF2-40B4-BE49-F238E27FC236}">
                <a16:creationId xmlns:a16="http://schemas.microsoft.com/office/drawing/2014/main" id="{45A4B469-B97B-4499-9CCF-1D36722DFA82}"/>
              </a:ext>
            </a:extLst>
          </p:cNvPr>
          <p:cNvSpPr>
            <a:spLocks noGrp="1"/>
          </p:cNvSpPr>
          <p:nvPr>
            <p:ph type="title"/>
          </p:nvPr>
        </p:nvSpPr>
        <p:spPr/>
        <p:txBody>
          <a:bodyPr/>
          <a:lstStyle/>
          <a:p>
            <a:endParaRPr lang="pt-BR"/>
          </a:p>
        </p:txBody>
      </p:sp>
      <p:sp>
        <p:nvSpPr>
          <p:cNvPr id="13" name="Com a taxa de rotatividade atual (churn rate), 75% das empresas do S&amp;P 500 serão substituídas por novas até 2027.">
            <a:extLst>
              <a:ext uri="{FF2B5EF4-FFF2-40B4-BE49-F238E27FC236}">
                <a16:creationId xmlns:a16="http://schemas.microsoft.com/office/drawing/2014/main" id="{4FF6C655-993B-48CE-9529-32E52225C175}"/>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pic>
        <p:nvPicPr>
          <p:cNvPr id="14" name="Picture 2" descr="Js Logo Vectors Free Download">
            <a:extLst>
              <a:ext uri="{FF2B5EF4-FFF2-40B4-BE49-F238E27FC236}">
                <a16:creationId xmlns:a16="http://schemas.microsoft.com/office/drawing/2014/main" id="{0F5A0E5B-8664-4259-83F4-955DC9A11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7992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CaixaDeTexto 18"/>
          <p:cNvSpPr txBox="1"/>
          <p:nvPr/>
        </p:nvSpPr>
        <p:spPr>
          <a:xfrm>
            <a:off x="462580" y="829745"/>
            <a:ext cx="8132780" cy="3964562"/>
          </a:xfrm>
          <a:prstGeom prst="roundRect">
            <a:avLst>
              <a:gd name="adj" fmla="val 3261"/>
            </a:avLst>
          </a:prstGeom>
          <a:solidFill>
            <a:schemeClr val="tx1"/>
          </a:solidFill>
          <a:ln w="38100">
            <a:solidFill>
              <a:schemeClr val="accent6">
                <a:lumMod val="60000"/>
                <a:lumOff val="40000"/>
              </a:schemeClr>
            </a:solidFill>
          </a:ln>
        </p:spPr>
        <p:txBody>
          <a:bodyPr wrap="square" rtlCol="0">
            <a:spAutoFit/>
          </a:bodyPr>
          <a:lstStyle/>
          <a:p>
            <a:endParaRPr lang="pt-BR" sz="601" b="1" dirty="0">
              <a:solidFill>
                <a:schemeClr val="accent2">
                  <a:lumMod val="50000"/>
                </a:schemeClr>
              </a:solidFill>
            </a:endParaRPr>
          </a:p>
          <a:p>
            <a:r>
              <a:rPr lang="pt-BR" sz="1351" b="1" dirty="0">
                <a:solidFill>
                  <a:schemeClr val="accent6">
                    <a:lumMod val="60000"/>
                    <a:lumOff val="40000"/>
                  </a:schemeClr>
                </a:solidFill>
              </a:rPr>
              <a:t>É POSSÍVEL TAMBÉM SUBSTITUIRMOS UM TRECHO DO TEXTO O </a:t>
            </a:r>
            <a:r>
              <a:rPr lang="pt-BR" sz="1351" b="1" dirty="0">
                <a:solidFill>
                  <a:srgbClr val="FF0066"/>
                </a:solidFill>
              </a:rPr>
              <a:t>“</a:t>
            </a:r>
            <a:r>
              <a:rPr lang="pt-BR" sz="1351" b="1" dirty="0" err="1">
                <a:solidFill>
                  <a:srgbClr val="FF0066"/>
                </a:solidFill>
              </a:rPr>
              <a:t>replace</a:t>
            </a:r>
            <a:r>
              <a:rPr lang="pt-BR" sz="1351" b="1" dirty="0">
                <a:solidFill>
                  <a:srgbClr val="FF0066"/>
                </a:solidFill>
              </a:rPr>
              <a:t>( )”</a:t>
            </a:r>
            <a:r>
              <a:rPr lang="pt-BR" sz="1351" b="1" dirty="0">
                <a:solidFill>
                  <a:schemeClr val="accent6">
                    <a:lumMod val="60000"/>
                    <a:lumOff val="40000"/>
                  </a:schemeClr>
                </a:solidFill>
              </a:rPr>
              <a:t>, RECEBE O TRECHO QUE DEVE SER SUBSTITUIDO E O TRECHO QUE ENTRARÁ NO LUGAR DELE.</a:t>
            </a:r>
          </a:p>
          <a:p>
            <a:r>
              <a:rPr lang="pt-BR" sz="1351" b="1" dirty="0">
                <a:solidFill>
                  <a:schemeClr val="accent6">
                    <a:lumMod val="60000"/>
                    <a:lumOff val="40000"/>
                  </a:schemeClr>
                </a:solidFill>
              </a:rPr>
              <a:t>	EX: </a:t>
            </a:r>
          </a:p>
          <a:p>
            <a:endParaRPr lang="pt-BR" sz="1351" b="1" dirty="0">
              <a:solidFill>
                <a:schemeClr val="accent6">
                  <a:lumMod val="60000"/>
                  <a:lumOff val="40000"/>
                </a:schemeClr>
              </a:solidFill>
            </a:endParaRPr>
          </a:p>
          <a:p>
            <a:endParaRPr lang="pt-BR" sz="1351" b="1" dirty="0">
              <a:solidFill>
                <a:schemeClr val="accent6">
                  <a:lumMod val="60000"/>
                  <a:lumOff val="40000"/>
                </a:schemeClr>
              </a:solidFill>
            </a:endParaRPr>
          </a:p>
          <a:p>
            <a:r>
              <a:rPr lang="pt-BR" sz="1351" b="1" dirty="0">
                <a:solidFill>
                  <a:schemeClr val="accent6">
                    <a:lumMod val="60000"/>
                    <a:lumOff val="40000"/>
                  </a:schemeClr>
                </a:solidFill>
              </a:rPr>
              <a:t>	ELE IRÁ RETORNAR A FRASE</a:t>
            </a:r>
            <a:r>
              <a:rPr lang="pt-BR" sz="1351" b="1" dirty="0">
                <a:solidFill>
                  <a:schemeClr val="accent2">
                    <a:lumMod val="50000"/>
                  </a:schemeClr>
                </a:solidFill>
              </a:rPr>
              <a:t> </a:t>
            </a:r>
            <a:r>
              <a:rPr lang="pt-BR" sz="1351" b="1" dirty="0">
                <a:solidFill>
                  <a:srgbClr val="FF0066"/>
                </a:solidFill>
              </a:rPr>
              <a:t>“Estão chegando as avaliações!” </a:t>
            </a:r>
            <a:r>
              <a:rPr lang="pt-BR" sz="1351" b="1" dirty="0">
                <a:solidFill>
                  <a:schemeClr val="accent2">
                    <a:lumMod val="50000"/>
                  </a:schemeClr>
                </a:solidFill>
              </a:rPr>
              <a:t>.</a:t>
            </a:r>
          </a:p>
          <a:p>
            <a:endParaRPr lang="pt-BR" sz="1351" b="1" dirty="0">
              <a:solidFill>
                <a:schemeClr val="accent2">
                  <a:lumMod val="50000"/>
                </a:schemeClr>
              </a:solidFill>
            </a:endParaRPr>
          </a:p>
          <a:p>
            <a:r>
              <a:rPr lang="pt-BR" sz="1351" b="1" dirty="0">
                <a:solidFill>
                  <a:schemeClr val="accent6">
                    <a:lumMod val="60000"/>
                    <a:lumOff val="40000"/>
                  </a:schemeClr>
                </a:solidFill>
              </a:rPr>
              <a:t>O MÉTODO </a:t>
            </a:r>
            <a:r>
              <a:rPr lang="pt-BR" sz="1351" b="1" dirty="0">
                <a:solidFill>
                  <a:srgbClr val="FF0066"/>
                </a:solidFill>
              </a:rPr>
              <a:t>“</a:t>
            </a:r>
            <a:r>
              <a:rPr lang="pt-BR" sz="1351" b="1" dirty="0" err="1">
                <a:solidFill>
                  <a:srgbClr val="FF0066"/>
                </a:solidFill>
              </a:rPr>
              <a:t>toUpperCase</a:t>
            </a:r>
            <a:r>
              <a:rPr lang="pt-BR" sz="1351" b="1" dirty="0">
                <a:solidFill>
                  <a:srgbClr val="FF0066"/>
                </a:solidFill>
              </a:rPr>
              <a:t>( )”</a:t>
            </a:r>
            <a:r>
              <a:rPr lang="pt-BR" sz="1351" b="1" dirty="0">
                <a:solidFill>
                  <a:schemeClr val="accent6">
                    <a:lumMod val="60000"/>
                    <a:lumOff val="40000"/>
                  </a:schemeClr>
                </a:solidFill>
              </a:rPr>
              <a:t> IRÁ CONVERTER TODA A STRING EM LETRAS MAIÚSCULAS.</a:t>
            </a:r>
          </a:p>
          <a:p>
            <a:r>
              <a:rPr lang="pt-BR" sz="1351" b="1" dirty="0">
                <a:solidFill>
                  <a:schemeClr val="accent6">
                    <a:lumMod val="60000"/>
                    <a:lumOff val="40000"/>
                  </a:schemeClr>
                </a:solidFill>
              </a:rPr>
              <a:t>	EX: </a:t>
            </a:r>
          </a:p>
          <a:p>
            <a:endParaRPr lang="pt-BR" sz="1351" b="1" dirty="0">
              <a:solidFill>
                <a:schemeClr val="accent6">
                  <a:lumMod val="60000"/>
                  <a:lumOff val="40000"/>
                </a:schemeClr>
              </a:solidFill>
            </a:endParaRPr>
          </a:p>
          <a:p>
            <a:endParaRPr lang="pt-BR" sz="1351" b="1" dirty="0">
              <a:solidFill>
                <a:schemeClr val="accent6">
                  <a:lumMod val="60000"/>
                  <a:lumOff val="40000"/>
                </a:schemeClr>
              </a:solidFill>
            </a:endParaRPr>
          </a:p>
          <a:p>
            <a:endParaRPr lang="pt-BR" sz="1351" b="1" dirty="0">
              <a:solidFill>
                <a:schemeClr val="accent6">
                  <a:lumMod val="60000"/>
                  <a:lumOff val="40000"/>
                </a:schemeClr>
              </a:solidFill>
            </a:endParaRPr>
          </a:p>
          <a:p>
            <a:r>
              <a:rPr lang="pt-BR" sz="1351" b="1" dirty="0">
                <a:solidFill>
                  <a:schemeClr val="accent6">
                    <a:lumMod val="60000"/>
                    <a:lumOff val="40000"/>
                  </a:schemeClr>
                </a:solidFill>
              </a:rPr>
              <a:t>O MÉTODO</a:t>
            </a:r>
            <a:r>
              <a:rPr lang="pt-BR" sz="1351" b="1" dirty="0">
                <a:solidFill>
                  <a:schemeClr val="accent2">
                    <a:lumMod val="50000"/>
                  </a:schemeClr>
                </a:solidFill>
              </a:rPr>
              <a:t> </a:t>
            </a:r>
            <a:r>
              <a:rPr lang="pt-BR" sz="1351" b="1" dirty="0">
                <a:solidFill>
                  <a:srgbClr val="FF0066"/>
                </a:solidFill>
              </a:rPr>
              <a:t>“</a:t>
            </a:r>
            <a:r>
              <a:rPr lang="pt-BR" sz="1351" b="1" dirty="0" err="1">
                <a:solidFill>
                  <a:srgbClr val="FF0066"/>
                </a:solidFill>
              </a:rPr>
              <a:t>toLowerCase</a:t>
            </a:r>
            <a:r>
              <a:rPr lang="pt-BR" sz="1351" b="1" dirty="0">
                <a:solidFill>
                  <a:srgbClr val="FF0066"/>
                </a:solidFill>
              </a:rPr>
              <a:t>( )”</a:t>
            </a:r>
            <a:r>
              <a:rPr lang="pt-BR" sz="1351" b="1" dirty="0">
                <a:solidFill>
                  <a:schemeClr val="accent6">
                    <a:lumMod val="60000"/>
                    <a:lumOff val="40000"/>
                  </a:schemeClr>
                </a:solidFill>
              </a:rPr>
              <a:t> IRÁ CONVERTER TODA A STRING EM LETRAS MINÚSCULAS.</a:t>
            </a:r>
          </a:p>
          <a:p>
            <a:r>
              <a:rPr lang="pt-BR" sz="1351" b="1" dirty="0">
                <a:solidFill>
                  <a:schemeClr val="accent6">
                    <a:lumMod val="60000"/>
                    <a:lumOff val="40000"/>
                  </a:schemeClr>
                </a:solidFill>
              </a:rPr>
              <a:t>	EX: </a:t>
            </a:r>
          </a:p>
          <a:p>
            <a:endParaRPr lang="pt-BR" sz="1351" b="1" dirty="0">
              <a:solidFill>
                <a:schemeClr val="accent6">
                  <a:lumMod val="60000"/>
                  <a:lumOff val="40000"/>
                </a:schemeClr>
              </a:solidFill>
            </a:endParaRPr>
          </a:p>
          <a:p>
            <a:endParaRPr lang="pt-BR" sz="1351" b="1" dirty="0">
              <a:solidFill>
                <a:schemeClr val="accent6">
                  <a:lumMod val="60000"/>
                  <a:lumOff val="40000"/>
                </a:schemeClr>
              </a:solidFill>
            </a:endParaRPr>
          </a:p>
          <a:p>
            <a:endParaRPr lang="pt-BR" sz="1351" b="1" dirty="0">
              <a:solidFill>
                <a:schemeClr val="accent6">
                  <a:lumMod val="60000"/>
                  <a:lumOff val="40000"/>
                </a:schemeClr>
              </a:solidFill>
            </a:endParaRPr>
          </a:p>
          <a:p>
            <a:endParaRPr lang="pt-BR" sz="1351" b="1" dirty="0">
              <a:solidFill>
                <a:schemeClr val="accent6">
                  <a:lumMod val="60000"/>
                  <a:lumOff val="40000"/>
                </a:schemeClr>
              </a:solidFill>
            </a:endParaRPr>
          </a:p>
        </p:txBody>
      </p:sp>
      <p:pic>
        <p:nvPicPr>
          <p:cNvPr id="7" name="Imagem 6">
            <a:extLst>
              <a:ext uri="{FF2B5EF4-FFF2-40B4-BE49-F238E27FC236}">
                <a16:creationId xmlns:a16="http://schemas.microsoft.com/office/drawing/2014/main" id="{CCED1F80-1902-49F6-9525-8E386C022BDB}"/>
              </a:ext>
            </a:extLst>
          </p:cNvPr>
          <p:cNvPicPr>
            <a:picLocks noChangeAspect="1"/>
          </p:cNvPicPr>
          <p:nvPr/>
        </p:nvPicPr>
        <p:blipFill>
          <a:blip r:embed="rId3"/>
          <a:stretch>
            <a:fillRect/>
          </a:stretch>
        </p:blipFill>
        <p:spPr>
          <a:xfrm>
            <a:off x="1352811" y="1467066"/>
            <a:ext cx="4286848" cy="514422"/>
          </a:xfrm>
          <a:prstGeom prst="rect">
            <a:avLst/>
          </a:prstGeom>
        </p:spPr>
      </p:pic>
      <p:pic>
        <p:nvPicPr>
          <p:cNvPr id="10" name="Imagem 9">
            <a:extLst>
              <a:ext uri="{FF2B5EF4-FFF2-40B4-BE49-F238E27FC236}">
                <a16:creationId xmlns:a16="http://schemas.microsoft.com/office/drawing/2014/main" id="{02679407-E660-44EC-B3E0-EA1DF746F28B}"/>
              </a:ext>
            </a:extLst>
          </p:cNvPr>
          <p:cNvPicPr>
            <a:picLocks noChangeAspect="1"/>
          </p:cNvPicPr>
          <p:nvPr/>
        </p:nvPicPr>
        <p:blipFill>
          <a:blip r:embed="rId4"/>
          <a:stretch>
            <a:fillRect/>
          </a:stretch>
        </p:blipFill>
        <p:spPr>
          <a:xfrm>
            <a:off x="1352811" y="2706659"/>
            <a:ext cx="3315163" cy="552527"/>
          </a:xfrm>
          <a:prstGeom prst="rect">
            <a:avLst/>
          </a:prstGeom>
        </p:spPr>
      </p:pic>
      <p:pic>
        <p:nvPicPr>
          <p:cNvPr id="12" name="Imagem 11">
            <a:extLst>
              <a:ext uri="{FF2B5EF4-FFF2-40B4-BE49-F238E27FC236}">
                <a16:creationId xmlns:a16="http://schemas.microsoft.com/office/drawing/2014/main" id="{43D62554-111E-4D78-AD24-2B1A407754ED}"/>
              </a:ext>
            </a:extLst>
          </p:cNvPr>
          <p:cNvPicPr>
            <a:picLocks noChangeAspect="1"/>
          </p:cNvPicPr>
          <p:nvPr/>
        </p:nvPicPr>
        <p:blipFill>
          <a:blip r:embed="rId5"/>
          <a:stretch>
            <a:fillRect/>
          </a:stretch>
        </p:blipFill>
        <p:spPr>
          <a:xfrm>
            <a:off x="1352811" y="3782007"/>
            <a:ext cx="3315163" cy="543001"/>
          </a:xfrm>
          <a:prstGeom prst="rect">
            <a:avLst/>
          </a:prstGeom>
        </p:spPr>
      </p:pic>
      <p:sp>
        <p:nvSpPr>
          <p:cNvPr id="14" name="Título 13">
            <a:extLst>
              <a:ext uri="{FF2B5EF4-FFF2-40B4-BE49-F238E27FC236}">
                <a16:creationId xmlns:a16="http://schemas.microsoft.com/office/drawing/2014/main" id="{656EC7E6-9C36-4FDD-997A-8E1D16CE49D2}"/>
              </a:ext>
            </a:extLst>
          </p:cNvPr>
          <p:cNvSpPr>
            <a:spLocks noGrp="1"/>
          </p:cNvSpPr>
          <p:nvPr>
            <p:ph type="title"/>
          </p:nvPr>
        </p:nvSpPr>
        <p:spPr/>
        <p:txBody>
          <a:bodyPr/>
          <a:lstStyle/>
          <a:p>
            <a:endParaRPr lang="pt-BR"/>
          </a:p>
        </p:txBody>
      </p:sp>
      <p:sp>
        <p:nvSpPr>
          <p:cNvPr id="16" name="Com a taxa de rotatividade atual (churn rate), 75% das empresas do S&amp;P 500 serão substituídas por novas até 2027.">
            <a:extLst>
              <a:ext uri="{FF2B5EF4-FFF2-40B4-BE49-F238E27FC236}">
                <a16:creationId xmlns:a16="http://schemas.microsoft.com/office/drawing/2014/main" id="{07E188D5-EC99-4BC0-9011-853DEDFBC7F2}"/>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pic>
        <p:nvPicPr>
          <p:cNvPr id="17" name="Picture 2" descr="Js Logo Vectors Free Download">
            <a:extLst>
              <a:ext uri="{FF2B5EF4-FFF2-40B4-BE49-F238E27FC236}">
                <a16:creationId xmlns:a16="http://schemas.microsoft.com/office/drawing/2014/main" id="{DC09FDD6-CC3B-4A6A-89CE-5FFAEBEF6A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338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CaixaDeTexto 18"/>
          <p:cNvSpPr txBox="1"/>
          <p:nvPr/>
        </p:nvSpPr>
        <p:spPr>
          <a:xfrm>
            <a:off x="699937" y="1130959"/>
            <a:ext cx="7863149" cy="3334899"/>
          </a:xfrm>
          <a:prstGeom prst="roundRect">
            <a:avLst>
              <a:gd name="adj" fmla="val 3261"/>
            </a:avLst>
          </a:prstGeom>
          <a:solidFill>
            <a:schemeClr val="tx1"/>
          </a:solidFill>
          <a:ln w="38100">
            <a:solidFill>
              <a:schemeClr val="accent3">
                <a:lumMod val="60000"/>
                <a:lumOff val="40000"/>
              </a:schemeClr>
            </a:solidFill>
          </a:ln>
        </p:spPr>
        <p:txBody>
          <a:bodyPr wrap="square" rtlCol="0">
            <a:spAutoFit/>
          </a:bodyPr>
          <a:lstStyle/>
          <a:p>
            <a:endParaRPr lang="pt-BR" sz="601" b="1" dirty="0">
              <a:solidFill>
                <a:schemeClr val="accent2">
                  <a:lumMod val="50000"/>
                </a:schemeClr>
              </a:solidFill>
            </a:endParaRPr>
          </a:p>
          <a:p>
            <a:r>
              <a:rPr lang="pt-BR" sz="1351" b="1" dirty="0">
                <a:solidFill>
                  <a:schemeClr val="accent3">
                    <a:lumMod val="60000"/>
                    <a:lumOff val="40000"/>
                  </a:schemeClr>
                </a:solidFill>
              </a:rPr>
              <a:t>PARA OS NÚMEROS NÓS TAMBÉM PODEMOS DEFINIR ALGUMAS FORMAS DE APRESENTAÇÃO, POR EXEMPLO TEMOS O </a:t>
            </a:r>
            <a:r>
              <a:rPr lang="pt-BR" sz="1351" b="1" dirty="0">
                <a:solidFill>
                  <a:srgbClr val="FF0066"/>
                </a:solidFill>
              </a:rPr>
              <a:t>“</a:t>
            </a:r>
            <a:r>
              <a:rPr lang="pt-BR" sz="1351" b="1" dirty="0" err="1">
                <a:solidFill>
                  <a:srgbClr val="FF0066"/>
                </a:solidFill>
              </a:rPr>
              <a:t>toFixed</a:t>
            </a:r>
            <a:r>
              <a:rPr lang="pt-BR" sz="1351" b="1" dirty="0">
                <a:solidFill>
                  <a:srgbClr val="FF0066"/>
                </a:solidFill>
              </a:rPr>
              <a:t>( )”</a:t>
            </a:r>
            <a:r>
              <a:rPr lang="pt-BR" sz="1351" b="1" dirty="0">
                <a:solidFill>
                  <a:schemeClr val="accent3">
                    <a:lumMod val="60000"/>
                    <a:lumOff val="40000"/>
                  </a:schemeClr>
                </a:solidFill>
              </a:rPr>
              <a:t>, QUE DEFINE O NÚMERO DE CASAS DECIMAIS DO VALOR.</a:t>
            </a:r>
          </a:p>
          <a:p>
            <a:r>
              <a:rPr lang="pt-BR" sz="1351" b="1" dirty="0">
                <a:solidFill>
                  <a:schemeClr val="accent3">
                    <a:lumMod val="60000"/>
                    <a:lumOff val="40000"/>
                  </a:schemeClr>
                </a:solidFill>
              </a:rPr>
              <a:t>	EX: </a:t>
            </a:r>
          </a:p>
          <a:p>
            <a:endParaRPr lang="pt-BR" sz="1351" b="1" dirty="0">
              <a:solidFill>
                <a:schemeClr val="accent3">
                  <a:lumMod val="60000"/>
                  <a:lumOff val="40000"/>
                </a:schemeClr>
              </a:solidFill>
            </a:endParaRPr>
          </a:p>
          <a:p>
            <a:endParaRPr lang="pt-BR" sz="1351" b="1" dirty="0">
              <a:solidFill>
                <a:schemeClr val="accent3">
                  <a:lumMod val="60000"/>
                  <a:lumOff val="40000"/>
                </a:schemeClr>
              </a:solidFill>
            </a:endParaRPr>
          </a:p>
          <a:p>
            <a:r>
              <a:rPr lang="pt-BR" sz="1351" b="1" dirty="0">
                <a:solidFill>
                  <a:schemeClr val="accent3">
                    <a:lumMod val="60000"/>
                    <a:lumOff val="40000"/>
                  </a:schemeClr>
                </a:solidFill>
              </a:rPr>
              <a:t>	ELE IRÁ RETORNAR O VALOR COM 2 CASAS DECIMAIS</a:t>
            </a:r>
            <a:r>
              <a:rPr lang="pt-BR" sz="1351" b="1" dirty="0">
                <a:solidFill>
                  <a:schemeClr val="accent2">
                    <a:lumMod val="50000"/>
                  </a:schemeClr>
                </a:solidFill>
              </a:rPr>
              <a:t> </a:t>
            </a:r>
            <a:r>
              <a:rPr lang="pt-BR" sz="1351" b="1" dirty="0">
                <a:solidFill>
                  <a:srgbClr val="FF0066"/>
                </a:solidFill>
              </a:rPr>
              <a:t>“123.54”</a:t>
            </a:r>
            <a:r>
              <a:rPr lang="pt-BR" sz="1351" b="1" dirty="0">
                <a:solidFill>
                  <a:schemeClr val="accent2">
                    <a:lumMod val="50000"/>
                  </a:schemeClr>
                </a:solidFill>
              </a:rPr>
              <a:t> </a:t>
            </a:r>
            <a:r>
              <a:rPr lang="pt-BR" sz="1351" b="1" dirty="0">
                <a:solidFill>
                  <a:schemeClr val="accent3">
                    <a:lumMod val="60000"/>
                    <a:lumOff val="40000"/>
                  </a:schemeClr>
                </a:solidFill>
              </a:rPr>
              <a:t>.</a:t>
            </a:r>
          </a:p>
          <a:p>
            <a:endParaRPr lang="pt-BR" sz="1351" b="1" dirty="0">
              <a:solidFill>
                <a:schemeClr val="accent2">
                  <a:lumMod val="50000"/>
                </a:schemeClr>
              </a:solidFill>
            </a:endParaRPr>
          </a:p>
          <a:p>
            <a:r>
              <a:rPr lang="pt-BR" sz="1351" b="1" dirty="0">
                <a:solidFill>
                  <a:schemeClr val="accent3">
                    <a:lumMod val="60000"/>
                    <a:lumOff val="40000"/>
                  </a:schemeClr>
                </a:solidFill>
              </a:rPr>
              <a:t>SE QUISERMOS DEFINIR UM NÚMERO DE CASAS INDEPENDENTE DO PONTO USAMOS O </a:t>
            </a:r>
            <a:r>
              <a:rPr lang="pt-BR" sz="1351" b="1" dirty="0">
                <a:solidFill>
                  <a:srgbClr val="FF0066"/>
                </a:solidFill>
              </a:rPr>
              <a:t>“</a:t>
            </a:r>
            <a:r>
              <a:rPr lang="pt-BR" sz="1351" b="1" dirty="0" err="1">
                <a:solidFill>
                  <a:srgbClr val="FF0066"/>
                </a:solidFill>
              </a:rPr>
              <a:t>toPrecision</a:t>
            </a:r>
            <a:r>
              <a:rPr lang="pt-BR" sz="1351" b="1" dirty="0">
                <a:solidFill>
                  <a:srgbClr val="FF0066"/>
                </a:solidFill>
              </a:rPr>
              <a:t>( )”</a:t>
            </a:r>
            <a:r>
              <a:rPr lang="pt-BR" sz="1351" b="1" dirty="0">
                <a:solidFill>
                  <a:schemeClr val="accent3">
                    <a:lumMod val="60000"/>
                    <a:lumOff val="40000"/>
                  </a:schemeClr>
                </a:solidFill>
              </a:rPr>
              <a:t>,</a:t>
            </a:r>
            <a:r>
              <a:rPr lang="pt-BR" sz="1351" b="1" dirty="0">
                <a:solidFill>
                  <a:schemeClr val="accent2">
                    <a:lumMod val="50000"/>
                  </a:schemeClr>
                </a:solidFill>
              </a:rPr>
              <a:t> </a:t>
            </a:r>
            <a:r>
              <a:rPr lang="pt-BR" sz="1351" b="1" dirty="0">
                <a:solidFill>
                  <a:schemeClr val="accent3">
                    <a:lumMod val="60000"/>
                    <a:lumOff val="40000"/>
                  </a:schemeClr>
                </a:solidFill>
              </a:rPr>
              <a:t>QUE DEFINE O NÚMERO DE CASAS DO VALOR COMO UM TODO.</a:t>
            </a:r>
          </a:p>
          <a:p>
            <a:r>
              <a:rPr lang="pt-BR" sz="1351" b="1" dirty="0">
                <a:solidFill>
                  <a:schemeClr val="accent3">
                    <a:lumMod val="60000"/>
                    <a:lumOff val="40000"/>
                  </a:schemeClr>
                </a:solidFill>
              </a:rPr>
              <a:t>	EX: </a:t>
            </a:r>
          </a:p>
          <a:p>
            <a:endParaRPr lang="pt-BR" sz="1351" b="1" dirty="0">
              <a:solidFill>
                <a:schemeClr val="accent3">
                  <a:lumMod val="60000"/>
                  <a:lumOff val="40000"/>
                </a:schemeClr>
              </a:solidFill>
            </a:endParaRPr>
          </a:p>
          <a:p>
            <a:endParaRPr lang="pt-BR" sz="1351" b="1" dirty="0">
              <a:solidFill>
                <a:schemeClr val="accent3">
                  <a:lumMod val="60000"/>
                  <a:lumOff val="40000"/>
                </a:schemeClr>
              </a:solidFill>
            </a:endParaRPr>
          </a:p>
          <a:p>
            <a:r>
              <a:rPr lang="pt-BR" sz="1351" b="1" dirty="0">
                <a:solidFill>
                  <a:schemeClr val="accent3">
                    <a:lumMod val="60000"/>
                    <a:lumOff val="40000"/>
                  </a:schemeClr>
                </a:solidFill>
              </a:rPr>
              <a:t>	ELE IRÁ RETORNAR O VALOR COM 4 DIGITOS</a:t>
            </a:r>
            <a:r>
              <a:rPr lang="pt-BR" sz="1351" b="1" dirty="0">
                <a:solidFill>
                  <a:schemeClr val="accent2">
                    <a:lumMod val="50000"/>
                  </a:schemeClr>
                </a:solidFill>
              </a:rPr>
              <a:t> </a:t>
            </a:r>
            <a:r>
              <a:rPr lang="pt-BR" sz="1351" b="1" dirty="0">
                <a:solidFill>
                  <a:srgbClr val="FF0066"/>
                </a:solidFill>
              </a:rPr>
              <a:t>“123.5”</a:t>
            </a:r>
            <a:r>
              <a:rPr lang="pt-BR" sz="1351" b="1" dirty="0">
                <a:solidFill>
                  <a:schemeClr val="accent2">
                    <a:lumMod val="50000"/>
                  </a:schemeClr>
                </a:solidFill>
              </a:rPr>
              <a:t> </a:t>
            </a:r>
            <a:r>
              <a:rPr lang="pt-BR" sz="1351" b="1" dirty="0">
                <a:solidFill>
                  <a:schemeClr val="accent3">
                    <a:lumMod val="60000"/>
                    <a:lumOff val="40000"/>
                  </a:schemeClr>
                </a:solidFill>
              </a:rPr>
              <a:t>.</a:t>
            </a:r>
          </a:p>
          <a:p>
            <a:endParaRPr lang="pt-BR" sz="1351" b="1" dirty="0">
              <a:solidFill>
                <a:schemeClr val="accent2">
                  <a:lumMod val="50000"/>
                </a:schemeClr>
              </a:solidFill>
            </a:endParaRPr>
          </a:p>
          <a:p>
            <a:endParaRPr lang="pt-BR" sz="1351" b="1" dirty="0">
              <a:solidFill>
                <a:schemeClr val="accent2">
                  <a:lumMod val="50000"/>
                </a:schemeClr>
              </a:solidFill>
            </a:endParaRPr>
          </a:p>
        </p:txBody>
      </p:sp>
      <p:sp>
        <p:nvSpPr>
          <p:cNvPr id="9" name="Com a taxa de rotatividade atual (churn rate), 75% das empresas do S&amp;P 500 serão substituídas por novas até 2027.">
            <a:extLst>
              <a:ext uri="{FF2B5EF4-FFF2-40B4-BE49-F238E27FC236}">
                <a16:creationId xmlns:a16="http://schemas.microsoft.com/office/drawing/2014/main" id="{DD1A23E0-F48A-440A-8999-7A6107CB501D}"/>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pic>
        <p:nvPicPr>
          <p:cNvPr id="10" name="Picture 2" descr="Js Logo Vectors Free Download">
            <a:extLst>
              <a:ext uri="{FF2B5EF4-FFF2-40B4-BE49-F238E27FC236}">
                <a16:creationId xmlns:a16="http://schemas.microsoft.com/office/drawing/2014/main" id="{928B0D3C-A48F-45CF-BA72-C36DB10D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a:extLst>
              <a:ext uri="{FF2B5EF4-FFF2-40B4-BE49-F238E27FC236}">
                <a16:creationId xmlns:a16="http://schemas.microsoft.com/office/drawing/2014/main" id="{61679041-5BB9-424E-9412-22BB810423DC}"/>
              </a:ext>
            </a:extLst>
          </p:cNvPr>
          <p:cNvPicPr>
            <a:picLocks noChangeAspect="1"/>
          </p:cNvPicPr>
          <p:nvPr/>
        </p:nvPicPr>
        <p:blipFill>
          <a:blip r:embed="rId4"/>
          <a:stretch>
            <a:fillRect/>
          </a:stretch>
        </p:blipFill>
        <p:spPr>
          <a:xfrm>
            <a:off x="1973350" y="1802498"/>
            <a:ext cx="2486372" cy="514422"/>
          </a:xfrm>
          <a:prstGeom prst="rect">
            <a:avLst/>
          </a:prstGeom>
        </p:spPr>
      </p:pic>
      <p:pic>
        <p:nvPicPr>
          <p:cNvPr id="13" name="Imagem 12">
            <a:extLst>
              <a:ext uri="{FF2B5EF4-FFF2-40B4-BE49-F238E27FC236}">
                <a16:creationId xmlns:a16="http://schemas.microsoft.com/office/drawing/2014/main" id="{1B719514-0F67-4309-82AD-565AB1DDEA89}"/>
              </a:ext>
            </a:extLst>
          </p:cNvPr>
          <p:cNvPicPr>
            <a:picLocks noChangeAspect="1"/>
          </p:cNvPicPr>
          <p:nvPr/>
        </p:nvPicPr>
        <p:blipFill>
          <a:blip r:embed="rId5"/>
          <a:stretch>
            <a:fillRect/>
          </a:stretch>
        </p:blipFill>
        <p:spPr>
          <a:xfrm>
            <a:off x="1973350" y="3200278"/>
            <a:ext cx="2924583" cy="533474"/>
          </a:xfrm>
          <a:prstGeom prst="rect">
            <a:avLst/>
          </a:prstGeom>
        </p:spPr>
      </p:pic>
    </p:spTree>
    <p:extLst>
      <p:ext uri="{BB962C8B-B14F-4D97-AF65-F5344CB8AC3E}">
        <p14:creationId xmlns:p14="http://schemas.microsoft.com/office/powerpoint/2010/main" val="395810661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7567FCC7-72BC-427A-8FB7-57C40D7447F9}"/>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Manipulando Textos e Números</a:t>
            </a:r>
            <a:endParaRPr lang="en-US" sz="2400" dirty="0">
              <a:solidFill>
                <a:srgbClr val="FF0066"/>
              </a:solidFill>
            </a:endParaRPr>
          </a:p>
        </p:txBody>
      </p:sp>
      <p:sp>
        <p:nvSpPr>
          <p:cNvPr id="3" name="Retângulo 2">
            <a:extLst>
              <a:ext uri="{FF2B5EF4-FFF2-40B4-BE49-F238E27FC236}">
                <a16:creationId xmlns:a16="http://schemas.microsoft.com/office/drawing/2014/main" id="{B2BEC68F-C1F3-4DE7-8562-18CBAB25C993}"/>
              </a:ext>
            </a:extLst>
          </p:cNvPr>
          <p:cNvSpPr/>
          <p:nvPr/>
        </p:nvSpPr>
        <p:spPr>
          <a:xfrm>
            <a:off x="686277" y="811188"/>
            <a:ext cx="7376699" cy="923330"/>
          </a:xfrm>
          <a:prstGeom prst="rect">
            <a:avLst/>
          </a:prstGeom>
          <a:noFill/>
        </p:spPr>
        <p:txBody>
          <a:bodyPr wrap="none" lIns="91440" tIns="45720" rIns="91440" bIns="45720">
            <a:spAutoFit/>
          </a:bodyPr>
          <a:lstStyle/>
          <a:p>
            <a:pPr algn="ctr"/>
            <a:r>
              <a:rPr lang="pt-BR" b="1" dirty="0">
                <a:ln w="0"/>
                <a:solidFill>
                  <a:schemeClr val="bg1">
                    <a:lumMod val="75000"/>
                  </a:schemeClr>
                </a:solidFill>
              </a:rPr>
              <a:t>Operadores matemáticos</a:t>
            </a:r>
          </a:p>
          <a:p>
            <a:pPr algn="ctr"/>
            <a:r>
              <a:rPr lang="pt-BR" sz="1800" b="1" dirty="0">
                <a:solidFill>
                  <a:schemeClr val="bg1">
                    <a:lumMod val="75000"/>
                  </a:schemeClr>
                </a:solidFill>
              </a:rPr>
              <a:t>Para manipulamos os valores podemos utilizar os operadores matemáticos:</a:t>
            </a:r>
          </a:p>
          <a:p>
            <a:pPr algn="ctr"/>
            <a:endParaRPr lang="pt-BR" b="1" cap="none" spc="0" dirty="0">
              <a:ln w="0"/>
              <a:solidFill>
                <a:schemeClr val="accent2">
                  <a:lumMod val="75000"/>
                </a:schemeClr>
              </a:solidFill>
            </a:endParaRPr>
          </a:p>
        </p:txBody>
      </p:sp>
      <p:sp>
        <p:nvSpPr>
          <p:cNvPr id="22" name="CaixaDeTexto 21">
            <a:extLst>
              <a:ext uri="{FF2B5EF4-FFF2-40B4-BE49-F238E27FC236}">
                <a16:creationId xmlns:a16="http://schemas.microsoft.com/office/drawing/2014/main" id="{2332FD9A-6A60-4694-A3CF-A65163370D98}"/>
              </a:ext>
            </a:extLst>
          </p:cNvPr>
          <p:cNvSpPr txBox="1"/>
          <p:nvPr/>
        </p:nvSpPr>
        <p:spPr>
          <a:xfrm>
            <a:off x="562854" y="1651804"/>
            <a:ext cx="8018292" cy="374571"/>
          </a:xfrm>
          <a:prstGeom prst="roundRect">
            <a:avLst/>
          </a:prstGeom>
          <a:solidFill>
            <a:srgbClr val="7030A0"/>
          </a:solidFill>
          <a:ln w="38100">
            <a:noFill/>
          </a:ln>
        </p:spPr>
        <p:txBody>
          <a:bodyPr wrap="square" rtlCol="0">
            <a:spAutoFit/>
          </a:bodyPr>
          <a:lstStyle/>
          <a:p>
            <a:pPr algn="ctr"/>
            <a:r>
              <a:rPr lang="pt-BR" sz="1600" b="1" dirty="0">
                <a:solidFill>
                  <a:schemeClr val="bg1"/>
                </a:solidFill>
              </a:rPr>
              <a:t> +	SOMA</a:t>
            </a:r>
          </a:p>
        </p:txBody>
      </p:sp>
      <p:sp>
        <p:nvSpPr>
          <p:cNvPr id="23" name="CaixaDeTexto 22">
            <a:extLst>
              <a:ext uri="{FF2B5EF4-FFF2-40B4-BE49-F238E27FC236}">
                <a16:creationId xmlns:a16="http://schemas.microsoft.com/office/drawing/2014/main" id="{696BD915-2E4A-4E5D-AED7-1D7217E6BC26}"/>
              </a:ext>
            </a:extLst>
          </p:cNvPr>
          <p:cNvSpPr txBox="1"/>
          <p:nvPr/>
        </p:nvSpPr>
        <p:spPr>
          <a:xfrm>
            <a:off x="562854" y="2207630"/>
            <a:ext cx="8018292" cy="3745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pt-BR" sz="1600" b="1" dirty="0">
                <a:solidFill>
                  <a:schemeClr val="bg1"/>
                </a:solidFill>
              </a:rPr>
              <a:t> -	SUBTRAÇÃO</a:t>
            </a:r>
          </a:p>
        </p:txBody>
      </p:sp>
      <p:sp>
        <p:nvSpPr>
          <p:cNvPr id="24" name="CaixaDeTexto 23">
            <a:extLst>
              <a:ext uri="{FF2B5EF4-FFF2-40B4-BE49-F238E27FC236}">
                <a16:creationId xmlns:a16="http://schemas.microsoft.com/office/drawing/2014/main" id="{21A96A74-5B77-49C5-B323-445B988B5CF7}"/>
              </a:ext>
            </a:extLst>
          </p:cNvPr>
          <p:cNvSpPr txBox="1"/>
          <p:nvPr/>
        </p:nvSpPr>
        <p:spPr>
          <a:xfrm>
            <a:off x="562854" y="2763456"/>
            <a:ext cx="8018292" cy="37457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pt-BR" sz="1600" b="1" dirty="0">
                <a:solidFill>
                  <a:schemeClr val="bg1"/>
                </a:solidFill>
              </a:rPr>
              <a:t> /	DIVISÃO</a:t>
            </a:r>
          </a:p>
        </p:txBody>
      </p:sp>
      <p:sp>
        <p:nvSpPr>
          <p:cNvPr id="25" name="CaixaDeTexto 24">
            <a:extLst>
              <a:ext uri="{FF2B5EF4-FFF2-40B4-BE49-F238E27FC236}">
                <a16:creationId xmlns:a16="http://schemas.microsoft.com/office/drawing/2014/main" id="{31EFF5B5-F80B-4082-A351-AFFED2DAB189}"/>
              </a:ext>
            </a:extLst>
          </p:cNvPr>
          <p:cNvSpPr txBox="1"/>
          <p:nvPr/>
        </p:nvSpPr>
        <p:spPr>
          <a:xfrm>
            <a:off x="562854" y="3319282"/>
            <a:ext cx="8018292" cy="37457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pt-BR" sz="1600" b="1" dirty="0">
                <a:solidFill>
                  <a:schemeClr val="bg1"/>
                </a:solidFill>
              </a:rPr>
              <a:t> *	MULTIPLICAÇÃO</a:t>
            </a:r>
          </a:p>
        </p:txBody>
      </p:sp>
      <p:sp>
        <p:nvSpPr>
          <p:cNvPr id="26" name="CaixaDeTexto 25">
            <a:extLst>
              <a:ext uri="{FF2B5EF4-FFF2-40B4-BE49-F238E27FC236}">
                <a16:creationId xmlns:a16="http://schemas.microsoft.com/office/drawing/2014/main" id="{C85B7062-0A46-4F33-9BA8-90FF5A71B1B6}"/>
              </a:ext>
            </a:extLst>
          </p:cNvPr>
          <p:cNvSpPr txBox="1"/>
          <p:nvPr/>
        </p:nvSpPr>
        <p:spPr>
          <a:xfrm>
            <a:off x="562854" y="3875108"/>
            <a:ext cx="8018292" cy="37457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pt-BR" sz="1600" b="1" dirty="0">
                <a:solidFill>
                  <a:schemeClr val="bg1"/>
                </a:solidFill>
              </a:rPr>
              <a:t> %	MÓDULO</a:t>
            </a:r>
          </a:p>
        </p:txBody>
      </p:sp>
      <p:sp>
        <p:nvSpPr>
          <p:cNvPr id="27" name="CaixaDeTexto 26">
            <a:extLst>
              <a:ext uri="{FF2B5EF4-FFF2-40B4-BE49-F238E27FC236}">
                <a16:creationId xmlns:a16="http://schemas.microsoft.com/office/drawing/2014/main" id="{16C72C95-DC8C-42EE-80EE-1176F262B7F3}"/>
              </a:ext>
            </a:extLst>
          </p:cNvPr>
          <p:cNvSpPr txBox="1"/>
          <p:nvPr/>
        </p:nvSpPr>
        <p:spPr>
          <a:xfrm>
            <a:off x="562854" y="4430934"/>
            <a:ext cx="8018292" cy="374571"/>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pt-BR" sz="1600" b="1" dirty="0">
                <a:solidFill>
                  <a:schemeClr val="bg1"/>
                </a:solidFill>
              </a:rPr>
              <a:t> **	POTÊNCIA</a:t>
            </a:r>
          </a:p>
        </p:txBody>
      </p:sp>
      <p:pic>
        <p:nvPicPr>
          <p:cNvPr id="12" name="Picture 2" descr="Js Logo Vectors Free Download">
            <a:extLst>
              <a:ext uri="{FF2B5EF4-FFF2-40B4-BE49-F238E27FC236}">
                <a16:creationId xmlns:a16="http://schemas.microsoft.com/office/drawing/2014/main" id="{3801595B-9576-40FC-969D-FF65B63AB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5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Elipse 7">
            <a:extLst>
              <a:ext uri="{FF2B5EF4-FFF2-40B4-BE49-F238E27FC236}">
                <a16:creationId xmlns:a16="http://schemas.microsoft.com/office/drawing/2014/main" id="{DF42F3FA-F845-4DC0-811F-4A5324342D25}"/>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Caixas de Mensagem</a:t>
            </a:r>
            <a:endParaRPr lang="en-US" sz="2400" dirty="0">
              <a:solidFill>
                <a:srgbClr val="FF0066"/>
              </a:solidFill>
            </a:endParaRPr>
          </a:p>
        </p:txBody>
      </p:sp>
      <p:sp>
        <p:nvSpPr>
          <p:cNvPr id="3" name="CaixaDeTexto 2">
            <a:extLst>
              <a:ext uri="{FF2B5EF4-FFF2-40B4-BE49-F238E27FC236}">
                <a16:creationId xmlns:a16="http://schemas.microsoft.com/office/drawing/2014/main" id="{3D25D10A-341B-4A1F-BD9E-B0491D9463AE}"/>
              </a:ext>
            </a:extLst>
          </p:cNvPr>
          <p:cNvSpPr txBox="1"/>
          <p:nvPr/>
        </p:nvSpPr>
        <p:spPr>
          <a:xfrm>
            <a:off x="558781" y="1729784"/>
            <a:ext cx="8018292" cy="2890004"/>
          </a:xfrm>
          <a:prstGeom prst="roundRect">
            <a:avLst>
              <a:gd name="adj" fmla="val 3261"/>
            </a:avLst>
          </a:prstGeom>
          <a:solidFill>
            <a:schemeClr val="tx1"/>
          </a:solidFill>
          <a:ln w="38100">
            <a:solidFill>
              <a:schemeClr val="accent5">
                <a:lumMod val="60000"/>
                <a:lumOff val="40000"/>
              </a:schemeClr>
            </a:solidFill>
          </a:ln>
        </p:spPr>
        <p:txBody>
          <a:bodyPr wrap="square" rtlCol="0">
            <a:spAutoFit/>
          </a:bodyPr>
          <a:lstStyle/>
          <a:p>
            <a:endParaRPr lang="pt-BR" b="1" dirty="0">
              <a:solidFill>
                <a:schemeClr val="accent5">
                  <a:lumMod val="60000"/>
                  <a:lumOff val="40000"/>
                </a:schemeClr>
              </a:solidFill>
            </a:endParaRPr>
          </a:p>
          <a:p>
            <a:r>
              <a:rPr lang="pt-BR" b="1" dirty="0">
                <a:solidFill>
                  <a:schemeClr val="accent5">
                    <a:lumMod val="60000"/>
                    <a:lumOff val="40000"/>
                  </a:schemeClr>
                </a:solidFill>
              </a:rPr>
              <a:t>CAIXA DE ALERTA:</a:t>
            </a: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a:p>
            <a:endParaRPr lang="pt-BR" kern="0" dirty="0">
              <a:solidFill>
                <a:schemeClr val="accent5">
                  <a:lumMod val="60000"/>
                  <a:lumOff val="40000"/>
                </a:schemeClr>
              </a:solidFill>
              <a:latin typeface="Gotham HTF Book" pitchFamily="2" charset="0"/>
            </a:endParaRPr>
          </a:p>
          <a:p>
            <a:r>
              <a:rPr lang="pt-BR" b="1" dirty="0">
                <a:solidFill>
                  <a:schemeClr val="accent5">
                    <a:lumMod val="60000"/>
                    <a:lumOff val="40000"/>
                  </a:schemeClr>
                </a:solidFill>
              </a:rPr>
              <a:t>        EX:</a:t>
            </a: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p:txBody>
      </p:sp>
      <p:sp>
        <p:nvSpPr>
          <p:cNvPr id="5" name="Retângulo 4">
            <a:extLst>
              <a:ext uri="{FF2B5EF4-FFF2-40B4-BE49-F238E27FC236}">
                <a16:creationId xmlns:a16="http://schemas.microsoft.com/office/drawing/2014/main" id="{801A248B-C738-4960-A1B8-EC7D93314FC1}"/>
              </a:ext>
            </a:extLst>
          </p:cNvPr>
          <p:cNvSpPr/>
          <p:nvPr/>
        </p:nvSpPr>
        <p:spPr>
          <a:xfrm>
            <a:off x="636511" y="1019879"/>
            <a:ext cx="7940561" cy="646331"/>
          </a:xfrm>
          <a:prstGeom prst="rect">
            <a:avLst/>
          </a:prstGeom>
          <a:noFill/>
        </p:spPr>
        <p:txBody>
          <a:bodyPr wrap="square" lIns="91440" tIns="45720" rIns="91440" bIns="45720">
            <a:spAutoFit/>
          </a:bodyPr>
          <a:lstStyle/>
          <a:p>
            <a:pPr algn="just"/>
            <a:r>
              <a:rPr lang="pt-BR" b="1" dirty="0">
                <a:solidFill>
                  <a:schemeClr val="accent5">
                    <a:lumMod val="60000"/>
                    <a:lumOff val="40000"/>
                  </a:schemeClr>
                </a:solidFill>
              </a:rPr>
              <a:t>Em JS as caixas de mensagens são usadas para apresentar informações para o usuário. São elas:</a:t>
            </a:r>
          </a:p>
        </p:txBody>
      </p:sp>
      <p:pic>
        <p:nvPicPr>
          <p:cNvPr id="6" name="Imagem 5">
            <a:extLst>
              <a:ext uri="{FF2B5EF4-FFF2-40B4-BE49-F238E27FC236}">
                <a16:creationId xmlns:a16="http://schemas.microsoft.com/office/drawing/2014/main" id="{7736AD58-B4EB-4A67-8D7C-24FEB88ACC60}"/>
              </a:ext>
            </a:extLst>
          </p:cNvPr>
          <p:cNvPicPr>
            <a:picLocks noChangeAspect="1"/>
          </p:cNvPicPr>
          <p:nvPr/>
        </p:nvPicPr>
        <p:blipFill rotWithShape="1">
          <a:blip r:embed="rId3"/>
          <a:srcRect l="33692" t="7381" r="33385" b="73738"/>
          <a:stretch/>
        </p:blipFill>
        <p:spPr>
          <a:xfrm>
            <a:off x="1223889" y="2481415"/>
            <a:ext cx="3010487" cy="970671"/>
          </a:xfrm>
          <a:prstGeom prst="rect">
            <a:avLst/>
          </a:prstGeom>
        </p:spPr>
      </p:pic>
      <p:pic>
        <p:nvPicPr>
          <p:cNvPr id="15" name="Imagem 14">
            <a:extLst>
              <a:ext uri="{FF2B5EF4-FFF2-40B4-BE49-F238E27FC236}">
                <a16:creationId xmlns:a16="http://schemas.microsoft.com/office/drawing/2014/main" id="{F1ADA254-FD9C-48E4-ADD0-24C8499EF19B}"/>
              </a:ext>
            </a:extLst>
          </p:cNvPr>
          <p:cNvPicPr>
            <a:picLocks noChangeAspect="1"/>
          </p:cNvPicPr>
          <p:nvPr/>
        </p:nvPicPr>
        <p:blipFill>
          <a:blip r:embed="rId4"/>
          <a:stretch>
            <a:fillRect/>
          </a:stretch>
        </p:blipFill>
        <p:spPr>
          <a:xfrm>
            <a:off x="1441188" y="3803667"/>
            <a:ext cx="4012939" cy="302049"/>
          </a:xfrm>
          <a:prstGeom prst="rect">
            <a:avLst/>
          </a:prstGeom>
        </p:spPr>
      </p:pic>
      <p:pic>
        <p:nvPicPr>
          <p:cNvPr id="9" name="Picture 2" descr="Js Logo Vectors Free Download">
            <a:extLst>
              <a:ext uri="{FF2B5EF4-FFF2-40B4-BE49-F238E27FC236}">
                <a16:creationId xmlns:a16="http://schemas.microsoft.com/office/drawing/2014/main" id="{9AC267EE-F156-45A1-BB68-6D287232C4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27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Caixas de Mensagem</a:t>
            </a:r>
            <a:endParaRPr lang="en-US" sz="2400" dirty="0">
              <a:solidFill>
                <a:srgbClr val="FF0066"/>
              </a:solidFill>
            </a:endParaRPr>
          </a:p>
        </p:txBody>
      </p:sp>
      <p:sp>
        <p:nvSpPr>
          <p:cNvPr id="4" name="CaixaDeTexto 3">
            <a:extLst>
              <a:ext uri="{FF2B5EF4-FFF2-40B4-BE49-F238E27FC236}">
                <a16:creationId xmlns:a16="http://schemas.microsoft.com/office/drawing/2014/main" id="{DE1856B5-EAFE-4D69-98CB-EFCB75177E14}"/>
              </a:ext>
            </a:extLst>
          </p:cNvPr>
          <p:cNvSpPr txBox="1"/>
          <p:nvPr/>
        </p:nvSpPr>
        <p:spPr>
          <a:xfrm>
            <a:off x="562854" y="1085000"/>
            <a:ext cx="8018292" cy="3729038"/>
          </a:xfrm>
          <a:prstGeom prst="roundRect">
            <a:avLst>
              <a:gd name="adj" fmla="val 3261"/>
            </a:avLst>
          </a:prstGeom>
          <a:solidFill>
            <a:schemeClr val="tx1"/>
          </a:solidFill>
          <a:ln w="38100">
            <a:solidFill>
              <a:schemeClr val="accent5">
                <a:lumMod val="60000"/>
                <a:lumOff val="40000"/>
              </a:schemeClr>
            </a:solidFill>
          </a:ln>
        </p:spPr>
        <p:txBody>
          <a:bodyPr wrap="square" rtlCol="0">
            <a:spAutoFit/>
          </a:bodyPr>
          <a:lstStyle/>
          <a:p>
            <a:endParaRPr lang="pt-BR" b="1" dirty="0">
              <a:solidFill>
                <a:schemeClr val="accent2">
                  <a:lumMod val="50000"/>
                </a:schemeClr>
              </a:solidFill>
            </a:endParaRPr>
          </a:p>
          <a:p>
            <a:r>
              <a:rPr lang="pt-BR" b="1" dirty="0">
                <a:solidFill>
                  <a:schemeClr val="accent5">
                    <a:lumMod val="60000"/>
                    <a:lumOff val="40000"/>
                  </a:schemeClr>
                </a:solidFill>
              </a:rPr>
              <a:t>CAIXA DE CONFIRMAÇÃO:</a:t>
            </a: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a:p>
            <a:endParaRPr lang="pt-BR" kern="0" dirty="0">
              <a:solidFill>
                <a:schemeClr val="accent5">
                  <a:lumMod val="60000"/>
                  <a:lumOff val="40000"/>
                </a:schemeClr>
              </a:solidFill>
              <a:latin typeface="Gotham HTF Book" pitchFamily="2" charset="0"/>
            </a:endParaRPr>
          </a:p>
          <a:p>
            <a:r>
              <a:rPr lang="pt-BR" b="1" dirty="0">
                <a:solidFill>
                  <a:schemeClr val="accent5">
                    <a:lumMod val="60000"/>
                    <a:lumOff val="40000"/>
                  </a:schemeClr>
                </a:solidFill>
              </a:rPr>
              <a:t>       </a:t>
            </a: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a:p>
            <a:r>
              <a:rPr lang="pt-BR" b="1" dirty="0">
                <a:solidFill>
                  <a:schemeClr val="accent5">
                    <a:lumMod val="60000"/>
                    <a:lumOff val="40000"/>
                  </a:schemeClr>
                </a:solidFill>
              </a:rPr>
              <a:t>ELA RETORNA UM VALOR BOLEANO, TRUE PARA OK E FALSE PARA CANCELAR </a:t>
            </a:r>
          </a:p>
          <a:p>
            <a:r>
              <a:rPr lang="pt-BR" b="1" dirty="0">
                <a:solidFill>
                  <a:schemeClr val="accent5">
                    <a:lumMod val="60000"/>
                    <a:lumOff val="40000"/>
                  </a:schemeClr>
                </a:solidFill>
              </a:rPr>
              <a:t>        EX:</a:t>
            </a:r>
          </a:p>
          <a:p>
            <a:endParaRPr lang="pt-BR" b="1" dirty="0">
              <a:solidFill>
                <a:schemeClr val="accent5">
                  <a:lumMod val="60000"/>
                  <a:lumOff val="40000"/>
                </a:schemeClr>
              </a:solidFill>
            </a:endParaRPr>
          </a:p>
          <a:p>
            <a:r>
              <a:rPr lang="pt-BR" b="1" dirty="0">
                <a:solidFill>
                  <a:schemeClr val="accent5">
                    <a:lumMod val="60000"/>
                    <a:lumOff val="40000"/>
                  </a:schemeClr>
                </a:solidFill>
              </a:rPr>
              <a:t>	</a:t>
            </a:r>
          </a:p>
          <a:p>
            <a:endParaRPr lang="pt-BR" b="1" dirty="0">
              <a:solidFill>
                <a:schemeClr val="accent2">
                  <a:lumMod val="50000"/>
                </a:schemeClr>
              </a:solidFill>
            </a:endParaRPr>
          </a:p>
        </p:txBody>
      </p:sp>
      <p:pic>
        <p:nvPicPr>
          <p:cNvPr id="7" name="Imagem 6">
            <a:extLst>
              <a:ext uri="{FF2B5EF4-FFF2-40B4-BE49-F238E27FC236}">
                <a16:creationId xmlns:a16="http://schemas.microsoft.com/office/drawing/2014/main" id="{F410EE2D-730B-4DBD-BAB8-B78D07BE80CB}"/>
              </a:ext>
            </a:extLst>
          </p:cNvPr>
          <p:cNvPicPr>
            <a:picLocks noChangeAspect="1"/>
          </p:cNvPicPr>
          <p:nvPr/>
        </p:nvPicPr>
        <p:blipFill rotWithShape="1">
          <a:blip r:embed="rId3"/>
          <a:srcRect l="33692" t="7655" r="33385" b="69633"/>
          <a:stretch/>
        </p:blipFill>
        <p:spPr>
          <a:xfrm>
            <a:off x="1227962" y="1967295"/>
            <a:ext cx="3010487" cy="1167618"/>
          </a:xfrm>
          <a:prstGeom prst="rect">
            <a:avLst/>
          </a:prstGeom>
        </p:spPr>
      </p:pic>
      <p:pic>
        <p:nvPicPr>
          <p:cNvPr id="5" name="Imagem 4">
            <a:extLst>
              <a:ext uri="{FF2B5EF4-FFF2-40B4-BE49-F238E27FC236}">
                <a16:creationId xmlns:a16="http://schemas.microsoft.com/office/drawing/2014/main" id="{3CD66E55-45E7-479D-A95E-85F45C3AB943}"/>
              </a:ext>
            </a:extLst>
          </p:cNvPr>
          <p:cNvPicPr>
            <a:picLocks noChangeAspect="1"/>
          </p:cNvPicPr>
          <p:nvPr/>
        </p:nvPicPr>
        <p:blipFill>
          <a:blip r:embed="rId4"/>
          <a:stretch>
            <a:fillRect/>
          </a:stretch>
        </p:blipFill>
        <p:spPr>
          <a:xfrm>
            <a:off x="1501428" y="3739005"/>
            <a:ext cx="5913597" cy="713074"/>
          </a:xfrm>
          <a:prstGeom prst="rect">
            <a:avLst/>
          </a:prstGeom>
        </p:spPr>
      </p:pic>
      <p:pic>
        <p:nvPicPr>
          <p:cNvPr id="9" name="Picture 2" descr="Js Logo Vectors Free Download">
            <a:extLst>
              <a:ext uri="{FF2B5EF4-FFF2-40B4-BE49-F238E27FC236}">
                <a16:creationId xmlns:a16="http://schemas.microsoft.com/office/drawing/2014/main" id="{05DBF47E-E56E-4CA2-A230-27985B2014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8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Caixas de Mensagem</a:t>
            </a:r>
            <a:endParaRPr lang="en-US" sz="2400" dirty="0">
              <a:solidFill>
                <a:srgbClr val="FF0066"/>
              </a:solidFill>
            </a:endParaRPr>
          </a:p>
        </p:txBody>
      </p:sp>
      <p:sp>
        <p:nvSpPr>
          <p:cNvPr id="3" name="CaixaDeTexto 2">
            <a:extLst>
              <a:ext uri="{FF2B5EF4-FFF2-40B4-BE49-F238E27FC236}">
                <a16:creationId xmlns:a16="http://schemas.microsoft.com/office/drawing/2014/main" id="{F2A80516-9E9C-48F8-851E-CB93BDC9A480}"/>
              </a:ext>
            </a:extLst>
          </p:cNvPr>
          <p:cNvSpPr txBox="1"/>
          <p:nvPr/>
        </p:nvSpPr>
        <p:spPr>
          <a:xfrm>
            <a:off x="733648" y="973431"/>
            <a:ext cx="8018292" cy="3868876"/>
          </a:xfrm>
          <a:prstGeom prst="roundRect">
            <a:avLst>
              <a:gd name="adj" fmla="val 3261"/>
            </a:avLst>
          </a:prstGeom>
          <a:solidFill>
            <a:schemeClr val="tx1"/>
          </a:solidFill>
          <a:ln w="38100">
            <a:solidFill>
              <a:schemeClr val="accent5">
                <a:lumMod val="60000"/>
                <a:lumOff val="40000"/>
              </a:schemeClr>
            </a:solidFill>
          </a:ln>
        </p:spPr>
        <p:txBody>
          <a:bodyPr wrap="square" rtlCol="0">
            <a:spAutoFit/>
          </a:bodyPr>
          <a:lstStyle/>
          <a:p>
            <a:endParaRPr lang="pt-BR" sz="900" b="1" dirty="0">
              <a:solidFill>
                <a:schemeClr val="accent5">
                  <a:lumMod val="60000"/>
                  <a:lumOff val="40000"/>
                </a:schemeClr>
              </a:solidFill>
            </a:endParaRPr>
          </a:p>
          <a:p>
            <a:r>
              <a:rPr lang="pt-BR" b="1" dirty="0">
                <a:solidFill>
                  <a:schemeClr val="accent5">
                    <a:lumMod val="60000"/>
                    <a:lumOff val="40000"/>
                  </a:schemeClr>
                </a:solidFill>
              </a:rPr>
              <a:t>CAIXA DE TEXTO:</a:t>
            </a: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a:p>
            <a:endParaRPr lang="pt-BR" kern="0" dirty="0">
              <a:solidFill>
                <a:schemeClr val="accent5">
                  <a:lumMod val="60000"/>
                  <a:lumOff val="40000"/>
                </a:schemeClr>
              </a:solidFill>
              <a:latin typeface="Gotham HTF Book" pitchFamily="2" charset="0"/>
            </a:endParaRPr>
          </a:p>
          <a:p>
            <a:r>
              <a:rPr lang="pt-BR" b="1" dirty="0">
                <a:solidFill>
                  <a:schemeClr val="accent5">
                    <a:lumMod val="60000"/>
                    <a:lumOff val="40000"/>
                  </a:schemeClr>
                </a:solidFill>
              </a:rPr>
              <a:t>       </a:t>
            </a:r>
          </a:p>
          <a:p>
            <a:endParaRPr lang="pt-BR" b="1" dirty="0">
              <a:solidFill>
                <a:schemeClr val="accent5">
                  <a:lumMod val="60000"/>
                  <a:lumOff val="40000"/>
                </a:schemeClr>
              </a:solidFill>
            </a:endParaRPr>
          </a:p>
          <a:p>
            <a:endParaRPr lang="pt-BR" b="1" dirty="0">
              <a:solidFill>
                <a:schemeClr val="accent5">
                  <a:lumMod val="60000"/>
                  <a:lumOff val="40000"/>
                </a:schemeClr>
              </a:solidFill>
            </a:endParaRPr>
          </a:p>
          <a:p>
            <a:r>
              <a:rPr lang="pt-BR" b="1" dirty="0">
                <a:solidFill>
                  <a:schemeClr val="accent5">
                    <a:lumMod val="60000"/>
                    <a:lumOff val="40000"/>
                  </a:schemeClr>
                </a:solidFill>
              </a:rPr>
              <a:t>ELA RETORNA A STRING DIGITADA PARA OK E NULL PARA CANCELAR. </a:t>
            </a:r>
          </a:p>
          <a:p>
            <a:r>
              <a:rPr lang="pt-BR" b="1" dirty="0">
                <a:solidFill>
                  <a:schemeClr val="accent5">
                    <a:lumMod val="60000"/>
                    <a:lumOff val="40000"/>
                  </a:schemeClr>
                </a:solidFill>
              </a:rPr>
              <a:t>        EX:</a:t>
            </a:r>
          </a:p>
          <a:p>
            <a:endParaRPr lang="pt-BR" b="1" dirty="0">
              <a:solidFill>
                <a:schemeClr val="accent5">
                  <a:lumMod val="60000"/>
                  <a:lumOff val="40000"/>
                </a:schemeClr>
              </a:solidFill>
            </a:endParaRPr>
          </a:p>
          <a:p>
            <a:r>
              <a:rPr lang="pt-BR" b="1" dirty="0">
                <a:solidFill>
                  <a:schemeClr val="accent5">
                    <a:lumMod val="60000"/>
                    <a:lumOff val="40000"/>
                  </a:schemeClr>
                </a:solidFill>
              </a:rPr>
              <a:t>	</a:t>
            </a:r>
          </a:p>
          <a:p>
            <a:r>
              <a:rPr lang="pt-BR" b="1" dirty="0">
                <a:solidFill>
                  <a:schemeClr val="accent5">
                    <a:lumMod val="60000"/>
                    <a:lumOff val="40000"/>
                  </a:schemeClr>
                </a:solidFill>
              </a:rPr>
              <a:t>OBS. SE QUISER, SEPARANDO POR UMA VIRGULA VOCÊ PODE INSERIR UMA MENSAGEM QUE FICA SELECIONADA DENTRO DO CAMPO.</a:t>
            </a:r>
          </a:p>
        </p:txBody>
      </p:sp>
      <p:pic>
        <p:nvPicPr>
          <p:cNvPr id="5" name="Imagem 4">
            <a:extLst>
              <a:ext uri="{FF2B5EF4-FFF2-40B4-BE49-F238E27FC236}">
                <a16:creationId xmlns:a16="http://schemas.microsoft.com/office/drawing/2014/main" id="{A1688D0F-8558-4C25-AB05-B4A42B894F7D}"/>
              </a:ext>
            </a:extLst>
          </p:cNvPr>
          <p:cNvPicPr>
            <a:picLocks noChangeAspect="1"/>
          </p:cNvPicPr>
          <p:nvPr/>
        </p:nvPicPr>
        <p:blipFill rotWithShape="1">
          <a:blip r:embed="rId3"/>
          <a:srcRect l="30308" t="17505" r="36615" b="55405"/>
          <a:stretch/>
        </p:blipFill>
        <p:spPr>
          <a:xfrm>
            <a:off x="2205578" y="1570532"/>
            <a:ext cx="3024555" cy="1392701"/>
          </a:xfrm>
          <a:prstGeom prst="rect">
            <a:avLst/>
          </a:prstGeom>
        </p:spPr>
      </p:pic>
      <p:pic>
        <p:nvPicPr>
          <p:cNvPr id="6" name="Imagem 5">
            <a:extLst>
              <a:ext uri="{FF2B5EF4-FFF2-40B4-BE49-F238E27FC236}">
                <a16:creationId xmlns:a16="http://schemas.microsoft.com/office/drawing/2014/main" id="{2B8EB4C6-0150-4217-A0F9-5398DABFC88A}"/>
              </a:ext>
            </a:extLst>
          </p:cNvPr>
          <p:cNvPicPr>
            <a:picLocks noChangeAspect="1"/>
          </p:cNvPicPr>
          <p:nvPr/>
        </p:nvPicPr>
        <p:blipFill>
          <a:blip r:embed="rId4"/>
          <a:stretch>
            <a:fillRect/>
          </a:stretch>
        </p:blipFill>
        <p:spPr>
          <a:xfrm>
            <a:off x="1650070" y="3459235"/>
            <a:ext cx="5455267" cy="614677"/>
          </a:xfrm>
          <a:prstGeom prst="rect">
            <a:avLst/>
          </a:prstGeom>
        </p:spPr>
      </p:pic>
      <p:pic>
        <p:nvPicPr>
          <p:cNvPr id="9" name="Picture 2" descr="Js Logo Vectors Free Download">
            <a:extLst>
              <a:ext uri="{FF2B5EF4-FFF2-40B4-BE49-F238E27FC236}">
                <a16:creationId xmlns:a16="http://schemas.microsoft.com/office/drawing/2014/main" id="{D0CDAEEB-1FFE-4615-8BA7-1201B5EC4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9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4979" y="739692"/>
            <a:ext cx="2046785" cy="2399480"/>
          </a:xfrm>
          <a:prstGeom prst="rect">
            <a:avLst/>
          </a:prstGeom>
        </p:spPr>
      </p:pic>
      <p:sp>
        <p:nvSpPr>
          <p:cNvPr id="7" name="TextBox 6"/>
          <p:cNvSpPr txBox="1"/>
          <p:nvPr/>
        </p:nvSpPr>
        <p:spPr>
          <a:xfrm>
            <a:off x="2421610" y="1542393"/>
            <a:ext cx="3989948" cy="1169551"/>
          </a:xfrm>
          <a:prstGeom prst="rect">
            <a:avLst/>
          </a:prstGeom>
          <a:noFill/>
        </p:spPr>
        <p:txBody>
          <a:bodyPr wrap="square" rtlCol="0">
            <a:spAutoFit/>
          </a:bodyPr>
          <a:lstStyle/>
          <a:p>
            <a:pPr algn="ctr"/>
            <a:r>
              <a:rPr lang="pt-BR" sz="3500" dirty="0">
                <a:solidFill>
                  <a:schemeClr val="bg1">
                    <a:lumMod val="75000"/>
                  </a:schemeClr>
                </a:solidFill>
                <a:latin typeface="Gotham HTF Light"/>
              </a:rPr>
              <a:t>Estruturas de Decisão e Repetição</a:t>
            </a:r>
            <a:endParaRPr lang="en-US" sz="3500" dirty="0">
              <a:solidFill>
                <a:schemeClr val="bg1">
                  <a:lumMod val="75000"/>
                </a:schemeClr>
              </a:solidFill>
              <a:latin typeface="Gotham HTF Light"/>
            </a:endParaRPr>
          </a:p>
        </p:txBody>
      </p:sp>
      <p:pic>
        <p:nvPicPr>
          <p:cNvPr id="10" name="Gráfico 9">
            <a:extLst>
              <a:ext uri="{FF2B5EF4-FFF2-40B4-BE49-F238E27FC236}">
                <a16:creationId xmlns:a16="http://schemas.microsoft.com/office/drawing/2014/main" id="{9265FC28-AA8E-4F42-9ABD-814BDB086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8572" y="2192778"/>
            <a:ext cx="2017354" cy="2382006"/>
          </a:xfrm>
          <a:prstGeom prst="rect">
            <a:avLst/>
          </a:prstGeom>
        </p:spPr>
      </p:pic>
      <p:pic>
        <p:nvPicPr>
          <p:cNvPr id="6" name="Picture 2" descr="Js Logo Vectors Free Download">
            <a:extLst>
              <a:ext uri="{FF2B5EF4-FFF2-40B4-BE49-F238E27FC236}">
                <a16:creationId xmlns:a16="http://schemas.microsoft.com/office/drawing/2014/main" id="{73038FE7-73E2-4660-8DF9-8E635AE1AC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FD9819F1-0186-4BE8-BC1A-E8D4415B6DEB}"/>
              </a:ext>
            </a:extLst>
          </p:cNvPr>
          <p:cNvSpPr/>
          <p:nvPr/>
        </p:nvSpPr>
        <p:spPr>
          <a:xfrm>
            <a:off x="860612" y="1140311"/>
            <a:ext cx="505609" cy="402082"/>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02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IF “SE”</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3727078"/>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A estrutura mais usada e mais importante é a estrutura IF (Se), usamos ela para verificar se uma afirmação é verdadeira ou falsa, ou seja ela nos retorna um valor </a:t>
            </a:r>
            <a:r>
              <a:rPr lang="pt-BR" sz="1800" dirty="0" err="1">
                <a:solidFill>
                  <a:schemeClr val="bg1">
                    <a:lumMod val="75000"/>
                  </a:schemeClr>
                </a:solidFill>
                <a:latin typeface="Gotham HTF Light" pitchFamily="50" charset="0"/>
              </a:rPr>
              <a:t>boleano</a:t>
            </a:r>
            <a:r>
              <a:rPr lang="pt-BR" sz="1800" dirty="0">
                <a:solidFill>
                  <a:schemeClr val="bg1">
                    <a:lumMod val="75000"/>
                  </a:schemeClr>
                </a:solidFill>
                <a:latin typeface="Gotham HTF Light" pitchFamily="50" charset="0"/>
              </a:rPr>
              <a:t>.</a:t>
            </a:r>
          </a:p>
          <a:p>
            <a:pPr marL="0" indent="0" algn="just">
              <a:lnSpc>
                <a:spcPct val="100000"/>
              </a:lnSpc>
              <a:spcBef>
                <a:spcPts val="600"/>
              </a:spcBef>
              <a:buNone/>
            </a:pPr>
            <a:r>
              <a:rPr lang="pt-BR" sz="1800" dirty="0">
                <a:solidFill>
                  <a:srgbClr val="FF0066"/>
                </a:solidFill>
                <a:latin typeface="Gotham HTF Light" pitchFamily="50" charset="0"/>
              </a:rPr>
              <a:t>     </a:t>
            </a:r>
            <a:r>
              <a:rPr lang="pt-BR" sz="1800" dirty="0" err="1">
                <a:solidFill>
                  <a:srgbClr val="FF0066"/>
                </a:solidFill>
                <a:latin typeface="Gotham HTF Light" pitchFamily="50" charset="0"/>
              </a:rPr>
              <a:t>Ex</a:t>
            </a:r>
            <a:r>
              <a:rPr lang="pt-BR" sz="1800" dirty="0">
                <a:solidFill>
                  <a:srgbClr val="FF0066"/>
                </a:solidFill>
                <a:latin typeface="Gotham HTF Light" pitchFamily="50" charset="0"/>
              </a:rPr>
              <a:t>: </a:t>
            </a:r>
          </a:p>
          <a:p>
            <a:pPr marL="0" indent="0" algn="just">
              <a:lnSpc>
                <a:spcPct val="100000"/>
              </a:lnSpc>
              <a:spcBef>
                <a:spcPts val="600"/>
              </a:spcBef>
              <a:buNone/>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r>
              <a:rPr lang="pt-BR" sz="1800" dirty="0">
                <a:solidFill>
                  <a:schemeClr val="bg1">
                    <a:lumMod val="75000"/>
                  </a:schemeClr>
                </a:solidFill>
                <a:latin typeface="Gotham HTF Light" pitchFamily="50" charset="0"/>
              </a:rPr>
              <a:t>O comando </a:t>
            </a:r>
            <a:r>
              <a:rPr lang="pt-BR" sz="1800" b="1" dirty="0">
                <a:solidFill>
                  <a:srgbClr val="FF0066"/>
                </a:solidFill>
                <a:latin typeface="Gotham HTF Light" pitchFamily="50" charset="0"/>
              </a:rPr>
              <a:t>IF</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verifica o</a:t>
            </a:r>
            <a:r>
              <a:rPr lang="pt-BR" sz="1800" dirty="0">
                <a:solidFill>
                  <a:schemeClr val="tx1">
                    <a:lumMod val="65000"/>
                    <a:lumOff val="35000"/>
                  </a:schemeClr>
                </a:solidFill>
                <a:latin typeface="Gotham HTF Light" pitchFamily="50" charset="0"/>
              </a:rPr>
              <a:t> </a:t>
            </a:r>
            <a:r>
              <a:rPr lang="pt-BR" sz="1800" b="1" dirty="0">
                <a:solidFill>
                  <a:srgbClr val="FF0066"/>
                </a:solidFill>
                <a:latin typeface="Gotham HTF Light" pitchFamily="50" charset="0"/>
              </a:rPr>
              <a:t>teste lógico</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que está entre parênteses e se for verdadeiro executa as</a:t>
            </a:r>
            <a:r>
              <a:rPr lang="pt-BR" sz="1800" dirty="0">
                <a:solidFill>
                  <a:schemeClr val="accent3">
                    <a:lumMod val="60000"/>
                    <a:lumOff val="40000"/>
                  </a:schemeClr>
                </a:solidFill>
                <a:latin typeface="Gotham HTF Light" pitchFamily="50" charset="0"/>
              </a:rPr>
              <a:t> </a:t>
            </a:r>
            <a:r>
              <a:rPr lang="pt-BR" sz="1800" b="1" dirty="0">
                <a:solidFill>
                  <a:srgbClr val="FF0066"/>
                </a:solidFill>
                <a:latin typeface="Gotham HTF Light" pitchFamily="50" charset="0"/>
              </a:rPr>
              <a:t>instruções</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que estão dentro das Chaves.</a:t>
            </a:r>
          </a:p>
          <a:p>
            <a:pPr marL="0" indent="0" algn="ctr">
              <a:lnSpc>
                <a:spcPct val="150000"/>
              </a:lnSpc>
              <a:buNone/>
            </a:pPr>
            <a:endParaRPr lang="pt-BR" sz="1600" dirty="0">
              <a:solidFill>
                <a:schemeClr val="tx1">
                  <a:lumMod val="65000"/>
                  <a:lumOff val="35000"/>
                </a:schemeClr>
              </a:solidFill>
              <a:latin typeface="Gotham HTF Light" pitchFamily="50" charset="0"/>
            </a:endParaRPr>
          </a:p>
        </p:txBody>
      </p:sp>
      <p:pic>
        <p:nvPicPr>
          <p:cNvPr id="6" name="Picture 2" descr="Js Logo Vectors Free Download">
            <a:extLst>
              <a:ext uri="{FF2B5EF4-FFF2-40B4-BE49-F238E27FC236}">
                <a16:creationId xmlns:a16="http://schemas.microsoft.com/office/drawing/2014/main" id="{261BD581-2126-4174-A323-EF08D91D6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2C7C5610-5758-4ABC-B045-998ED549D48A}"/>
              </a:ext>
            </a:extLst>
          </p:cNvPr>
          <p:cNvPicPr>
            <a:picLocks noChangeAspect="1"/>
          </p:cNvPicPr>
          <p:nvPr/>
        </p:nvPicPr>
        <p:blipFill>
          <a:blip r:embed="rId4"/>
          <a:stretch>
            <a:fillRect/>
          </a:stretch>
        </p:blipFill>
        <p:spPr>
          <a:xfrm>
            <a:off x="1271935" y="2154973"/>
            <a:ext cx="6707706" cy="1083079"/>
          </a:xfrm>
          <a:prstGeom prst="rect">
            <a:avLst/>
          </a:prstGeom>
        </p:spPr>
      </p:pic>
    </p:spTree>
    <p:extLst>
      <p:ext uri="{BB962C8B-B14F-4D97-AF65-F5344CB8AC3E}">
        <p14:creationId xmlns:p14="http://schemas.microsoft.com/office/powerpoint/2010/main" val="133279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4979" y="739692"/>
            <a:ext cx="2046785" cy="2399480"/>
          </a:xfrm>
          <a:prstGeom prst="rect">
            <a:avLst/>
          </a:prstGeom>
        </p:spPr>
      </p:pic>
      <p:sp>
        <p:nvSpPr>
          <p:cNvPr id="7" name="TextBox 6"/>
          <p:cNvSpPr txBox="1"/>
          <p:nvPr/>
        </p:nvSpPr>
        <p:spPr>
          <a:xfrm>
            <a:off x="1489364" y="1608002"/>
            <a:ext cx="6165272" cy="1169551"/>
          </a:xfrm>
          <a:prstGeom prst="rect">
            <a:avLst/>
          </a:prstGeom>
          <a:noFill/>
        </p:spPr>
        <p:txBody>
          <a:bodyPr wrap="square" rtlCol="0">
            <a:spAutoFit/>
          </a:bodyPr>
          <a:lstStyle/>
          <a:p>
            <a:pPr algn="ctr"/>
            <a:r>
              <a:rPr lang="pt-BR" sz="3500" dirty="0" err="1">
                <a:solidFill>
                  <a:schemeClr val="bg1">
                    <a:lumMod val="75000"/>
                  </a:schemeClr>
                </a:solidFill>
                <a:latin typeface="Gotham HTF Light"/>
              </a:rPr>
              <a:t>Javascript</a:t>
            </a:r>
            <a:endParaRPr lang="pt-BR" sz="3500" dirty="0">
              <a:solidFill>
                <a:schemeClr val="bg1">
                  <a:lumMod val="75000"/>
                </a:schemeClr>
              </a:solidFill>
              <a:latin typeface="Gotham HTF Light"/>
            </a:endParaRPr>
          </a:p>
          <a:p>
            <a:pPr algn="ctr"/>
            <a:r>
              <a:rPr lang="pt-BR" sz="3500" dirty="0">
                <a:solidFill>
                  <a:schemeClr val="bg1">
                    <a:lumMod val="75000"/>
                  </a:schemeClr>
                </a:solidFill>
                <a:latin typeface="Gotham HTF Light"/>
              </a:rPr>
              <a:t>Introdução</a:t>
            </a:r>
            <a:endParaRPr lang="en-US" sz="3500" dirty="0">
              <a:solidFill>
                <a:schemeClr val="bg1">
                  <a:lumMod val="75000"/>
                </a:schemeClr>
              </a:solidFill>
              <a:latin typeface="Gotham HTF Light"/>
            </a:endParaRPr>
          </a:p>
        </p:txBody>
      </p:sp>
      <p:pic>
        <p:nvPicPr>
          <p:cNvPr id="10" name="Gráfico 9">
            <a:extLst>
              <a:ext uri="{FF2B5EF4-FFF2-40B4-BE49-F238E27FC236}">
                <a16:creationId xmlns:a16="http://schemas.microsoft.com/office/drawing/2014/main" id="{9265FC28-AA8E-4F42-9ABD-814BDB086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8572" y="2192778"/>
            <a:ext cx="2017354" cy="2382006"/>
          </a:xfrm>
          <a:prstGeom prst="rect">
            <a:avLst/>
          </a:prstGeom>
        </p:spPr>
      </p:pic>
      <p:pic>
        <p:nvPicPr>
          <p:cNvPr id="1026" name="Picture 2" descr="Js Logo Vectors Free Download">
            <a:extLst>
              <a:ext uri="{FF2B5EF4-FFF2-40B4-BE49-F238E27FC236}">
                <a16:creationId xmlns:a16="http://schemas.microsoft.com/office/drawing/2014/main" id="{022F7B09-3F4C-42EE-A0FE-2667F0FECA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6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IF “SE”</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1600699"/>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Mas se para podermos saber se algo é verdadeiro ou falso precisamos fazer um teste lógico, como podemos fazer isso?</a:t>
            </a:r>
          </a:p>
          <a:p>
            <a:pPr marL="0" indent="0" algn="just">
              <a:lnSpc>
                <a:spcPct val="100000"/>
              </a:lnSpc>
              <a:spcBef>
                <a:spcPts val="600"/>
              </a:spcBef>
              <a:buNone/>
            </a:pPr>
            <a:r>
              <a:rPr lang="pt-BR" sz="1800" dirty="0">
                <a:solidFill>
                  <a:schemeClr val="bg1">
                    <a:lumMod val="75000"/>
                  </a:schemeClr>
                </a:solidFill>
                <a:latin typeface="Gotham HTF Light" pitchFamily="50" charset="0"/>
              </a:rPr>
              <a:t>Um teste lógico sempre vai nos devolver as respostas “Falso” ou “</a:t>
            </a:r>
            <a:r>
              <a:rPr lang="pt-BR" sz="1800" dirty="0" err="1">
                <a:solidFill>
                  <a:schemeClr val="bg1">
                    <a:lumMod val="75000"/>
                  </a:schemeClr>
                </a:solidFill>
                <a:latin typeface="Gotham HTF Light" pitchFamily="50" charset="0"/>
              </a:rPr>
              <a:t>Veradeiro</a:t>
            </a:r>
            <a:r>
              <a:rPr lang="pt-BR" sz="1800" dirty="0">
                <a:solidFill>
                  <a:schemeClr val="bg1">
                    <a:lumMod val="75000"/>
                  </a:schemeClr>
                </a:solidFill>
                <a:latin typeface="Gotham HTF Light" pitchFamily="50" charset="0"/>
              </a:rPr>
              <a:t>” e para isso podemos contar com os operadores lógicos, são eles:</a:t>
            </a:r>
          </a:p>
          <a:p>
            <a:pPr marL="0" indent="0" algn="just">
              <a:lnSpc>
                <a:spcPct val="100000"/>
              </a:lnSpc>
              <a:spcBef>
                <a:spcPts val="600"/>
              </a:spcBef>
              <a:buNone/>
            </a:pPr>
            <a:r>
              <a:rPr lang="pt-BR" sz="1800" dirty="0">
                <a:solidFill>
                  <a:schemeClr val="bg1">
                    <a:lumMod val="75000"/>
                  </a:schemeClr>
                </a:solidFill>
                <a:latin typeface="Gotham HTF Light" pitchFamily="50" charset="0"/>
              </a:rPr>
              <a:t>     </a:t>
            </a:r>
            <a:endParaRPr lang="pt-BR" sz="1600" dirty="0">
              <a:solidFill>
                <a:schemeClr val="bg1">
                  <a:lumMod val="75000"/>
                </a:schemeClr>
              </a:solidFill>
              <a:latin typeface="Gotham HTF Light" pitchFamily="50" charset="0"/>
            </a:endParaRPr>
          </a:p>
        </p:txBody>
      </p:sp>
      <p:graphicFrame>
        <p:nvGraphicFramePr>
          <p:cNvPr id="3" name="Tabela 4">
            <a:extLst>
              <a:ext uri="{FF2B5EF4-FFF2-40B4-BE49-F238E27FC236}">
                <a16:creationId xmlns:a16="http://schemas.microsoft.com/office/drawing/2014/main" id="{5A54D42D-FFE7-4711-9BC2-CEB3986B0B3D}"/>
              </a:ext>
            </a:extLst>
          </p:cNvPr>
          <p:cNvGraphicFramePr>
            <a:graphicFrameLocks noGrp="1"/>
          </p:cNvGraphicFramePr>
          <p:nvPr/>
        </p:nvGraphicFramePr>
        <p:xfrm>
          <a:off x="1470213" y="2327317"/>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84908602"/>
                    </a:ext>
                  </a:extLst>
                </a:gridCol>
                <a:gridCol w="2032000">
                  <a:extLst>
                    <a:ext uri="{9D8B030D-6E8A-4147-A177-3AD203B41FA5}">
                      <a16:colId xmlns:a16="http://schemas.microsoft.com/office/drawing/2014/main" val="1053912156"/>
                    </a:ext>
                  </a:extLst>
                </a:gridCol>
                <a:gridCol w="2032000">
                  <a:extLst>
                    <a:ext uri="{9D8B030D-6E8A-4147-A177-3AD203B41FA5}">
                      <a16:colId xmlns:a16="http://schemas.microsoft.com/office/drawing/2014/main" val="4040509894"/>
                    </a:ext>
                  </a:extLst>
                </a:gridCol>
              </a:tblGrid>
              <a:tr h="370840">
                <a:tc>
                  <a:txBody>
                    <a:bodyPr/>
                    <a:lstStyle/>
                    <a:p>
                      <a:r>
                        <a:rPr lang="pt-BR" dirty="0"/>
                        <a:t>Operador</a:t>
                      </a:r>
                    </a:p>
                  </a:txBody>
                  <a:tcPr/>
                </a:tc>
                <a:tc>
                  <a:txBody>
                    <a:bodyPr/>
                    <a:lstStyle/>
                    <a:p>
                      <a:r>
                        <a:rPr lang="pt-BR" dirty="0"/>
                        <a:t>Nome</a:t>
                      </a:r>
                    </a:p>
                  </a:txBody>
                  <a:tcPr/>
                </a:tc>
                <a:tc>
                  <a:txBody>
                    <a:bodyPr/>
                    <a:lstStyle/>
                    <a:p>
                      <a:r>
                        <a:rPr lang="pt-BR" dirty="0"/>
                        <a:t>Exemplo</a:t>
                      </a:r>
                    </a:p>
                  </a:txBody>
                  <a:tcPr/>
                </a:tc>
                <a:extLst>
                  <a:ext uri="{0D108BD9-81ED-4DB2-BD59-A6C34878D82A}">
                    <a16:rowId xmlns:a16="http://schemas.microsoft.com/office/drawing/2014/main" val="2910744559"/>
                  </a:ext>
                </a:extLst>
              </a:tr>
              <a:tr h="370840">
                <a:tc>
                  <a:txBody>
                    <a:bodyPr/>
                    <a:lstStyle/>
                    <a:p>
                      <a:r>
                        <a:rPr lang="pt-BR" dirty="0"/>
                        <a:t>&gt;</a:t>
                      </a:r>
                    </a:p>
                  </a:txBody>
                  <a:tcPr/>
                </a:tc>
                <a:tc>
                  <a:txBody>
                    <a:bodyPr/>
                    <a:lstStyle/>
                    <a:p>
                      <a:r>
                        <a:rPr lang="pt-BR" dirty="0"/>
                        <a:t>Maior</a:t>
                      </a:r>
                    </a:p>
                  </a:txBody>
                  <a:tcPr/>
                </a:tc>
                <a:tc>
                  <a:txBody>
                    <a:bodyPr/>
                    <a:lstStyle/>
                    <a:p>
                      <a:r>
                        <a:rPr lang="pt-BR" dirty="0"/>
                        <a:t>10 &gt; 7</a:t>
                      </a:r>
                    </a:p>
                  </a:txBody>
                  <a:tcPr/>
                </a:tc>
                <a:extLst>
                  <a:ext uri="{0D108BD9-81ED-4DB2-BD59-A6C34878D82A}">
                    <a16:rowId xmlns:a16="http://schemas.microsoft.com/office/drawing/2014/main" val="2426852280"/>
                  </a:ext>
                </a:extLst>
              </a:tr>
              <a:tr h="370840">
                <a:tc>
                  <a:txBody>
                    <a:bodyPr/>
                    <a:lstStyle/>
                    <a:p>
                      <a:r>
                        <a:rPr lang="pt-BR" dirty="0"/>
                        <a:t>&lt;</a:t>
                      </a:r>
                    </a:p>
                  </a:txBody>
                  <a:tcPr/>
                </a:tc>
                <a:tc>
                  <a:txBody>
                    <a:bodyPr/>
                    <a:lstStyle/>
                    <a:p>
                      <a:r>
                        <a:rPr lang="pt-BR" dirty="0"/>
                        <a:t>Menor</a:t>
                      </a:r>
                    </a:p>
                  </a:txBody>
                  <a:tcPr/>
                </a:tc>
                <a:tc>
                  <a:txBody>
                    <a:bodyPr/>
                    <a:lstStyle/>
                    <a:p>
                      <a:r>
                        <a:rPr lang="pt-BR" dirty="0"/>
                        <a:t>7 &lt; 10</a:t>
                      </a:r>
                    </a:p>
                  </a:txBody>
                  <a:tcPr/>
                </a:tc>
                <a:extLst>
                  <a:ext uri="{0D108BD9-81ED-4DB2-BD59-A6C34878D82A}">
                    <a16:rowId xmlns:a16="http://schemas.microsoft.com/office/drawing/2014/main" val="2158888722"/>
                  </a:ext>
                </a:extLst>
              </a:tr>
              <a:tr h="370840">
                <a:tc>
                  <a:txBody>
                    <a:bodyPr/>
                    <a:lstStyle/>
                    <a:p>
                      <a:r>
                        <a:rPr lang="pt-BR" dirty="0"/>
                        <a:t>&gt;=</a:t>
                      </a:r>
                    </a:p>
                  </a:txBody>
                  <a:tcPr/>
                </a:tc>
                <a:tc>
                  <a:txBody>
                    <a:bodyPr/>
                    <a:lstStyle/>
                    <a:p>
                      <a:r>
                        <a:rPr lang="pt-BR" dirty="0"/>
                        <a:t>Maior ou igual</a:t>
                      </a:r>
                    </a:p>
                  </a:txBody>
                  <a:tcPr/>
                </a:tc>
                <a:tc>
                  <a:txBody>
                    <a:bodyPr/>
                    <a:lstStyle/>
                    <a:p>
                      <a:r>
                        <a:rPr lang="pt-BR" dirty="0"/>
                        <a:t>15 &gt;= 15</a:t>
                      </a:r>
                    </a:p>
                  </a:txBody>
                  <a:tcPr/>
                </a:tc>
                <a:extLst>
                  <a:ext uri="{0D108BD9-81ED-4DB2-BD59-A6C34878D82A}">
                    <a16:rowId xmlns:a16="http://schemas.microsoft.com/office/drawing/2014/main" val="31276249"/>
                  </a:ext>
                </a:extLst>
              </a:tr>
              <a:tr h="370840">
                <a:tc>
                  <a:txBody>
                    <a:bodyPr/>
                    <a:lstStyle/>
                    <a:p>
                      <a:r>
                        <a:rPr lang="pt-BR" dirty="0"/>
                        <a:t>&lt;=</a:t>
                      </a:r>
                    </a:p>
                  </a:txBody>
                  <a:tcPr/>
                </a:tc>
                <a:tc>
                  <a:txBody>
                    <a:bodyPr/>
                    <a:lstStyle/>
                    <a:p>
                      <a:r>
                        <a:rPr lang="pt-BR" dirty="0"/>
                        <a:t>Menor ou igual</a:t>
                      </a:r>
                    </a:p>
                  </a:txBody>
                  <a:tcPr/>
                </a:tc>
                <a:tc>
                  <a:txBody>
                    <a:bodyPr/>
                    <a:lstStyle/>
                    <a:p>
                      <a:r>
                        <a:rPr lang="pt-BR" dirty="0"/>
                        <a:t>8 &lt;= 8</a:t>
                      </a:r>
                    </a:p>
                  </a:txBody>
                  <a:tcPr/>
                </a:tc>
                <a:extLst>
                  <a:ext uri="{0D108BD9-81ED-4DB2-BD59-A6C34878D82A}">
                    <a16:rowId xmlns:a16="http://schemas.microsoft.com/office/drawing/2014/main" val="3868858398"/>
                  </a:ext>
                </a:extLst>
              </a:tr>
              <a:tr h="370840">
                <a:tc>
                  <a:txBody>
                    <a:bodyPr/>
                    <a:lstStyle/>
                    <a:p>
                      <a:r>
                        <a:rPr lang="pt-BR" dirty="0"/>
                        <a:t>!=</a:t>
                      </a:r>
                    </a:p>
                  </a:txBody>
                  <a:tcPr/>
                </a:tc>
                <a:tc>
                  <a:txBody>
                    <a:bodyPr/>
                    <a:lstStyle/>
                    <a:p>
                      <a:r>
                        <a:rPr lang="pt-BR" dirty="0"/>
                        <a:t>Diferente</a:t>
                      </a:r>
                    </a:p>
                  </a:txBody>
                  <a:tcPr/>
                </a:tc>
                <a:tc>
                  <a:txBody>
                    <a:bodyPr/>
                    <a:lstStyle/>
                    <a:p>
                      <a:r>
                        <a:rPr lang="pt-BR" dirty="0"/>
                        <a:t>4 != 3</a:t>
                      </a:r>
                    </a:p>
                  </a:txBody>
                  <a:tcPr/>
                </a:tc>
                <a:extLst>
                  <a:ext uri="{0D108BD9-81ED-4DB2-BD59-A6C34878D82A}">
                    <a16:rowId xmlns:a16="http://schemas.microsoft.com/office/drawing/2014/main" val="402537747"/>
                  </a:ext>
                </a:extLst>
              </a:tr>
              <a:tr h="370840">
                <a:tc>
                  <a:txBody>
                    <a:bodyPr/>
                    <a:lstStyle/>
                    <a:p>
                      <a:r>
                        <a:rPr lang="pt-BR" dirty="0"/>
                        <a:t>==</a:t>
                      </a:r>
                    </a:p>
                  </a:txBody>
                  <a:tcPr/>
                </a:tc>
                <a:tc>
                  <a:txBody>
                    <a:bodyPr/>
                    <a:lstStyle/>
                    <a:p>
                      <a:r>
                        <a:rPr lang="pt-BR" dirty="0"/>
                        <a:t>Igual</a:t>
                      </a:r>
                    </a:p>
                  </a:txBody>
                  <a:tcPr/>
                </a:tc>
                <a:tc>
                  <a:txBody>
                    <a:bodyPr/>
                    <a:lstStyle/>
                    <a:p>
                      <a:r>
                        <a:rPr lang="pt-BR" dirty="0"/>
                        <a:t>5 == 5</a:t>
                      </a:r>
                    </a:p>
                  </a:txBody>
                  <a:tcPr/>
                </a:tc>
                <a:extLst>
                  <a:ext uri="{0D108BD9-81ED-4DB2-BD59-A6C34878D82A}">
                    <a16:rowId xmlns:a16="http://schemas.microsoft.com/office/drawing/2014/main" val="1600844859"/>
                  </a:ext>
                </a:extLst>
              </a:tr>
            </a:tbl>
          </a:graphicData>
        </a:graphic>
      </p:graphicFrame>
      <p:pic>
        <p:nvPicPr>
          <p:cNvPr id="6" name="Picture 2" descr="Js Logo Vectors Free Download">
            <a:extLst>
              <a:ext uri="{FF2B5EF4-FFF2-40B4-BE49-F238E27FC236}">
                <a16:creationId xmlns:a16="http://schemas.microsoft.com/office/drawing/2014/main" id="{64815F96-50AC-47E7-AE49-AD2DD06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88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IF “SE”</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3082201"/>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Vamos fazer um teste, digite o código abaixo:</a:t>
            </a:r>
          </a:p>
          <a:p>
            <a:pPr marL="0" indent="0" algn="just">
              <a:lnSpc>
                <a:spcPct val="100000"/>
              </a:lnSpc>
              <a:spcBef>
                <a:spcPts val="600"/>
              </a:spcBef>
              <a:buNone/>
            </a:pPr>
            <a:r>
              <a:rPr lang="pt-BR" sz="1800" dirty="0">
                <a:solidFill>
                  <a:srgbClr val="FF0066"/>
                </a:solidFill>
                <a:latin typeface="Gotham HTF Light" pitchFamily="50" charset="0"/>
              </a:rPr>
              <a:t>     </a:t>
            </a: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r>
              <a:rPr lang="pt-BR" sz="1600" dirty="0">
                <a:solidFill>
                  <a:schemeClr val="bg1">
                    <a:lumMod val="75000"/>
                  </a:schemeClr>
                </a:solidFill>
                <a:latin typeface="Gotham HTF Light" pitchFamily="50" charset="0"/>
              </a:rPr>
              <a:t>Aqui verificamos se 10 é maior do que 7, como esta afirmação é verdadeira ele irá imprimir a frase na tela. Podemos também usar variáveis nos teste, veja como ficaria:</a:t>
            </a: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p:txBody>
      </p:sp>
      <p:pic>
        <p:nvPicPr>
          <p:cNvPr id="4" name="Imagem 3">
            <a:extLst>
              <a:ext uri="{FF2B5EF4-FFF2-40B4-BE49-F238E27FC236}">
                <a16:creationId xmlns:a16="http://schemas.microsoft.com/office/drawing/2014/main" id="{896D5C21-6E3D-4C95-8626-D3E162B06EA7}"/>
              </a:ext>
            </a:extLst>
          </p:cNvPr>
          <p:cNvPicPr>
            <a:picLocks noChangeAspect="1"/>
          </p:cNvPicPr>
          <p:nvPr/>
        </p:nvPicPr>
        <p:blipFill>
          <a:blip r:embed="rId3"/>
          <a:stretch>
            <a:fillRect/>
          </a:stretch>
        </p:blipFill>
        <p:spPr>
          <a:xfrm>
            <a:off x="1239650" y="1248867"/>
            <a:ext cx="5807778" cy="1096300"/>
          </a:xfrm>
          <a:prstGeom prst="rect">
            <a:avLst/>
          </a:prstGeom>
        </p:spPr>
      </p:pic>
      <p:pic>
        <p:nvPicPr>
          <p:cNvPr id="8" name="Imagem 7">
            <a:extLst>
              <a:ext uri="{FF2B5EF4-FFF2-40B4-BE49-F238E27FC236}">
                <a16:creationId xmlns:a16="http://schemas.microsoft.com/office/drawing/2014/main" id="{4F95005A-9EA5-4629-BFA4-506ADF1F64C7}"/>
              </a:ext>
            </a:extLst>
          </p:cNvPr>
          <p:cNvPicPr>
            <a:picLocks noChangeAspect="1"/>
          </p:cNvPicPr>
          <p:nvPr/>
        </p:nvPicPr>
        <p:blipFill>
          <a:blip r:embed="rId4"/>
          <a:stretch>
            <a:fillRect/>
          </a:stretch>
        </p:blipFill>
        <p:spPr>
          <a:xfrm>
            <a:off x="1239650" y="3321277"/>
            <a:ext cx="5794628" cy="1315269"/>
          </a:xfrm>
          <a:prstGeom prst="rect">
            <a:avLst/>
          </a:prstGeom>
        </p:spPr>
      </p:pic>
      <p:pic>
        <p:nvPicPr>
          <p:cNvPr id="7" name="Picture 2" descr="Js Logo Vectors Free Download">
            <a:extLst>
              <a:ext uri="{FF2B5EF4-FFF2-40B4-BE49-F238E27FC236}">
                <a16:creationId xmlns:a16="http://schemas.microsoft.com/office/drawing/2014/main" id="{806F936E-74CA-4ED8-81C6-4895556945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IF “SE” – ELSE “SENÃO”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3956976"/>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Você reparou que nossa estrutura lógica só realizava uma ação se o resultado fosse verdadeiro, se fosse falso nada acontecia. Na grande maioria das vezes precisamos também dar instruções caso aquele teste nos retorna falso, para isso usamos um complemento no IF chamado ELSE, senão em português. Vamos fazer um teste:</a:t>
            </a:r>
          </a:p>
          <a:p>
            <a:pPr marL="0" indent="0" algn="just">
              <a:lnSpc>
                <a:spcPct val="100000"/>
              </a:lnSpc>
              <a:spcBef>
                <a:spcPts val="600"/>
              </a:spcBef>
              <a:buNone/>
            </a:pPr>
            <a:r>
              <a:rPr lang="pt-BR" sz="1800" dirty="0">
                <a:solidFill>
                  <a:srgbClr val="FF0066"/>
                </a:solidFill>
                <a:latin typeface="Gotham HTF Light" pitchFamily="50" charset="0"/>
              </a:rPr>
              <a:t>     </a:t>
            </a: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r>
              <a:rPr lang="pt-BR" sz="1800" dirty="0">
                <a:solidFill>
                  <a:srgbClr val="FF0066"/>
                </a:solidFill>
                <a:latin typeface="Gotham HTF Light" pitchFamily="50" charset="0"/>
              </a:rPr>
              <a:t>Reparem que é como se estivéssemos conversando com a máquina: Se o valor for maior ou igual a 15 escreva no documento: O valor é maior ou igual a 15. Senão escreva: O valor é menor que 15.</a:t>
            </a:r>
          </a:p>
        </p:txBody>
      </p:sp>
      <p:pic>
        <p:nvPicPr>
          <p:cNvPr id="4" name="Imagem 3">
            <a:extLst>
              <a:ext uri="{FF2B5EF4-FFF2-40B4-BE49-F238E27FC236}">
                <a16:creationId xmlns:a16="http://schemas.microsoft.com/office/drawing/2014/main" id="{4C114EA9-781A-4C16-9319-858A144AE3A0}"/>
              </a:ext>
            </a:extLst>
          </p:cNvPr>
          <p:cNvPicPr>
            <a:picLocks noChangeAspect="1"/>
          </p:cNvPicPr>
          <p:nvPr/>
        </p:nvPicPr>
        <p:blipFill>
          <a:blip r:embed="rId3"/>
          <a:stretch>
            <a:fillRect/>
          </a:stretch>
        </p:blipFill>
        <p:spPr>
          <a:xfrm>
            <a:off x="2257102" y="2361734"/>
            <a:ext cx="4629796" cy="1457528"/>
          </a:xfrm>
          <a:prstGeom prst="rect">
            <a:avLst/>
          </a:prstGeom>
        </p:spPr>
      </p:pic>
      <p:pic>
        <p:nvPicPr>
          <p:cNvPr id="6" name="Picture 2" descr="Js Logo Vectors Free Download">
            <a:extLst>
              <a:ext uri="{FF2B5EF4-FFF2-40B4-BE49-F238E27FC236}">
                <a16:creationId xmlns:a16="http://schemas.microsoft.com/office/drawing/2014/main" id="{4AF87913-1A14-458C-AE3A-D7BFD03F9C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3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IF “SE” – ELSE IF “SENÃO SE” - ELSE “SENÃO”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1600698"/>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Podemos também fazer uma serie de verificações para chegar na saída desejada, para isso também podemos contar com o ELSE IF “senão se”, após o 1º IF, exemplo:</a:t>
            </a:r>
          </a:p>
          <a:p>
            <a:pPr marL="0" indent="0" algn="just">
              <a:lnSpc>
                <a:spcPct val="100000"/>
              </a:lnSpc>
              <a:spcBef>
                <a:spcPts val="600"/>
              </a:spcBef>
              <a:buNone/>
            </a:pPr>
            <a:r>
              <a:rPr lang="pt-BR" sz="1800" dirty="0">
                <a:solidFill>
                  <a:srgbClr val="FF0066"/>
                </a:solidFill>
                <a:latin typeface="Gotham HTF Light" pitchFamily="50" charset="0"/>
              </a:rPr>
              <a:t>     </a:t>
            </a: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800" dirty="0">
              <a:solidFill>
                <a:srgbClr val="FF0066"/>
              </a:solidFill>
              <a:latin typeface="Gotham HTF Light" pitchFamily="50" charset="0"/>
            </a:endParaRPr>
          </a:p>
        </p:txBody>
      </p:sp>
      <p:pic>
        <p:nvPicPr>
          <p:cNvPr id="6" name="Imagem 5">
            <a:extLst>
              <a:ext uri="{FF2B5EF4-FFF2-40B4-BE49-F238E27FC236}">
                <a16:creationId xmlns:a16="http://schemas.microsoft.com/office/drawing/2014/main" id="{9541BE30-E2B1-4CD6-91C8-6965AB33206A}"/>
              </a:ext>
            </a:extLst>
          </p:cNvPr>
          <p:cNvPicPr>
            <a:picLocks noChangeAspect="1"/>
          </p:cNvPicPr>
          <p:nvPr/>
        </p:nvPicPr>
        <p:blipFill>
          <a:blip r:embed="rId3"/>
          <a:stretch>
            <a:fillRect/>
          </a:stretch>
        </p:blipFill>
        <p:spPr>
          <a:xfrm>
            <a:off x="636510" y="1749926"/>
            <a:ext cx="4517969" cy="3020231"/>
          </a:xfrm>
          <a:prstGeom prst="rect">
            <a:avLst/>
          </a:prstGeom>
        </p:spPr>
      </p:pic>
      <p:pic>
        <p:nvPicPr>
          <p:cNvPr id="7" name="Picture 2" descr="Js Logo Vectors Free Download">
            <a:extLst>
              <a:ext uri="{FF2B5EF4-FFF2-40B4-BE49-F238E27FC236}">
                <a16:creationId xmlns:a16="http://schemas.microsoft.com/office/drawing/2014/main" id="{6DE5283B-DB78-4811-9062-9B31431A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01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&amp;&amp; “e”  - || “ou”</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2296892"/>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Ainda falando sobre a estrutura de decisão IF, podemos ter mais de um teste lógico em cada interação, mas para isso precisamos avisar se todos os testes dever ser verdadeiros ou se só um já basta. Para isso usamos os operadores “&amp;&amp; para e” e “|| para ou”. </a:t>
            </a:r>
          </a:p>
          <a:p>
            <a:pPr marL="0" indent="0" algn="just">
              <a:lnSpc>
                <a:spcPct val="100000"/>
              </a:lnSpc>
              <a:spcBef>
                <a:spcPts val="600"/>
              </a:spcBef>
              <a:buNone/>
            </a:pPr>
            <a:r>
              <a:rPr lang="pt-BR" sz="1800" dirty="0" err="1">
                <a:solidFill>
                  <a:schemeClr val="bg1">
                    <a:lumMod val="75000"/>
                  </a:schemeClr>
                </a:solidFill>
                <a:latin typeface="Gotham HTF Light" pitchFamily="50" charset="0"/>
              </a:rPr>
              <a:t>Ex</a:t>
            </a:r>
            <a:r>
              <a:rPr lang="pt-BR" sz="1800" dirty="0">
                <a:solidFill>
                  <a:schemeClr val="bg1">
                    <a:lumMod val="75000"/>
                  </a:schemeClr>
                </a:solidFill>
                <a:latin typeface="Gotham HTF Light" pitchFamily="50" charset="0"/>
              </a:rPr>
              <a:t>: Se para ser válido o numero deve ser maior que 10 </a:t>
            </a:r>
            <a:r>
              <a:rPr lang="pt-BR" sz="1800" b="1" dirty="0">
                <a:solidFill>
                  <a:srgbClr val="FF0066"/>
                </a:solidFill>
                <a:latin typeface="Gotham HTF Light" pitchFamily="50" charset="0"/>
              </a:rPr>
              <a:t>e</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menor que 20: </a:t>
            </a: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800" dirty="0">
              <a:solidFill>
                <a:srgbClr val="FF0066"/>
              </a:solidFill>
              <a:latin typeface="Gotham HTF Light" pitchFamily="50" charset="0"/>
            </a:endParaRPr>
          </a:p>
        </p:txBody>
      </p:sp>
      <p:pic>
        <p:nvPicPr>
          <p:cNvPr id="4" name="Imagem 3">
            <a:extLst>
              <a:ext uri="{FF2B5EF4-FFF2-40B4-BE49-F238E27FC236}">
                <a16:creationId xmlns:a16="http://schemas.microsoft.com/office/drawing/2014/main" id="{9B2E7A0F-051E-41A0-A72C-F800CCDCDD94}"/>
              </a:ext>
            </a:extLst>
          </p:cNvPr>
          <p:cNvPicPr>
            <a:picLocks noChangeAspect="1"/>
          </p:cNvPicPr>
          <p:nvPr/>
        </p:nvPicPr>
        <p:blipFill>
          <a:blip r:embed="rId3"/>
          <a:stretch>
            <a:fillRect/>
          </a:stretch>
        </p:blipFill>
        <p:spPr>
          <a:xfrm>
            <a:off x="1397331" y="2889920"/>
            <a:ext cx="5837370" cy="1692837"/>
          </a:xfrm>
          <a:prstGeom prst="rect">
            <a:avLst/>
          </a:prstGeom>
        </p:spPr>
      </p:pic>
      <p:pic>
        <p:nvPicPr>
          <p:cNvPr id="6" name="Picture 2" descr="Js Logo Vectors Free Download">
            <a:extLst>
              <a:ext uri="{FF2B5EF4-FFF2-40B4-BE49-F238E27FC236}">
                <a16:creationId xmlns:a16="http://schemas.microsoft.com/office/drawing/2014/main" id="{64BBBA84-082E-4C04-98E9-C36229C2B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26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&amp;&amp; “e”  - || “ou”</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2296892"/>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Agora um exemplo usando o || “ou”.</a:t>
            </a:r>
          </a:p>
          <a:p>
            <a:pPr marL="0" indent="0" algn="just">
              <a:lnSpc>
                <a:spcPct val="100000"/>
              </a:lnSpc>
              <a:spcBef>
                <a:spcPts val="600"/>
              </a:spcBef>
              <a:buNone/>
            </a:pPr>
            <a:r>
              <a:rPr lang="pt-BR" sz="1800" dirty="0" err="1">
                <a:solidFill>
                  <a:schemeClr val="bg1">
                    <a:lumMod val="75000"/>
                  </a:schemeClr>
                </a:solidFill>
                <a:latin typeface="Gotham HTF Light" pitchFamily="50" charset="0"/>
              </a:rPr>
              <a:t>Ex</a:t>
            </a:r>
            <a:r>
              <a:rPr lang="pt-BR" sz="1800" dirty="0">
                <a:solidFill>
                  <a:schemeClr val="bg1">
                    <a:lumMod val="75000"/>
                  </a:schemeClr>
                </a:solidFill>
                <a:latin typeface="Gotham HTF Light" pitchFamily="50" charset="0"/>
              </a:rPr>
              <a:t>: Se para ser válido o numero deve ser menor que 10 </a:t>
            </a:r>
            <a:r>
              <a:rPr lang="pt-BR" sz="1800" b="1" dirty="0">
                <a:solidFill>
                  <a:srgbClr val="FF0066"/>
                </a:solidFill>
                <a:latin typeface="Gotham HTF Light" pitchFamily="50" charset="0"/>
              </a:rPr>
              <a:t>ou</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maior que 20: </a:t>
            </a:r>
          </a:p>
          <a:p>
            <a:pPr marL="0" indent="0" algn="just">
              <a:lnSpc>
                <a:spcPct val="100000"/>
              </a:lnSpc>
              <a:spcBef>
                <a:spcPts val="600"/>
              </a:spcBef>
              <a:buNone/>
            </a:pPr>
            <a:endParaRPr lang="pt-BR" sz="1800" dirty="0">
              <a:solidFill>
                <a:srgbClr val="FF0066"/>
              </a:solidFill>
              <a:latin typeface="Gotham HTF Light" pitchFamily="50" charset="0"/>
            </a:endParaRPr>
          </a:p>
          <a:p>
            <a:pPr marL="0" indent="0" algn="just">
              <a:lnSpc>
                <a:spcPct val="100000"/>
              </a:lnSpc>
              <a:spcBef>
                <a:spcPts val="600"/>
              </a:spcBef>
              <a:buNone/>
            </a:pPr>
            <a:endParaRPr lang="pt-BR" sz="1800" dirty="0">
              <a:solidFill>
                <a:srgbClr val="FF0066"/>
              </a:solidFill>
              <a:latin typeface="Gotham HTF Light" pitchFamily="50" charset="0"/>
            </a:endParaRPr>
          </a:p>
        </p:txBody>
      </p:sp>
      <p:pic>
        <p:nvPicPr>
          <p:cNvPr id="5" name="Imagem 4">
            <a:extLst>
              <a:ext uri="{FF2B5EF4-FFF2-40B4-BE49-F238E27FC236}">
                <a16:creationId xmlns:a16="http://schemas.microsoft.com/office/drawing/2014/main" id="{ABC446DC-66AF-4D61-A671-CFF1451D0529}"/>
              </a:ext>
            </a:extLst>
          </p:cNvPr>
          <p:cNvPicPr>
            <a:picLocks noChangeAspect="1"/>
          </p:cNvPicPr>
          <p:nvPr/>
        </p:nvPicPr>
        <p:blipFill>
          <a:blip r:embed="rId3"/>
          <a:stretch>
            <a:fillRect/>
          </a:stretch>
        </p:blipFill>
        <p:spPr>
          <a:xfrm>
            <a:off x="1079334" y="2563374"/>
            <a:ext cx="6411413" cy="1342768"/>
          </a:xfrm>
          <a:prstGeom prst="rect">
            <a:avLst/>
          </a:prstGeom>
        </p:spPr>
      </p:pic>
      <p:pic>
        <p:nvPicPr>
          <p:cNvPr id="6" name="Picture 2" descr="Js Logo Vectors Free Download">
            <a:extLst>
              <a:ext uri="{FF2B5EF4-FFF2-40B4-BE49-F238E27FC236}">
                <a16:creationId xmlns:a16="http://schemas.microsoft.com/office/drawing/2014/main" id="{385736C0-2107-4E81-8CC1-EC3B3F619D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38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Switch</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1845071"/>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O Switch é uma estrutura de decisão que não trabalha com condições “verdadeiros e falsos”, mas sim com valores diretos.</a:t>
            </a:r>
          </a:p>
          <a:p>
            <a:pPr marL="0" indent="0" algn="just">
              <a:lnSpc>
                <a:spcPct val="100000"/>
              </a:lnSpc>
              <a:spcBef>
                <a:spcPts val="600"/>
              </a:spcBef>
              <a:buNone/>
            </a:pPr>
            <a:r>
              <a:rPr lang="pt-BR" sz="1800" b="1" dirty="0">
                <a:solidFill>
                  <a:srgbClr val="FF0066"/>
                </a:solidFill>
                <a:latin typeface="Gotham HTF Light" pitchFamily="50" charset="0"/>
              </a:rPr>
              <a:t>EX:</a:t>
            </a:r>
            <a:r>
              <a:rPr lang="pt-BR" sz="1800" dirty="0">
                <a:solidFill>
                  <a:srgbClr val="FF0066"/>
                </a:solidFill>
                <a:latin typeface="Gotham HTF Light" pitchFamily="50" charset="0"/>
              </a:rPr>
              <a:t> </a:t>
            </a:r>
          </a:p>
          <a:p>
            <a:pPr marL="0" indent="0" algn="just">
              <a:lnSpc>
                <a:spcPct val="100000"/>
              </a:lnSpc>
              <a:spcBef>
                <a:spcPts val="600"/>
              </a:spcBef>
              <a:buNone/>
            </a:pPr>
            <a:endParaRPr lang="pt-BR" sz="1800" dirty="0">
              <a:solidFill>
                <a:srgbClr val="FF0066"/>
              </a:solidFill>
              <a:latin typeface="Gotham HTF Light" pitchFamily="50" charset="0"/>
            </a:endParaRPr>
          </a:p>
        </p:txBody>
      </p:sp>
      <p:pic>
        <p:nvPicPr>
          <p:cNvPr id="4" name="Imagem 3">
            <a:extLst>
              <a:ext uri="{FF2B5EF4-FFF2-40B4-BE49-F238E27FC236}">
                <a16:creationId xmlns:a16="http://schemas.microsoft.com/office/drawing/2014/main" id="{371BF0CB-7B2F-427F-8DCE-85B9B17B2EB5}"/>
              </a:ext>
            </a:extLst>
          </p:cNvPr>
          <p:cNvPicPr>
            <a:picLocks noChangeAspect="1"/>
          </p:cNvPicPr>
          <p:nvPr/>
        </p:nvPicPr>
        <p:blipFill>
          <a:blip r:embed="rId3"/>
          <a:stretch>
            <a:fillRect/>
          </a:stretch>
        </p:blipFill>
        <p:spPr>
          <a:xfrm>
            <a:off x="1077910" y="1963567"/>
            <a:ext cx="6192114" cy="2762636"/>
          </a:xfrm>
          <a:prstGeom prst="rect">
            <a:avLst/>
          </a:prstGeom>
        </p:spPr>
      </p:pic>
      <p:pic>
        <p:nvPicPr>
          <p:cNvPr id="6" name="Picture 2" descr="Js Logo Vectors Free Download">
            <a:extLst>
              <a:ext uri="{FF2B5EF4-FFF2-40B4-BE49-F238E27FC236}">
                <a16:creationId xmlns:a16="http://schemas.microsoft.com/office/drawing/2014/main" id="{36CCBC24-4E04-4B1D-A7D7-8189D9860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07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Estruturas de Repetição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280160"/>
            <a:ext cx="4582758" cy="3420349"/>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Na programação muitas vezes precisamos repetir ações diversas vezes para obter o resultado esperado. Por exemplo, se temos que listar os dados de um banco, verificar os itens de uma lista, ou seja temos inúmeras razões para precisar de repetições quando falamos em lógica. Para isso usamos as estruturas de repetição.</a:t>
            </a:r>
          </a:p>
          <a:p>
            <a:pPr marL="0" indent="0" algn="just">
              <a:lnSpc>
                <a:spcPct val="100000"/>
              </a:lnSpc>
              <a:spcBef>
                <a:spcPts val="600"/>
              </a:spcBef>
              <a:buNone/>
            </a:pPr>
            <a:endParaRPr lang="pt-BR" sz="1800" dirty="0">
              <a:solidFill>
                <a:schemeClr val="tx1">
                  <a:lumMod val="65000"/>
                  <a:lumOff val="35000"/>
                </a:schemeClr>
              </a:solidFill>
              <a:latin typeface="Gotham HTF Light" pitchFamily="50" charset="0"/>
            </a:endParaRPr>
          </a:p>
          <a:p>
            <a:pPr marL="0" indent="0" algn="ctr">
              <a:lnSpc>
                <a:spcPct val="150000"/>
              </a:lnSpc>
              <a:buNone/>
            </a:pPr>
            <a:endParaRPr lang="pt-BR" sz="1600" dirty="0">
              <a:solidFill>
                <a:schemeClr val="tx1">
                  <a:lumMod val="65000"/>
                  <a:lumOff val="35000"/>
                </a:schemeClr>
              </a:solidFill>
              <a:latin typeface="Gotham HTF Light" pitchFamily="50" charset="0"/>
            </a:endParaRPr>
          </a:p>
        </p:txBody>
      </p:sp>
      <p:pic>
        <p:nvPicPr>
          <p:cNvPr id="3" name="Picture 2" descr="Estrutura de repetição no VisuALG – Enquanto">
            <a:extLst>
              <a:ext uri="{FF2B5EF4-FFF2-40B4-BE49-F238E27FC236}">
                <a16:creationId xmlns:a16="http://schemas.microsoft.com/office/drawing/2014/main" id="{DB93966E-7555-4F38-B8AC-B55DAAB78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892" y="1382713"/>
            <a:ext cx="2762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s Logo Vectors Free Download">
            <a:extLst>
              <a:ext uri="{FF2B5EF4-FFF2-40B4-BE49-F238E27FC236}">
                <a16:creationId xmlns:a16="http://schemas.microsoft.com/office/drawing/2014/main" id="{4B116032-BAF2-4B6A-8C20-E115BD918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61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INCREMENTO e DECREMENTO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280161"/>
            <a:ext cx="8218842" cy="75557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Antes de entrarmos nos comandos de repetição, vamos entender uma parte fundamental para realizarmos estas repetições, o incremento e decremento.</a:t>
            </a:r>
          </a:p>
          <a:p>
            <a:pPr marL="0" indent="0" algn="just">
              <a:lnSpc>
                <a:spcPct val="100000"/>
              </a:lnSpc>
              <a:spcBef>
                <a:spcPts val="600"/>
              </a:spcBef>
              <a:buNone/>
            </a:pPr>
            <a:r>
              <a:rPr lang="pt-BR" sz="1800" dirty="0">
                <a:solidFill>
                  <a:schemeClr val="bg1">
                    <a:lumMod val="85000"/>
                  </a:schemeClr>
                </a:solidFill>
                <a:latin typeface="Gotham HTF Light" pitchFamily="50" charset="0"/>
              </a:rPr>
              <a:t>Vamos fazer um exemplo de incremento:</a:t>
            </a:r>
            <a:endParaRPr lang="pt-BR" sz="1600" dirty="0">
              <a:solidFill>
                <a:schemeClr val="bg1">
                  <a:lumMod val="85000"/>
                </a:schemeClr>
              </a:solidFill>
              <a:latin typeface="Gotham HTF Light" pitchFamily="50" charset="0"/>
            </a:endParaRPr>
          </a:p>
        </p:txBody>
      </p:sp>
      <p:sp>
        <p:nvSpPr>
          <p:cNvPr id="15" name="Espaço Reservado para Conteúdo 2">
            <a:extLst>
              <a:ext uri="{FF2B5EF4-FFF2-40B4-BE49-F238E27FC236}">
                <a16:creationId xmlns:a16="http://schemas.microsoft.com/office/drawing/2014/main" id="{12A13469-0D8D-4FA6-A0DA-E0F4A3F95A8D}"/>
              </a:ext>
            </a:extLst>
          </p:cNvPr>
          <p:cNvSpPr txBox="1">
            <a:spLocks/>
          </p:cNvSpPr>
          <p:nvPr/>
        </p:nvSpPr>
        <p:spPr>
          <a:xfrm>
            <a:off x="548640" y="3887077"/>
            <a:ext cx="8218842" cy="75557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Repare que usamos a própria variável para incrementar mais 1 ao seu valor.</a:t>
            </a:r>
            <a:endParaRPr lang="pt-BR" sz="1600" dirty="0">
              <a:solidFill>
                <a:schemeClr val="bg1">
                  <a:lumMod val="85000"/>
                </a:schemeClr>
              </a:solidFill>
              <a:latin typeface="Gotham HTF Light" pitchFamily="50" charset="0"/>
            </a:endParaRPr>
          </a:p>
        </p:txBody>
      </p:sp>
      <p:pic>
        <p:nvPicPr>
          <p:cNvPr id="5" name="Imagem 4">
            <a:extLst>
              <a:ext uri="{FF2B5EF4-FFF2-40B4-BE49-F238E27FC236}">
                <a16:creationId xmlns:a16="http://schemas.microsoft.com/office/drawing/2014/main" id="{30484BDE-337A-4125-B0F2-2EA9B86AB351}"/>
              </a:ext>
            </a:extLst>
          </p:cNvPr>
          <p:cNvPicPr>
            <a:picLocks noChangeAspect="1"/>
          </p:cNvPicPr>
          <p:nvPr/>
        </p:nvPicPr>
        <p:blipFill>
          <a:blip r:embed="rId3"/>
          <a:stretch>
            <a:fillRect/>
          </a:stretch>
        </p:blipFill>
        <p:spPr>
          <a:xfrm>
            <a:off x="1568061" y="2222304"/>
            <a:ext cx="5820138" cy="1645797"/>
          </a:xfrm>
          <a:prstGeom prst="rect">
            <a:avLst/>
          </a:prstGeom>
        </p:spPr>
      </p:pic>
      <p:pic>
        <p:nvPicPr>
          <p:cNvPr id="7" name="Picture 2" descr="Js Logo Vectors Free Download">
            <a:extLst>
              <a:ext uri="{FF2B5EF4-FFF2-40B4-BE49-F238E27FC236}">
                <a16:creationId xmlns:a16="http://schemas.microsoft.com/office/drawing/2014/main" id="{C136C778-4E41-4D95-A815-11AD2A91A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93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INCREMENTO e DECREMENTO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151065"/>
            <a:ext cx="8218842" cy="36030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Mas dá para facilitar ainda mais este código, veja outra forma:</a:t>
            </a:r>
            <a:endParaRPr lang="pt-BR" sz="1600" dirty="0">
              <a:solidFill>
                <a:schemeClr val="bg1">
                  <a:lumMod val="85000"/>
                </a:schemeClr>
              </a:solidFill>
              <a:latin typeface="Gotham HTF Light" pitchFamily="50" charset="0"/>
            </a:endParaRPr>
          </a:p>
        </p:txBody>
      </p:sp>
      <p:sp>
        <p:nvSpPr>
          <p:cNvPr id="15" name="Espaço Reservado para Conteúdo 2">
            <a:extLst>
              <a:ext uri="{FF2B5EF4-FFF2-40B4-BE49-F238E27FC236}">
                <a16:creationId xmlns:a16="http://schemas.microsoft.com/office/drawing/2014/main" id="{12A13469-0D8D-4FA6-A0DA-E0F4A3F95A8D}"/>
              </a:ext>
            </a:extLst>
          </p:cNvPr>
          <p:cNvSpPr txBox="1">
            <a:spLocks/>
          </p:cNvSpPr>
          <p:nvPr/>
        </p:nvSpPr>
        <p:spPr>
          <a:xfrm>
            <a:off x="548640" y="3887077"/>
            <a:ext cx="8218842" cy="931763"/>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Quando usamos “++” após a variável, estamos indicando que deve ser incrementado mais 1 ao seu valor.</a:t>
            </a:r>
          </a:p>
        </p:txBody>
      </p:sp>
      <p:pic>
        <p:nvPicPr>
          <p:cNvPr id="4" name="Imagem 3">
            <a:extLst>
              <a:ext uri="{FF2B5EF4-FFF2-40B4-BE49-F238E27FC236}">
                <a16:creationId xmlns:a16="http://schemas.microsoft.com/office/drawing/2014/main" id="{B5CD4D76-B5FF-4916-9ED3-99A24009A518}"/>
              </a:ext>
            </a:extLst>
          </p:cNvPr>
          <p:cNvPicPr>
            <a:picLocks noChangeAspect="1"/>
          </p:cNvPicPr>
          <p:nvPr/>
        </p:nvPicPr>
        <p:blipFill>
          <a:blip r:embed="rId3"/>
          <a:stretch>
            <a:fillRect/>
          </a:stretch>
        </p:blipFill>
        <p:spPr>
          <a:xfrm>
            <a:off x="1549169" y="1648923"/>
            <a:ext cx="5012995" cy="2007692"/>
          </a:xfrm>
          <a:prstGeom prst="rect">
            <a:avLst/>
          </a:prstGeom>
        </p:spPr>
      </p:pic>
      <p:pic>
        <p:nvPicPr>
          <p:cNvPr id="7" name="Picture 2" descr="Js Logo Vectors Free Download">
            <a:extLst>
              <a:ext uri="{FF2B5EF4-FFF2-40B4-BE49-F238E27FC236}">
                <a16:creationId xmlns:a16="http://schemas.microsoft.com/office/drawing/2014/main" id="{318B53F0-8B8E-4417-8806-61EB286CB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58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O que é </a:t>
            </a:r>
            <a:r>
              <a:rPr lang="pt-BR" sz="2400" dirty="0" err="1">
                <a:solidFill>
                  <a:srgbClr val="FF0066"/>
                </a:solidFill>
              </a:rPr>
              <a:t>Javascript</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247426" y="1000598"/>
            <a:ext cx="8649148" cy="4011883"/>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b="1" dirty="0" err="1">
                <a:solidFill>
                  <a:srgbClr val="FF0066"/>
                </a:solidFill>
                <a:latin typeface="Gotham HTF Light" pitchFamily="50" charset="0"/>
              </a:rPr>
              <a:t>JavaScript</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é uma linguagem de programação interpretada.  Foi originalmente implementada como parte dos navegadores web para que scripts pudessem ser executados do lado do cliente e interagissem com o usuário sem a necessidade deste script passar pelo servidor, controlando o navegador, realizando comunicação assíncrona e alterando o conteúdo do documento exibido.</a:t>
            </a:r>
          </a:p>
          <a:p>
            <a:pPr marL="0" indent="0" algn="just">
              <a:lnSpc>
                <a:spcPct val="100000"/>
              </a:lnSpc>
              <a:spcBef>
                <a:spcPts val="600"/>
              </a:spcBef>
              <a:buNone/>
            </a:pPr>
            <a:r>
              <a:rPr lang="pt-BR" sz="1800" dirty="0">
                <a:solidFill>
                  <a:schemeClr val="bg1">
                    <a:lumMod val="75000"/>
                  </a:schemeClr>
                </a:solidFill>
                <a:latin typeface="Gotham HTF Light" pitchFamily="50" charset="0"/>
              </a:rPr>
              <a:t>É atualmente a principal linguagem para programação </a:t>
            </a:r>
            <a:r>
              <a:rPr lang="pt-BR" sz="1800" dirty="0" err="1">
                <a:solidFill>
                  <a:schemeClr val="bg1">
                    <a:lumMod val="75000"/>
                  </a:schemeClr>
                </a:solidFill>
                <a:latin typeface="Gotham HTF Light" pitchFamily="50" charset="0"/>
              </a:rPr>
              <a:t>client-side</a:t>
            </a:r>
            <a:r>
              <a:rPr lang="pt-BR" sz="1800" dirty="0">
                <a:solidFill>
                  <a:schemeClr val="bg1">
                    <a:lumMod val="75000"/>
                  </a:schemeClr>
                </a:solidFill>
                <a:latin typeface="Gotham HTF Light" pitchFamily="50" charset="0"/>
              </a:rPr>
              <a:t> em navegadores web. Começa também a ser bastante utilizada do lado do servidor através de ambientes como o node.js. Foi concebida para ser uma linguagem script com orientação a objetos baseada em protótipos, tipagem fraca, dinâmica e funções de primeira classe. Possui suporte à programação funcional e apresenta recursos como fechamentos e funções de alta ordem comumente indisponíveis em linguagens populares como Java e C++. É a linguagem de programação mais utilizada do mundo.</a:t>
            </a:r>
          </a:p>
          <a:p>
            <a:pPr marL="0" indent="0" algn="ctr">
              <a:lnSpc>
                <a:spcPct val="150000"/>
              </a:lnSpc>
              <a:buNone/>
            </a:pPr>
            <a:endParaRPr lang="pt-BR" sz="1600" dirty="0">
              <a:solidFill>
                <a:schemeClr val="tx1">
                  <a:lumMod val="65000"/>
                  <a:lumOff val="35000"/>
                </a:schemeClr>
              </a:solidFill>
              <a:latin typeface="Gotham HTF Light" pitchFamily="50" charset="0"/>
            </a:endParaRPr>
          </a:p>
        </p:txBody>
      </p:sp>
      <p:pic>
        <p:nvPicPr>
          <p:cNvPr id="5" name="Picture 2" descr="Js Logo Vectors Free Download">
            <a:extLst>
              <a:ext uri="{FF2B5EF4-FFF2-40B4-BE49-F238E27FC236}">
                <a16:creationId xmlns:a16="http://schemas.microsoft.com/office/drawing/2014/main" id="{BE8D1803-16E5-4A0D-9193-D43A828EB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2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INCREMENTO e DECREMENTO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151065"/>
            <a:ext cx="8218842" cy="36030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Bem, se se precisarmos incrementar mais de um, como podemos fazer?</a:t>
            </a:r>
            <a:endParaRPr lang="pt-BR" sz="1600" dirty="0">
              <a:solidFill>
                <a:schemeClr val="bg1">
                  <a:lumMod val="85000"/>
                </a:schemeClr>
              </a:solidFill>
              <a:latin typeface="Gotham HTF Light" pitchFamily="50" charset="0"/>
            </a:endParaRPr>
          </a:p>
        </p:txBody>
      </p:sp>
      <p:sp>
        <p:nvSpPr>
          <p:cNvPr id="15" name="Espaço Reservado para Conteúdo 2">
            <a:extLst>
              <a:ext uri="{FF2B5EF4-FFF2-40B4-BE49-F238E27FC236}">
                <a16:creationId xmlns:a16="http://schemas.microsoft.com/office/drawing/2014/main" id="{12A13469-0D8D-4FA6-A0DA-E0F4A3F95A8D}"/>
              </a:ext>
            </a:extLst>
          </p:cNvPr>
          <p:cNvSpPr txBox="1">
            <a:spLocks/>
          </p:cNvSpPr>
          <p:nvPr/>
        </p:nvSpPr>
        <p:spPr>
          <a:xfrm>
            <a:off x="548640" y="3586669"/>
            <a:ext cx="8218842" cy="931763"/>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Quando usamos “+=” estamos dizendo que a partir daquele momento a variável valor igual a seu próprio valor + 3.</a:t>
            </a:r>
          </a:p>
        </p:txBody>
      </p:sp>
      <p:pic>
        <p:nvPicPr>
          <p:cNvPr id="5" name="Imagem 4">
            <a:extLst>
              <a:ext uri="{FF2B5EF4-FFF2-40B4-BE49-F238E27FC236}">
                <a16:creationId xmlns:a16="http://schemas.microsoft.com/office/drawing/2014/main" id="{FF0DB466-76C8-4734-B180-6394FB1494B7}"/>
              </a:ext>
            </a:extLst>
          </p:cNvPr>
          <p:cNvPicPr>
            <a:picLocks noChangeAspect="1"/>
          </p:cNvPicPr>
          <p:nvPr/>
        </p:nvPicPr>
        <p:blipFill>
          <a:blip r:embed="rId3"/>
          <a:stretch>
            <a:fillRect/>
          </a:stretch>
        </p:blipFill>
        <p:spPr>
          <a:xfrm>
            <a:off x="1833307" y="1856249"/>
            <a:ext cx="4642795" cy="1175852"/>
          </a:xfrm>
          <a:prstGeom prst="rect">
            <a:avLst/>
          </a:prstGeom>
        </p:spPr>
      </p:pic>
      <p:pic>
        <p:nvPicPr>
          <p:cNvPr id="7" name="Picture 2" descr="Js Logo Vectors Free Download">
            <a:extLst>
              <a:ext uri="{FF2B5EF4-FFF2-40B4-BE49-F238E27FC236}">
                <a16:creationId xmlns:a16="http://schemas.microsoft.com/office/drawing/2014/main" id="{C4B899D1-AA99-499A-B958-90CEA0D71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35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INCREMENTO e DECREMENTO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18526"/>
            <a:ext cx="8218842" cy="820194"/>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Em alguns casos pode ser que precisemos fazer o contrário, como uma contagem regressiva, por exemplo. Para estes casos, da mesma forma que usamos </a:t>
            </a:r>
            <a:r>
              <a:rPr lang="pt-BR" sz="1800" b="1" dirty="0">
                <a:solidFill>
                  <a:srgbClr val="FF0066"/>
                </a:solidFill>
                <a:latin typeface="Gotham HTF Light" pitchFamily="50" charset="0"/>
              </a:rPr>
              <a:t>++</a:t>
            </a:r>
            <a:r>
              <a:rPr lang="pt-BR" sz="1800" dirty="0">
                <a:solidFill>
                  <a:schemeClr val="tx1">
                    <a:lumMod val="65000"/>
                    <a:lumOff val="35000"/>
                  </a:schemeClr>
                </a:solidFill>
                <a:latin typeface="Gotham HTF Light" pitchFamily="50" charset="0"/>
              </a:rPr>
              <a:t> </a:t>
            </a:r>
            <a:r>
              <a:rPr lang="pt-BR" sz="1800" dirty="0">
                <a:solidFill>
                  <a:schemeClr val="bg1">
                    <a:lumMod val="85000"/>
                  </a:schemeClr>
                </a:solidFill>
                <a:latin typeface="Gotham HTF Light" pitchFamily="50" charset="0"/>
              </a:rPr>
              <a:t>para incrementar, podemos usar  </a:t>
            </a:r>
            <a:r>
              <a:rPr lang="pt-BR" sz="1800" b="1" dirty="0">
                <a:solidFill>
                  <a:srgbClr val="FF0066"/>
                </a:solidFill>
                <a:latin typeface="Gotham HTF Light" pitchFamily="50" charset="0"/>
              </a:rPr>
              <a:t>--</a:t>
            </a:r>
            <a:r>
              <a:rPr lang="pt-BR" sz="1800" dirty="0">
                <a:solidFill>
                  <a:schemeClr val="tx1">
                    <a:lumMod val="65000"/>
                    <a:lumOff val="35000"/>
                  </a:schemeClr>
                </a:solidFill>
                <a:latin typeface="Gotham HTF Light" pitchFamily="50" charset="0"/>
              </a:rPr>
              <a:t> </a:t>
            </a:r>
            <a:r>
              <a:rPr lang="pt-BR" sz="1800" dirty="0">
                <a:solidFill>
                  <a:schemeClr val="bg1">
                    <a:lumMod val="85000"/>
                  </a:schemeClr>
                </a:solidFill>
                <a:latin typeface="Gotham HTF Light" pitchFamily="50" charset="0"/>
              </a:rPr>
              <a:t>para decrementar um valor. </a:t>
            </a:r>
            <a:endParaRPr lang="pt-BR" sz="1600" dirty="0">
              <a:solidFill>
                <a:schemeClr val="bg1">
                  <a:lumMod val="85000"/>
                </a:schemeClr>
              </a:solidFill>
              <a:latin typeface="Gotham HTF Light" pitchFamily="50" charset="0"/>
            </a:endParaRPr>
          </a:p>
        </p:txBody>
      </p:sp>
      <p:sp>
        <p:nvSpPr>
          <p:cNvPr id="6" name="Espaço Reservado para Conteúdo 2">
            <a:extLst>
              <a:ext uri="{FF2B5EF4-FFF2-40B4-BE49-F238E27FC236}">
                <a16:creationId xmlns:a16="http://schemas.microsoft.com/office/drawing/2014/main" id="{B50160C8-51C1-4FA9-8B57-F81FFBC3FE57}"/>
              </a:ext>
            </a:extLst>
          </p:cNvPr>
          <p:cNvSpPr txBox="1">
            <a:spLocks/>
          </p:cNvSpPr>
          <p:nvPr/>
        </p:nvSpPr>
        <p:spPr>
          <a:xfrm>
            <a:off x="548640" y="3887077"/>
            <a:ext cx="8218842" cy="931763"/>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Quando usamos “--” após a variável, estamos indicando que deve ser decrementado menos 1 ao seu valor.</a:t>
            </a:r>
          </a:p>
        </p:txBody>
      </p:sp>
      <p:pic>
        <p:nvPicPr>
          <p:cNvPr id="4" name="Imagem 3">
            <a:extLst>
              <a:ext uri="{FF2B5EF4-FFF2-40B4-BE49-F238E27FC236}">
                <a16:creationId xmlns:a16="http://schemas.microsoft.com/office/drawing/2014/main" id="{3748AA7F-A7CF-4681-99B0-66845DA7DFF0}"/>
              </a:ext>
            </a:extLst>
          </p:cNvPr>
          <p:cNvPicPr>
            <a:picLocks noChangeAspect="1"/>
          </p:cNvPicPr>
          <p:nvPr/>
        </p:nvPicPr>
        <p:blipFill>
          <a:blip r:embed="rId3"/>
          <a:stretch>
            <a:fillRect/>
          </a:stretch>
        </p:blipFill>
        <p:spPr>
          <a:xfrm>
            <a:off x="1704216" y="2054946"/>
            <a:ext cx="5366743" cy="1527350"/>
          </a:xfrm>
          <a:prstGeom prst="rect">
            <a:avLst/>
          </a:prstGeom>
        </p:spPr>
      </p:pic>
      <p:pic>
        <p:nvPicPr>
          <p:cNvPr id="7" name="Picture 2" descr="Js Logo Vectors Free Download">
            <a:extLst>
              <a:ext uri="{FF2B5EF4-FFF2-40B4-BE49-F238E27FC236}">
                <a16:creationId xmlns:a16="http://schemas.microsoft.com/office/drawing/2014/main" id="{4A91F24D-7A52-41D0-8535-F75C20D63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INCREMENTO e DECREMENTO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151065"/>
            <a:ext cx="8218842" cy="36030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Bem, se se precisarmos decrementar mais de um? Faremos da mesma forma que o incremento:</a:t>
            </a:r>
            <a:endParaRPr lang="pt-BR" sz="1600" dirty="0">
              <a:solidFill>
                <a:schemeClr val="bg1">
                  <a:lumMod val="85000"/>
                </a:schemeClr>
              </a:solidFill>
              <a:latin typeface="Gotham HTF Light" pitchFamily="50" charset="0"/>
            </a:endParaRPr>
          </a:p>
        </p:txBody>
      </p:sp>
      <p:sp>
        <p:nvSpPr>
          <p:cNvPr id="15" name="Espaço Reservado para Conteúdo 2">
            <a:extLst>
              <a:ext uri="{FF2B5EF4-FFF2-40B4-BE49-F238E27FC236}">
                <a16:creationId xmlns:a16="http://schemas.microsoft.com/office/drawing/2014/main" id="{12A13469-0D8D-4FA6-A0DA-E0F4A3F95A8D}"/>
              </a:ext>
            </a:extLst>
          </p:cNvPr>
          <p:cNvSpPr txBox="1">
            <a:spLocks/>
          </p:cNvSpPr>
          <p:nvPr/>
        </p:nvSpPr>
        <p:spPr>
          <a:xfrm>
            <a:off x="548640" y="3586669"/>
            <a:ext cx="8218842" cy="931763"/>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Quando usamos “-=” estamos dizendo que a partir daquele momento a variável valor igual a seu próprio valor - 4.</a:t>
            </a:r>
          </a:p>
        </p:txBody>
      </p:sp>
      <p:pic>
        <p:nvPicPr>
          <p:cNvPr id="4" name="Imagem 3">
            <a:extLst>
              <a:ext uri="{FF2B5EF4-FFF2-40B4-BE49-F238E27FC236}">
                <a16:creationId xmlns:a16="http://schemas.microsoft.com/office/drawing/2014/main" id="{401DBA5D-5608-4DFB-B5A2-3F5D73B56ABA}"/>
              </a:ext>
            </a:extLst>
          </p:cNvPr>
          <p:cNvPicPr>
            <a:picLocks noChangeAspect="1"/>
          </p:cNvPicPr>
          <p:nvPr/>
        </p:nvPicPr>
        <p:blipFill>
          <a:blip r:embed="rId3"/>
          <a:stretch>
            <a:fillRect/>
          </a:stretch>
        </p:blipFill>
        <p:spPr>
          <a:xfrm>
            <a:off x="2103308" y="1707130"/>
            <a:ext cx="4937383" cy="1425769"/>
          </a:xfrm>
          <a:prstGeom prst="rect">
            <a:avLst/>
          </a:prstGeom>
        </p:spPr>
      </p:pic>
      <p:pic>
        <p:nvPicPr>
          <p:cNvPr id="7" name="Picture 2" descr="Js Logo Vectors Free Download">
            <a:extLst>
              <a:ext uri="{FF2B5EF4-FFF2-40B4-BE49-F238E27FC236}">
                <a16:creationId xmlns:a16="http://schemas.microsoft.com/office/drawing/2014/main" id="{716F45C8-A4AF-4F0C-B9E7-D1021DB7B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INCREMENTO e DECREMENTO</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151065"/>
            <a:ext cx="8218842" cy="36030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Usando a mesma lógica do += e do -=, podemos também usar este artifício para multiplicação e divisão (</a:t>
            </a:r>
            <a:r>
              <a:rPr lang="pt-BR" sz="1800" b="1" dirty="0">
                <a:solidFill>
                  <a:srgbClr val="FF0066"/>
                </a:solidFill>
                <a:latin typeface="Gotham HTF Light" pitchFamily="50" charset="0"/>
              </a:rPr>
              <a:t>*=</a:t>
            </a:r>
            <a:r>
              <a:rPr lang="pt-BR" sz="1800" dirty="0">
                <a:solidFill>
                  <a:schemeClr val="tx1">
                    <a:lumMod val="65000"/>
                    <a:lumOff val="35000"/>
                  </a:schemeClr>
                </a:solidFill>
                <a:latin typeface="Gotham HTF Light" pitchFamily="50" charset="0"/>
              </a:rPr>
              <a:t> </a:t>
            </a:r>
            <a:r>
              <a:rPr lang="pt-BR" sz="1800" dirty="0">
                <a:solidFill>
                  <a:schemeClr val="bg1">
                    <a:lumMod val="85000"/>
                  </a:schemeClr>
                </a:solidFill>
                <a:latin typeface="Gotham HTF Light" pitchFamily="50" charset="0"/>
              </a:rPr>
              <a:t>e</a:t>
            </a:r>
            <a:r>
              <a:rPr lang="pt-BR" sz="1800" dirty="0">
                <a:solidFill>
                  <a:schemeClr val="tx1">
                    <a:lumMod val="65000"/>
                    <a:lumOff val="35000"/>
                  </a:schemeClr>
                </a:solidFill>
                <a:latin typeface="Gotham HTF Light" pitchFamily="50" charset="0"/>
              </a:rPr>
              <a:t> </a:t>
            </a:r>
            <a:r>
              <a:rPr lang="pt-BR" sz="1800" b="1" dirty="0">
                <a:solidFill>
                  <a:srgbClr val="FF0066"/>
                </a:solidFill>
                <a:latin typeface="Gotham HTF Light" pitchFamily="50" charset="0"/>
              </a:rPr>
              <a:t>/=</a:t>
            </a:r>
            <a:r>
              <a:rPr lang="pt-BR" sz="1800" dirty="0">
                <a:solidFill>
                  <a:schemeClr val="bg1">
                    <a:lumMod val="85000"/>
                  </a:schemeClr>
                </a:solidFill>
                <a:latin typeface="Gotham HTF Light" pitchFamily="50" charset="0"/>
              </a:rPr>
              <a:t>):</a:t>
            </a:r>
            <a:endParaRPr lang="pt-BR" sz="1600" dirty="0">
              <a:solidFill>
                <a:schemeClr val="bg1">
                  <a:lumMod val="85000"/>
                </a:schemeClr>
              </a:solidFill>
              <a:latin typeface="Gotham HTF Light" pitchFamily="50" charset="0"/>
            </a:endParaRPr>
          </a:p>
        </p:txBody>
      </p:sp>
      <p:sp>
        <p:nvSpPr>
          <p:cNvPr id="15" name="Espaço Reservado para Conteúdo 2">
            <a:extLst>
              <a:ext uri="{FF2B5EF4-FFF2-40B4-BE49-F238E27FC236}">
                <a16:creationId xmlns:a16="http://schemas.microsoft.com/office/drawing/2014/main" id="{12A13469-0D8D-4FA6-A0DA-E0F4A3F95A8D}"/>
              </a:ext>
            </a:extLst>
          </p:cNvPr>
          <p:cNvSpPr txBox="1">
            <a:spLocks/>
          </p:cNvSpPr>
          <p:nvPr/>
        </p:nvSpPr>
        <p:spPr>
          <a:xfrm>
            <a:off x="548640" y="3783494"/>
            <a:ext cx="8218842" cy="931763"/>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As operações ** e // não são válidas, pois se funcionassem não iriam mudar o valor afinal de contas!</a:t>
            </a:r>
          </a:p>
        </p:txBody>
      </p:sp>
      <p:pic>
        <p:nvPicPr>
          <p:cNvPr id="5" name="Imagem 4">
            <a:extLst>
              <a:ext uri="{FF2B5EF4-FFF2-40B4-BE49-F238E27FC236}">
                <a16:creationId xmlns:a16="http://schemas.microsoft.com/office/drawing/2014/main" id="{B2F25D76-7F48-4926-92A0-A7C645B0E9C7}"/>
              </a:ext>
            </a:extLst>
          </p:cNvPr>
          <p:cNvPicPr>
            <a:picLocks noChangeAspect="1"/>
          </p:cNvPicPr>
          <p:nvPr/>
        </p:nvPicPr>
        <p:blipFill>
          <a:blip r:embed="rId3"/>
          <a:stretch>
            <a:fillRect/>
          </a:stretch>
        </p:blipFill>
        <p:spPr>
          <a:xfrm>
            <a:off x="1957635" y="1855480"/>
            <a:ext cx="4776652" cy="1977832"/>
          </a:xfrm>
          <a:prstGeom prst="rect">
            <a:avLst/>
          </a:prstGeom>
        </p:spPr>
      </p:pic>
      <p:pic>
        <p:nvPicPr>
          <p:cNvPr id="7" name="Picture 2" descr="Js Logo Vectors Free Download">
            <a:extLst>
              <a:ext uri="{FF2B5EF4-FFF2-40B4-BE49-F238E27FC236}">
                <a16:creationId xmlns:a16="http://schemas.microsoft.com/office/drawing/2014/main" id="{3B32D87E-B990-49D5-9EF3-6AA7F830B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38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FOR  “PARA”</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280161"/>
            <a:ext cx="8218842" cy="1409252"/>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O comando FOR é a estrutura mais utilizada, e procura utilizar criar repetições de instruções pelo número de vezes que precisarmos. Vamos ver como ela funciona:</a:t>
            </a:r>
          </a:p>
          <a:p>
            <a:pPr marL="0" indent="0" algn="just">
              <a:lnSpc>
                <a:spcPct val="100000"/>
              </a:lnSpc>
              <a:spcBef>
                <a:spcPts val="600"/>
              </a:spcBef>
              <a:buNone/>
            </a:pPr>
            <a:endParaRPr lang="pt-BR" sz="18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p:txBody>
      </p:sp>
      <p:sp>
        <p:nvSpPr>
          <p:cNvPr id="6" name="Retângulo 5">
            <a:extLst>
              <a:ext uri="{FF2B5EF4-FFF2-40B4-BE49-F238E27FC236}">
                <a16:creationId xmlns:a16="http://schemas.microsoft.com/office/drawing/2014/main" id="{DA391E09-64AA-4B27-B8F0-BE13BAD456D2}"/>
              </a:ext>
            </a:extLst>
          </p:cNvPr>
          <p:cNvSpPr/>
          <p:nvPr/>
        </p:nvSpPr>
        <p:spPr>
          <a:xfrm>
            <a:off x="2113965" y="2402776"/>
            <a:ext cx="1433469" cy="400110"/>
          </a:xfrm>
          <a:prstGeom prst="rect">
            <a:avLst/>
          </a:prstGeom>
          <a:noFill/>
        </p:spPr>
        <p:txBody>
          <a:bodyPr wrap="none" lIns="91440" tIns="45720" rIns="91440" bIns="45720">
            <a:spAutoFit/>
          </a:bodyPr>
          <a:lstStyle/>
          <a:p>
            <a:pPr algn="ctr"/>
            <a:r>
              <a:rPr lang="pt-BR" sz="2000" b="0" cap="none" spc="0" dirty="0">
                <a:ln w="0"/>
                <a:solidFill>
                  <a:srgbClr val="FF0066"/>
                </a:solidFill>
                <a:effectLst>
                  <a:outerShdw blurRad="38100" dist="19050" dir="2700000" algn="tl" rotWithShape="0">
                    <a:schemeClr val="dk1">
                      <a:alpha val="40000"/>
                    </a:schemeClr>
                  </a:outerShdw>
                </a:effectLst>
              </a:rPr>
              <a:t>inicialização</a:t>
            </a:r>
          </a:p>
        </p:txBody>
      </p:sp>
      <p:pic>
        <p:nvPicPr>
          <p:cNvPr id="4" name="Imagem 3">
            <a:extLst>
              <a:ext uri="{FF2B5EF4-FFF2-40B4-BE49-F238E27FC236}">
                <a16:creationId xmlns:a16="http://schemas.microsoft.com/office/drawing/2014/main" id="{490852EC-A1F2-41CA-AE3D-CD2BB7C095D9}"/>
              </a:ext>
            </a:extLst>
          </p:cNvPr>
          <p:cNvPicPr>
            <a:picLocks noChangeAspect="1"/>
          </p:cNvPicPr>
          <p:nvPr/>
        </p:nvPicPr>
        <p:blipFill>
          <a:blip r:embed="rId3"/>
          <a:stretch>
            <a:fillRect/>
          </a:stretch>
        </p:blipFill>
        <p:spPr>
          <a:xfrm>
            <a:off x="1683301" y="3122501"/>
            <a:ext cx="5264551" cy="1221859"/>
          </a:xfrm>
          <a:prstGeom prst="rect">
            <a:avLst/>
          </a:prstGeom>
        </p:spPr>
      </p:pic>
      <p:sp>
        <p:nvSpPr>
          <p:cNvPr id="7" name="Chave Esquerda 6">
            <a:extLst>
              <a:ext uri="{FF2B5EF4-FFF2-40B4-BE49-F238E27FC236}">
                <a16:creationId xmlns:a16="http://schemas.microsoft.com/office/drawing/2014/main" id="{388FDC9B-0E6A-4E75-89A3-AF566D15EAC6}"/>
              </a:ext>
            </a:extLst>
          </p:cNvPr>
          <p:cNvSpPr/>
          <p:nvPr/>
        </p:nvSpPr>
        <p:spPr>
          <a:xfrm rot="5400000">
            <a:off x="2583274" y="2577128"/>
            <a:ext cx="494852" cy="978770"/>
          </a:xfrm>
          <a:prstGeom prst="leftBrace">
            <a:avLst/>
          </a:prstGeom>
          <a:ln>
            <a:solidFill>
              <a:srgbClr val="FF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11" name="Retângulo 10">
            <a:extLst>
              <a:ext uri="{FF2B5EF4-FFF2-40B4-BE49-F238E27FC236}">
                <a16:creationId xmlns:a16="http://schemas.microsoft.com/office/drawing/2014/main" id="{B636E058-DA54-4A20-94A2-228CBE84DF2C}"/>
              </a:ext>
            </a:extLst>
          </p:cNvPr>
          <p:cNvSpPr/>
          <p:nvPr/>
        </p:nvSpPr>
        <p:spPr>
          <a:xfrm>
            <a:off x="3522718" y="2402776"/>
            <a:ext cx="1119795" cy="400110"/>
          </a:xfrm>
          <a:prstGeom prst="rect">
            <a:avLst/>
          </a:prstGeom>
          <a:noFill/>
        </p:spPr>
        <p:txBody>
          <a:bodyPr wrap="none" lIns="91440" tIns="45720" rIns="91440" bIns="45720">
            <a:spAutoFit/>
          </a:bodyPr>
          <a:lstStyle/>
          <a:p>
            <a:pPr algn="ctr"/>
            <a:r>
              <a:rPr lang="pt-BR" sz="2000" b="0" cap="none" spc="0" dirty="0">
                <a:ln w="0"/>
                <a:solidFill>
                  <a:srgbClr val="FF0066"/>
                </a:solidFill>
                <a:effectLst>
                  <a:outerShdw blurRad="38100" dist="19050" dir="2700000" algn="tl" rotWithShape="0">
                    <a:schemeClr val="dk1">
                      <a:alpha val="40000"/>
                    </a:schemeClr>
                  </a:outerShdw>
                </a:effectLst>
              </a:rPr>
              <a:t>condição</a:t>
            </a:r>
          </a:p>
        </p:txBody>
      </p:sp>
      <p:sp>
        <p:nvSpPr>
          <p:cNvPr id="13" name="Chave Esquerda 12">
            <a:extLst>
              <a:ext uri="{FF2B5EF4-FFF2-40B4-BE49-F238E27FC236}">
                <a16:creationId xmlns:a16="http://schemas.microsoft.com/office/drawing/2014/main" id="{8C42EB65-C4F7-46E6-B51A-BBFF36B6FB74}"/>
              </a:ext>
            </a:extLst>
          </p:cNvPr>
          <p:cNvSpPr/>
          <p:nvPr/>
        </p:nvSpPr>
        <p:spPr>
          <a:xfrm rot="5400000">
            <a:off x="3835189" y="2577128"/>
            <a:ext cx="494852" cy="978770"/>
          </a:xfrm>
          <a:prstGeom prst="leftBrace">
            <a:avLst/>
          </a:prstGeom>
          <a:ln>
            <a:solidFill>
              <a:srgbClr val="FF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17" name="Retângulo 16">
            <a:extLst>
              <a:ext uri="{FF2B5EF4-FFF2-40B4-BE49-F238E27FC236}">
                <a16:creationId xmlns:a16="http://schemas.microsoft.com/office/drawing/2014/main" id="{F0237BA4-E0E7-4EAE-982C-AA8270E2646A}"/>
              </a:ext>
            </a:extLst>
          </p:cNvPr>
          <p:cNvSpPr/>
          <p:nvPr/>
        </p:nvSpPr>
        <p:spPr>
          <a:xfrm>
            <a:off x="4916587" y="2306741"/>
            <a:ext cx="1386663" cy="400110"/>
          </a:xfrm>
          <a:prstGeom prst="rect">
            <a:avLst/>
          </a:prstGeom>
          <a:noFill/>
        </p:spPr>
        <p:txBody>
          <a:bodyPr wrap="none" lIns="91440" tIns="45720" rIns="91440" bIns="45720">
            <a:spAutoFit/>
          </a:bodyPr>
          <a:lstStyle/>
          <a:p>
            <a:pPr algn="ctr"/>
            <a:r>
              <a:rPr lang="pt-BR" sz="2000" b="0" cap="none" spc="0" dirty="0">
                <a:ln w="0"/>
                <a:solidFill>
                  <a:srgbClr val="FF0066"/>
                </a:solidFill>
                <a:effectLst>
                  <a:outerShdw blurRad="38100" dist="19050" dir="2700000" algn="tl" rotWithShape="0">
                    <a:schemeClr val="dk1">
                      <a:alpha val="40000"/>
                    </a:schemeClr>
                  </a:outerShdw>
                </a:effectLst>
              </a:rPr>
              <a:t>incremento</a:t>
            </a:r>
          </a:p>
        </p:txBody>
      </p:sp>
      <p:sp>
        <p:nvSpPr>
          <p:cNvPr id="18" name="Chave Esquerda 17">
            <a:extLst>
              <a:ext uri="{FF2B5EF4-FFF2-40B4-BE49-F238E27FC236}">
                <a16:creationId xmlns:a16="http://schemas.microsoft.com/office/drawing/2014/main" id="{BDC41D91-11C4-4573-A3F7-C6E718E035AE}"/>
              </a:ext>
            </a:extLst>
          </p:cNvPr>
          <p:cNvSpPr/>
          <p:nvPr/>
        </p:nvSpPr>
        <p:spPr>
          <a:xfrm rot="5400000">
            <a:off x="4748621" y="2845100"/>
            <a:ext cx="494852" cy="442825"/>
          </a:xfrm>
          <a:prstGeom prst="leftBrace">
            <a:avLst/>
          </a:prstGeom>
          <a:ln>
            <a:solidFill>
              <a:srgbClr val="FF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BC9CAC15-1669-4DBE-8EFA-61DE827E4D09}"/>
              </a:ext>
            </a:extLst>
          </p:cNvPr>
          <p:cNvCxnSpPr>
            <a:cxnSpLocks/>
            <a:endCxn id="18" idx="1"/>
          </p:cNvCxnSpPr>
          <p:nvPr/>
        </p:nvCxnSpPr>
        <p:spPr>
          <a:xfrm flipH="1">
            <a:off x="4996047" y="2647321"/>
            <a:ext cx="600522" cy="171766"/>
          </a:xfrm>
          <a:prstGeom prst="line">
            <a:avLst/>
          </a:prstGeom>
          <a:ln>
            <a:solidFill>
              <a:srgbClr val="FF0066"/>
            </a:solidFill>
          </a:ln>
        </p:spPr>
        <p:style>
          <a:lnRef idx="2">
            <a:schemeClr val="accent1"/>
          </a:lnRef>
          <a:fillRef idx="0">
            <a:schemeClr val="accent1"/>
          </a:fillRef>
          <a:effectRef idx="1">
            <a:schemeClr val="accent1"/>
          </a:effectRef>
          <a:fontRef idx="minor">
            <a:schemeClr val="tx1"/>
          </a:fontRef>
        </p:style>
      </p:cxnSp>
      <p:pic>
        <p:nvPicPr>
          <p:cNvPr id="14" name="Picture 2" descr="Js Logo Vectors Free Download">
            <a:extLst>
              <a:ext uri="{FF2B5EF4-FFF2-40B4-BE49-F238E27FC236}">
                <a16:creationId xmlns:a16="http://schemas.microsoft.com/office/drawing/2014/main" id="{1AB058D7-4AE8-4D04-B587-22732869B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7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FOR  “PARA”</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280160"/>
            <a:ext cx="8218842" cy="3238051"/>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Podemos usar ele também para percorrer um </a:t>
            </a:r>
            <a:r>
              <a:rPr lang="pt-BR" sz="1800" dirty="0" err="1">
                <a:solidFill>
                  <a:schemeClr val="bg1">
                    <a:lumMod val="85000"/>
                  </a:schemeClr>
                </a:solidFill>
                <a:latin typeface="Gotham HTF Light" pitchFamily="50" charset="0"/>
              </a:rPr>
              <a:t>array</a:t>
            </a:r>
            <a:r>
              <a:rPr lang="pt-BR" sz="1800" dirty="0">
                <a:solidFill>
                  <a:schemeClr val="bg1">
                    <a:lumMod val="85000"/>
                  </a:schemeClr>
                </a:solidFill>
                <a:latin typeface="Gotham HTF Light" pitchFamily="50" charset="0"/>
              </a:rPr>
              <a:t>, por exemplo:</a:t>
            </a:r>
          </a:p>
          <a:p>
            <a:pPr marL="0" indent="0" algn="just">
              <a:lnSpc>
                <a:spcPct val="100000"/>
              </a:lnSpc>
              <a:spcBef>
                <a:spcPts val="600"/>
              </a:spcBef>
              <a:buNone/>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r>
              <a:rPr lang="pt-BR" sz="1600" dirty="0">
                <a:solidFill>
                  <a:schemeClr val="bg1">
                    <a:lumMod val="85000"/>
                  </a:schemeClr>
                </a:solidFill>
                <a:latin typeface="Gotham HTF Light" pitchFamily="50" charset="0"/>
              </a:rPr>
              <a:t>Neste exemplo usamos a propriedade </a:t>
            </a:r>
            <a:r>
              <a:rPr lang="pt-BR" sz="1600" b="1" dirty="0" err="1">
                <a:solidFill>
                  <a:srgbClr val="FF0066"/>
                </a:solidFill>
                <a:latin typeface="Gotham HTF Light" pitchFamily="50" charset="0"/>
              </a:rPr>
              <a:t>length</a:t>
            </a:r>
            <a:r>
              <a:rPr lang="pt-BR" sz="1600" dirty="0">
                <a:solidFill>
                  <a:schemeClr val="tx1">
                    <a:lumMod val="65000"/>
                    <a:lumOff val="35000"/>
                  </a:schemeClr>
                </a:solidFill>
                <a:latin typeface="Gotham HTF Light" pitchFamily="50" charset="0"/>
              </a:rPr>
              <a:t> </a:t>
            </a:r>
            <a:r>
              <a:rPr lang="pt-BR" sz="1600" dirty="0">
                <a:solidFill>
                  <a:schemeClr val="bg1">
                    <a:lumMod val="85000"/>
                  </a:schemeClr>
                </a:solidFill>
                <a:latin typeface="Gotham HTF Light" pitchFamily="50" charset="0"/>
              </a:rPr>
              <a:t>para saber o tamanho do </a:t>
            </a:r>
            <a:r>
              <a:rPr lang="pt-BR" sz="1600" dirty="0" err="1">
                <a:solidFill>
                  <a:schemeClr val="bg1">
                    <a:lumMod val="85000"/>
                  </a:schemeClr>
                </a:solidFill>
                <a:latin typeface="Gotham HTF Light" pitchFamily="50" charset="0"/>
              </a:rPr>
              <a:t>array</a:t>
            </a:r>
            <a:r>
              <a:rPr lang="pt-BR" sz="1600" dirty="0">
                <a:solidFill>
                  <a:schemeClr val="bg1">
                    <a:lumMod val="85000"/>
                  </a:schemeClr>
                </a:solidFill>
                <a:latin typeface="Gotham HTF Light" pitchFamily="50" charset="0"/>
              </a:rPr>
              <a:t>.</a:t>
            </a: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p:txBody>
      </p:sp>
      <p:pic>
        <p:nvPicPr>
          <p:cNvPr id="5" name="Imagem 4">
            <a:extLst>
              <a:ext uri="{FF2B5EF4-FFF2-40B4-BE49-F238E27FC236}">
                <a16:creationId xmlns:a16="http://schemas.microsoft.com/office/drawing/2014/main" id="{1514883A-0726-4E31-81D4-239EFF7C91E5}"/>
              </a:ext>
            </a:extLst>
          </p:cNvPr>
          <p:cNvPicPr>
            <a:picLocks noChangeAspect="1"/>
          </p:cNvPicPr>
          <p:nvPr/>
        </p:nvPicPr>
        <p:blipFill>
          <a:blip r:embed="rId3"/>
          <a:stretch>
            <a:fillRect/>
          </a:stretch>
        </p:blipFill>
        <p:spPr>
          <a:xfrm>
            <a:off x="1413339" y="2046747"/>
            <a:ext cx="5244532" cy="1341911"/>
          </a:xfrm>
          <a:prstGeom prst="rect">
            <a:avLst/>
          </a:prstGeom>
        </p:spPr>
      </p:pic>
      <p:pic>
        <p:nvPicPr>
          <p:cNvPr id="6" name="Picture 2" descr="Js Logo Vectors Free Download">
            <a:extLst>
              <a:ext uri="{FF2B5EF4-FFF2-40B4-BE49-F238E27FC236}">
                <a16:creationId xmlns:a16="http://schemas.microsoft.com/office/drawing/2014/main" id="{A55C43C9-5958-4E61-9DEA-B87266D5B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99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FOR OF  </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280160"/>
            <a:ext cx="8218842" cy="3238051"/>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Usando o exemplo anterior vamos ver uma maneira mais leve de percorrer um </a:t>
            </a:r>
            <a:r>
              <a:rPr lang="pt-BR" sz="1800" dirty="0" err="1">
                <a:solidFill>
                  <a:schemeClr val="bg1">
                    <a:lumMod val="85000"/>
                  </a:schemeClr>
                </a:solidFill>
                <a:latin typeface="Gotham HTF Light" pitchFamily="50" charset="0"/>
              </a:rPr>
              <a:t>array</a:t>
            </a:r>
            <a:r>
              <a:rPr lang="pt-BR" sz="1800" dirty="0">
                <a:solidFill>
                  <a:schemeClr val="bg1">
                    <a:lumMod val="85000"/>
                  </a:schemeClr>
                </a:solidFill>
                <a:latin typeface="Gotham HTF Light" pitchFamily="50" charset="0"/>
              </a:rPr>
              <a:t>:</a:t>
            </a:r>
          </a:p>
          <a:p>
            <a:pPr marL="0" indent="0" algn="just">
              <a:lnSpc>
                <a:spcPct val="100000"/>
              </a:lnSpc>
              <a:spcBef>
                <a:spcPts val="600"/>
              </a:spcBef>
              <a:buNone/>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a:p>
            <a:pPr marL="0" indent="0" algn="just">
              <a:lnSpc>
                <a:spcPct val="100000"/>
              </a:lnSpc>
              <a:spcBef>
                <a:spcPts val="600"/>
              </a:spcBef>
              <a:buNone/>
            </a:pPr>
            <a:r>
              <a:rPr lang="pt-BR" sz="1600" dirty="0">
                <a:solidFill>
                  <a:schemeClr val="bg1">
                    <a:lumMod val="85000"/>
                  </a:schemeClr>
                </a:solidFill>
                <a:latin typeface="Gotham HTF Light" pitchFamily="50" charset="0"/>
              </a:rPr>
              <a:t>O</a:t>
            </a:r>
            <a:r>
              <a:rPr lang="pt-BR" sz="1600" dirty="0">
                <a:solidFill>
                  <a:schemeClr val="tx1">
                    <a:lumMod val="65000"/>
                    <a:lumOff val="35000"/>
                  </a:schemeClr>
                </a:solidFill>
                <a:latin typeface="Gotham HTF Light" pitchFamily="50" charset="0"/>
              </a:rPr>
              <a:t> </a:t>
            </a:r>
            <a:r>
              <a:rPr lang="pt-BR" sz="1600" b="1" dirty="0">
                <a:solidFill>
                  <a:srgbClr val="FF0066"/>
                </a:solidFill>
                <a:latin typeface="Gotham HTF Light" pitchFamily="50" charset="0"/>
              </a:rPr>
              <a:t>for </a:t>
            </a:r>
            <a:r>
              <a:rPr lang="pt-BR" sz="1600" b="1" dirty="0" err="1">
                <a:solidFill>
                  <a:srgbClr val="FF0066"/>
                </a:solidFill>
                <a:latin typeface="Gotham HTF Light" pitchFamily="50" charset="0"/>
              </a:rPr>
              <a:t>of</a:t>
            </a:r>
            <a:r>
              <a:rPr lang="pt-BR" sz="1600" dirty="0">
                <a:solidFill>
                  <a:schemeClr val="tx1">
                    <a:lumMod val="65000"/>
                    <a:lumOff val="35000"/>
                  </a:schemeClr>
                </a:solidFill>
                <a:latin typeface="Gotham HTF Light" pitchFamily="50" charset="0"/>
              </a:rPr>
              <a:t> </a:t>
            </a:r>
            <a:r>
              <a:rPr lang="pt-BR" sz="1600" dirty="0">
                <a:solidFill>
                  <a:schemeClr val="bg1">
                    <a:lumMod val="85000"/>
                  </a:schemeClr>
                </a:solidFill>
                <a:latin typeface="Gotham HTF Light" pitchFamily="50" charset="0"/>
              </a:rPr>
              <a:t>é utilizado para percorrer um </a:t>
            </a:r>
            <a:r>
              <a:rPr lang="pt-BR" sz="1600" dirty="0" err="1">
                <a:solidFill>
                  <a:schemeClr val="bg1">
                    <a:lumMod val="85000"/>
                  </a:schemeClr>
                </a:solidFill>
                <a:latin typeface="Gotham HTF Light" pitchFamily="50" charset="0"/>
              </a:rPr>
              <a:t>array</a:t>
            </a:r>
            <a:r>
              <a:rPr lang="pt-BR" sz="1600" dirty="0">
                <a:solidFill>
                  <a:schemeClr val="bg1">
                    <a:lumMod val="85000"/>
                  </a:schemeClr>
                </a:solidFill>
                <a:latin typeface="Gotham HTF Light" pitchFamily="50" charset="0"/>
              </a:rPr>
              <a:t>, podemos criar uma variável que automaticamente recebe os valores na interação, neste exemplo é a “fruta”.</a:t>
            </a: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p:txBody>
      </p:sp>
      <p:pic>
        <p:nvPicPr>
          <p:cNvPr id="4" name="Imagem 3">
            <a:extLst>
              <a:ext uri="{FF2B5EF4-FFF2-40B4-BE49-F238E27FC236}">
                <a16:creationId xmlns:a16="http://schemas.microsoft.com/office/drawing/2014/main" id="{AC491D28-6996-4F63-AF16-569FA52CCCCA}"/>
              </a:ext>
            </a:extLst>
          </p:cNvPr>
          <p:cNvPicPr>
            <a:picLocks noChangeAspect="1"/>
          </p:cNvPicPr>
          <p:nvPr/>
        </p:nvPicPr>
        <p:blipFill>
          <a:blip r:embed="rId3"/>
          <a:stretch>
            <a:fillRect/>
          </a:stretch>
        </p:blipFill>
        <p:spPr>
          <a:xfrm>
            <a:off x="1823197" y="1955495"/>
            <a:ext cx="5021257" cy="1390133"/>
          </a:xfrm>
          <a:prstGeom prst="rect">
            <a:avLst/>
          </a:prstGeom>
        </p:spPr>
      </p:pic>
      <p:pic>
        <p:nvPicPr>
          <p:cNvPr id="6" name="Picture 2" descr="Js Logo Vectors Free Download">
            <a:extLst>
              <a:ext uri="{FF2B5EF4-FFF2-40B4-BE49-F238E27FC236}">
                <a16:creationId xmlns:a16="http://schemas.microsoft.com/office/drawing/2014/main" id="{3A2BD99A-C940-4A97-B5BC-0AF670C4CF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7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WHILE - “ENQUANTO”  </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280160"/>
            <a:ext cx="8218842" cy="3650249"/>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Para fazer repetições no código também podemos utilizar o comando “</a:t>
            </a:r>
            <a:r>
              <a:rPr lang="pt-BR" sz="1800" dirty="0" err="1">
                <a:solidFill>
                  <a:schemeClr val="bg1">
                    <a:lumMod val="85000"/>
                  </a:schemeClr>
                </a:solidFill>
                <a:latin typeface="Gotham HTF Light" pitchFamily="50" charset="0"/>
              </a:rPr>
              <a:t>while</a:t>
            </a:r>
            <a:r>
              <a:rPr lang="pt-BR" sz="1800" dirty="0">
                <a:solidFill>
                  <a:schemeClr val="bg1">
                    <a:lumMod val="85000"/>
                  </a:schemeClr>
                </a:solidFill>
                <a:latin typeface="Gotham HTF Light" pitchFamily="50" charset="0"/>
              </a:rPr>
              <a:t>”, a sintaxe dele é diferente do for, por exemplo temos que ter uma variável antes de inicializa-lo:</a:t>
            </a:r>
          </a:p>
          <a:p>
            <a:pPr marL="0" indent="0" algn="just">
              <a:lnSpc>
                <a:spcPct val="100000"/>
              </a:lnSpc>
              <a:spcBef>
                <a:spcPts val="600"/>
              </a:spcBef>
              <a:buNone/>
            </a:pPr>
            <a:endParaRPr lang="pt-BR" sz="18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r>
              <a:rPr lang="pt-BR" sz="1600" dirty="0">
                <a:solidFill>
                  <a:schemeClr val="bg1">
                    <a:lumMod val="85000"/>
                  </a:schemeClr>
                </a:solidFill>
                <a:latin typeface="Gotham HTF Light" pitchFamily="50" charset="0"/>
              </a:rPr>
              <a:t>Repare que ele necessita dos mesmos 3 elementos que o FOR para funcionar “iniciar uma variável”, uma “condição” e um “incremento”, eles só estão em locais diferentes.</a:t>
            </a:r>
          </a:p>
          <a:p>
            <a:pPr marL="0" indent="0" algn="just">
              <a:lnSpc>
                <a:spcPct val="100000"/>
              </a:lnSpc>
              <a:spcBef>
                <a:spcPts val="600"/>
              </a:spcBef>
              <a:buNone/>
            </a:pPr>
            <a:r>
              <a:rPr lang="pt-BR" sz="1600" b="1" dirty="0">
                <a:solidFill>
                  <a:srgbClr val="FF0066"/>
                </a:solidFill>
                <a:latin typeface="Gotham HTF Light" pitchFamily="50" charset="0"/>
              </a:rPr>
              <a:t>Importante:</a:t>
            </a:r>
            <a:r>
              <a:rPr lang="pt-BR" sz="1600" dirty="0">
                <a:solidFill>
                  <a:schemeClr val="tx1">
                    <a:lumMod val="65000"/>
                    <a:lumOff val="35000"/>
                  </a:schemeClr>
                </a:solidFill>
                <a:latin typeface="Gotham HTF Light" pitchFamily="50" charset="0"/>
              </a:rPr>
              <a:t> </a:t>
            </a:r>
            <a:r>
              <a:rPr lang="pt-BR" sz="1600" dirty="0">
                <a:solidFill>
                  <a:schemeClr val="bg1">
                    <a:lumMod val="85000"/>
                  </a:schemeClr>
                </a:solidFill>
                <a:latin typeface="Gotham HTF Light" pitchFamily="50" charset="0"/>
              </a:rPr>
              <a:t>se não houver um incremento na variável ele pode ficar em loop infinito!!!</a:t>
            </a: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p:txBody>
      </p:sp>
      <p:pic>
        <p:nvPicPr>
          <p:cNvPr id="5" name="Imagem 4">
            <a:extLst>
              <a:ext uri="{FF2B5EF4-FFF2-40B4-BE49-F238E27FC236}">
                <a16:creationId xmlns:a16="http://schemas.microsoft.com/office/drawing/2014/main" id="{AD971C44-66E1-4063-A668-9C26A3B382A9}"/>
              </a:ext>
            </a:extLst>
          </p:cNvPr>
          <p:cNvPicPr>
            <a:picLocks noChangeAspect="1"/>
          </p:cNvPicPr>
          <p:nvPr/>
        </p:nvPicPr>
        <p:blipFill>
          <a:blip r:embed="rId3"/>
          <a:stretch>
            <a:fillRect/>
          </a:stretch>
        </p:blipFill>
        <p:spPr>
          <a:xfrm>
            <a:off x="1934919" y="2028085"/>
            <a:ext cx="4323242" cy="1758606"/>
          </a:xfrm>
          <a:prstGeom prst="rect">
            <a:avLst/>
          </a:prstGeom>
        </p:spPr>
      </p:pic>
      <p:pic>
        <p:nvPicPr>
          <p:cNvPr id="6" name="Picture 2" descr="Js Logo Vectors Free Download">
            <a:extLst>
              <a:ext uri="{FF2B5EF4-FFF2-40B4-BE49-F238E27FC236}">
                <a16:creationId xmlns:a16="http://schemas.microsoft.com/office/drawing/2014/main" id="{5982D2F9-ADBA-47F2-9224-C624D0EEC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 WHILE - “FAZER ENQUANTO”  </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280160"/>
            <a:ext cx="8218842" cy="2764715"/>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85000"/>
                  </a:schemeClr>
                </a:solidFill>
                <a:latin typeface="Gotham HTF Light" pitchFamily="50" charset="0"/>
              </a:rPr>
              <a:t>Existem também uma opção quando precisamos que mesmo que a condição já esteja atingida ou ultrapassada, ele realize pelo menos uma vez a instrução:</a:t>
            </a:r>
          </a:p>
          <a:p>
            <a:pPr marL="0" indent="0" algn="just">
              <a:lnSpc>
                <a:spcPct val="100000"/>
              </a:lnSpc>
              <a:spcBef>
                <a:spcPts val="600"/>
              </a:spcBef>
              <a:buNone/>
            </a:pPr>
            <a:endParaRPr lang="pt-BR" sz="18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a:p>
            <a:pPr marL="0" indent="0" algn="just">
              <a:lnSpc>
                <a:spcPct val="100000"/>
              </a:lnSpc>
              <a:spcBef>
                <a:spcPts val="600"/>
              </a:spcBef>
              <a:buNone/>
            </a:pPr>
            <a:endParaRPr lang="pt-BR" sz="1600" dirty="0">
              <a:solidFill>
                <a:schemeClr val="bg1">
                  <a:lumMod val="85000"/>
                </a:schemeClr>
              </a:solidFill>
              <a:latin typeface="Gotham HTF Light" pitchFamily="50" charset="0"/>
            </a:endParaRPr>
          </a:p>
        </p:txBody>
      </p:sp>
      <p:sp>
        <p:nvSpPr>
          <p:cNvPr id="8" name="Retângulo 7">
            <a:extLst>
              <a:ext uri="{FF2B5EF4-FFF2-40B4-BE49-F238E27FC236}">
                <a16:creationId xmlns:a16="http://schemas.microsoft.com/office/drawing/2014/main" id="{4268DA1D-2E37-4C94-875C-19412D024490}"/>
              </a:ext>
            </a:extLst>
          </p:cNvPr>
          <p:cNvSpPr/>
          <p:nvPr/>
        </p:nvSpPr>
        <p:spPr>
          <a:xfrm>
            <a:off x="440111" y="3844820"/>
            <a:ext cx="3448701" cy="707886"/>
          </a:xfrm>
          <a:prstGeom prst="rect">
            <a:avLst/>
          </a:prstGeom>
          <a:noFill/>
        </p:spPr>
        <p:txBody>
          <a:bodyPr wrap="none" lIns="91440" tIns="45720" rIns="91440" bIns="45720">
            <a:spAutoFit/>
          </a:bodyPr>
          <a:lstStyle/>
          <a:p>
            <a:pPr algn="ctr"/>
            <a:r>
              <a:rPr lang="pt-BR" sz="2000" b="0" cap="none" spc="0" dirty="0" err="1">
                <a:ln w="0"/>
                <a:solidFill>
                  <a:srgbClr val="FF0066"/>
                </a:solidFill>
                <a:effectLst>
                  <a:outerShdw blurRad="38100" dist="19050" dir="2700000" algn="tl" rotWithShape="0">
                    <a:schemeClr val="dk1">
                      <a:alpha val="40000"/>
                    </a:schemeClr>
                  </a:outerShdw>
                </a:effectLst>
              </a:rPr>
              <a:t>cont</a:t>
            </a:r>
            <a:r>
              <a:rPr lang="pt-BR" sz="2000" b="0" cap="none" spc="0" dirty="0">
                <a:ln w="0"/>
                <a:solidFill>
                  <a:srgbClr val="FF0066"/>
                </a:solidFill>
                <a:effectLst>
                  <a:outerShdw blurRad="38100" dist="19050" dir="2700000" algn="tl" rotWithShape="0">
                    <a:schemeClr val="dk1">
                      <a:alpha val="40000"/>
                    </a:schemeClr>
                  </a:outerShdw>
                </a:effectLst>
              </a:rPr>
              <a:t> é igual a 0 </a:t>
            </a:r>
          </a:p>
          <a:p>
            <a:pPr algn="ctr"/>
            <a:r>
              <a:rPr lang="pt-BR" sz="2000" b="0" cap="none" spc="0" dirty="0">
                <a:ln w="0"/>
                <a:solidFill>
                  <a:srgbClr val="FF0066"/>
                </a:solidFill>
                <a:effectLst>
                  <a:outerShdw blurRad="38100" dist="19050" dir="2700000" algn="tl" rotWithShape="0">
                    <a:schemeClr val="dk1">
                      <a:alpha val="40000"/>
                    </a:schemeClr>
                  </a:outerShdw>
                </a:effectLst>
              </a:rPr>
              <a:t>somente na primeira passagem</a:t>
            </a:r>
          </a:p>
        </p:txBody>
      </p:sp>
      <p:pic>
        <p:nvPicPr>
          <p:cNvPr id="4" name="Imagem 3">
            <a:extLst>
              <a:ext uri="{FF2B5EF4-FFF2-40B4-BE49-F238E27FC236}">
                <a16:creationId xmlns:a16="http://schemas.microsoft.com/office/drawing/2014/main" id="{00B515B1-A65E-4B99-A356-682955EE26CA}"/>
              </a:ext>
            </a:extLst>
          </p:cNvPr>
          <p:cNvPicPr>
            <a:picLocks noChangeAspect="1"/>
          </p:cNvPicPr>
          <p:nvPr/>
        </p:nvPicPr>
        <p:blipFill rotWithShape="1">
          <a:blip r:embed="rId3"/>
          <a:srcRect r="5151"/>
          <a:stretch/>
        </p:blipFill>
        <p:spPr>
          <a:xfrm>
            <a:off x="685235" y="1994477"/>
            <a:ext cx="3886765" cy="1836129"/>
          </a:xfrm>
          <a:prstGeom prst="rect">
            <a:avLst/>
          </a:prstGeom>
        </p:spPr>
      </p:pic>
      <p:sp>
        <p:nvSpPr>
          <p:cNvPr id="9" name="Chave Esquerda 8">
            <a:extLst>
              <a:ext uri="{FF2B5EF4-FFF2-40B4-BE49-F238E27FC236}">
                <a16:creationId xmlns:a16="http://schemas.microsoft.com/office/drawing/2014/main" id="{D48CD38C-A051-422F-A040-79E0EE430F05}"/>
              </a:ext>
            </a:extLst>
          </p:cNvPr>
          <p:cNvSpPr/>
          <p:nvPr/>
        </p:nvSpPr>
        <p:spPr>
          <a:xfrm rot="5400000" flipH="1">
            <a:off x="1962322" y="3108737"/>
            <a:ext cx="400109" cy="1118622"/>
          </a:xfrm>
          <a:prstGeom prst="leftBrace">
            <a:avLst/>
          </a:prstGeom>
          <a:ln>
            <a:solidFill>
              <a:srgbClr val="FF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sp>
        <p:nvSpPr>
          <p:cNvPr id="14" name="Retângulo 13">
            <a:extLst>
              <a:ext uri="{FF2B5EF4-FFF2-40B4-BE49-F238E27FC236}">
                <a16:creationId xmlns:a16="http://schemas.microsoft.com/office/drawing/2014/main" id="{140D0E7C-CC1F-45E6-8AFB-C76D53F8799E}"/>
              </a:ext>
            </a:extLst>
          </p:cNvPr>
          <p:cNvSpPr/>
          <p:nvPr/>
        </p:nvSpPr>
        <p:spPr>
          <a:xfrm>
            <a:off x="5141362" y="3842848"/>
            <a:ext cx="2732158" cy="1015663"/>
          </a:xfrm>
          <a:prstGeom prst="rect">
            <a:avLst/>
          </a:prstGeom>
          <a:noFill/>
        </p:spPr>
        <p:txBody>
          <a:bodyPr wrap="none" lIns="91440" tIns="45720" rIns="91440" bIns="45720">
            <a:spAutoFit/>
          </a:bodyPr>
          <a:lstStyle/>
          <a:p>
            <a:pPr algn="ctr"/>
            <a:r>
              <a:rPr lang="pt-BR" sz="2000" b="0" cap="none" spc="0" dirty="0" err="1">
                <a:ln w="0"/>
                <a:solidFill>
                  <a:srgbClr val="FF0066"/>
                </a:solidFill>
                <a:effectLst>
                  <a:outerShdw blurRad="38100" dist="19050" dir="2700000" algn="tl" rotWithShape="0">
                    <a:schemeClr val="dk1">
                      <a:alpha val="40000"/>
                    </a:schemeClr>
                  </a:outerShdw>
                </a:effectLst>
              </a:rPr>
              <a:t>cont</a:t>
            </a:r>
            <a:r>
              <a:rPr lang="pt-BR" sz="2000" b="0" cap="none" spc="0" dirty="0">
                <a:ln w="0"/>
                <a:solidFill>
                  <a:srgbClr val="FF0066"/>
                </a:solidFill>
                <a:effectLst>
                  <a:outerShdw blurRad="38100" dist="19050" dir="2700000" algn="tl" rotWithShape="0">
                    <a:schemeClr val="dk1">
                      <a:alpha val="40000"/>
                    </a:schemeClr>
                  </a:outerShdw>
                </a:effectLst>
              </a:rPr>
              <a:t> não é menor que 0 </a:t>
            </a:r>
          </a:p>
          <a:p>
            <a:pPr algn="ctr"/>
            <a:r>
              <a:rPr lang="pt-BR" sz="2000" b="0" cap="none" spc="0" dirty="0">
                <a:ln w="0"/>
                <a:solidFill>
                  <a:srgbClr val="FF0066"/>
                </a:solidFill>
                <a:effectLst>
                  <a:outerShdw blurRad="38100" dist="19050" dir="2700000" algn="tl" rotWithShape="0">
                    <a:schemeClr val="dk1">
                      <a:alpha val="40000"/>
                    </a:schemeClr>
                  </a:outerShdw>
                </a:effectLst>
              </a:rPr>
              <a:t>em outras estruturas </a:t>
            </a:r>
          </a:p>
          <a:p>
            <a:pPr algn="ctr"/>
            <a:r>
              <a:rPr lang="pt-BR" sz="2000" b="0" cap="none" spc="0" dirty="0">
                <a:ln w="0"/>
                <a:solidFill>
                  <a:srgbClr val="FF0066"/>
                </a:solidFill>
                <a:effectLst>
                  <a:outerShdw blurRad="38100" dist="19050" dir="2700000" algn="tl" rotWithShape="0">
                    <a:schemeClr val="dk1">
                      <a:alpha val="40000"/>
                    </a:schemeClr>
                  </a:outerShdw>
                </a:effectLst>
              </a:rPr>
              <a:t>nem passaria a 1ª vez.</a:t>
            </a:r>
          </a:p>
        </p:txBody>
      </p:sp>
      <p:pic>
        <p:nvPicPr>
          <p:cNvPr id="11" name="Imagem 10">
            <a:extLst>
              <a:ext uri="{FF2B5EF4-FFF2-40B4-BE49-F238E27FC236}">
                <a16:creationId xmlns:a16="http://schemas.microsoft.com/office/drawing/2014/main" id="{257FDE55-8A69-40D9-BB99-744CF8DB77CA}"/>
              </a:ext>
            </a:extLst>
          </p:cNvPr>
          <p:cNvPicPr>
            <a:picLocks noChangeAspect="1"/>
          </p:cNvPicPr>
          <p:nvPr/>
        </p:nvPicPr>
        <p:blipFill>
          <a:blip r:embed="rId4"/>
          <a:stretch>
            <a:fillRect/>
          </a:stretch>
        </p:blipFill>
        <p:spPr>
          <a:xfrm>
            <a:off x="4658060" y="1994477"/>
            <a:ext cx="4352623" cy="1749184"/>
          </a:xfrm>
          <a:prstGeom prst="rect">
            <a:avLst/>
          </a:prstGeom>
        </p:spPr>
      </p:pic>
      <p:sp>
        <p:nvSpPr>
          <p:cNvPr id="15" name="Chave Esquerda 14">
            <a:extLst>
              <a:ext uri="{FF2B5EF4-FFF2-40B4-BE49-F238E27FC236}">
                <a16:creationId xmlns:a16="http://schemas.microsoft.com/office/drawing/2014/main" id="{ED7BE8E8-3F44-4F3D-AB26-77B31CF14037}"/>
              </a:ext>
            </a:extLst>
          </p:cNvPr>
          <p:cNvSpPr/>
          <p:nvPr/>
        </p:nvSpPr>
        <p:spPr>
          <a:xfrm rot="5400000" flipH="1">
            <a:off x="5985681" y="3137416"/>
            <a:ext cx="400109" cy="1118622"/>
          </a:xfrm>
          <a:prstGeom prst="leftBrace">
            <a:avLst/>
          </a:prstGeom>
          <a:ln>
            <a:solidFill>
              <a:srgbClr val="FF00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pt-BR"/>
          </a:p>
        </p:txBody>
      </p:sp>
      <p:pic>
        <p:nvPicPr>
          <p:cNvPr id="13" name="Picture 2" descr="Js Logo Vectors Free Download">
            <a:extLst>
              <a:ext uri="{FF2B5EF4-FFF2-40B4-BE49-F238E27FC236}">
                <a16:creationId xmlns:a16="http://schemas.microsoft.com/office/drawing/2014/main" id="{9799D25E-2E9A-4AFB-B6E0-695618426F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98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Funções</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1600699"/>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Como o nome já diz, o </a:t>
            </a:r>
            <a:r>
              <a:rPr lang="pt-BR" sz="1800" dirty="0" err="1">
                <a:solidFill>
                  <a:schemeClr val="bg1">
                    <a:lumMod val="75000"/>
                  </a:schemeClr>
                </a:solidFill>
                <a:latin typeface="Gotham HTF Light" pitchFamily="50" charset="0"/>
              </a:rPr>
              <a:t>javascript</a:t>
            </a:r>
            <a:r>
              <a:rPr lang="pt-BR" sz="1800" dirty="0">
                <a:solidFill>
                  <a:schemeClr val="bg1">
                    <a:lumMod val="75000"/>
                  </a:schemeClr>
                </a:solidFill>
                <a:latin typeface="Gotham HTF Light" pitchFamily="50" charset="0"/>
              </a:rPr>
              <a:t> é um script que carrega quando a página é aberta. Sendo assim, precisamos de uma forma para controlar o momento e as condições para estas instruções sejam executadas. Para resolver este problema utilizamos as funções, com elas podemos controlar a execução das instruções.</a:t>
            </a:r>
          </a:p>
          <a:p>
            <a:pPr marL="0" indent="0" algn="just">
              <a:lnSpc>
                <a:spcPct val="100000"/>
              </a:lnSpc>
              <a:spcBef>
                <a:spcPts val="600"/>
              </a:spcBef>
              <a:buNone/>
            </a:pPr>
            <a:endParaRPr lang="pt-BR" sz="200" dirty="0">
              <a:solidFill>
                <a:schemeClr val="bg1">
                  <a:lumMod val="75000"/>
                </a:schemeClr>
              </a:solidFill>
              <a:latin typeface="Gotham HTF Light" pitchFamily="50" charset="0"/>
            </a:endParaRPr>
          </a:p>
          <a:p>
            <a:pPr marL="0" indent="0" algn="just">
              <a:lnSpc>
                <a:spcPct val="100000"/>
              </a:lnSpc>
              <a:spcBef>
                <a:spcPts val="600"/>
              </a:spcBef>
              <a:buNone/>
            </a:pPr>
            <a:r>
              <a:rPr lang="pt-BR" sz="1800" dirty="0">
                <a:solidFill>
                  <a:schemeClr val="bg1">
                    <a:lumMod val="75000"/>
                  </a:schemeClr>
                </a:solidFill>
                <a:latin typeface="Gotham HTF Light" pitchFamily="50" charset="0"/>
              </a:rPr>
              <a:t>Exemplo de função recebendo argumentos:</a:t>
            </a:r>
          </a:p>
        </p:txBody>
      </p:sp>
      <p:pic>
        <p:nvPicPr>
          <p:cNvPr id="4" name="Imagem 3">
            <a:extLst>
              <a:ext uri="{FF2B5EF4-FFF2-40B4-BE49-F238E27FC236}">
                <a16:creationId xmlns:a16="http://schemas.microsoft.com/office/drawing/2014/main" id="{42451788-3EE4-46E1-87F3-D5B4B2F554CF}"/>
              </a:ext>
            </a:extLst>
          </p:cNvPr>
          <p:cNvPicPr>
            <a:picLocks noChangeAspect="1"/>
          </p:cNvPicPr>
          <p:nvPr/>
        </p:nvPicPr>
        <p:blipFill>
          <a:blip r:embed="rId3"/>
          <a:stretch>
            <a:fillRect/>
          </a:stretch>
        </p:blipFill>
        <p:spPr>
          <a:xfrm>
            <a:off x="2055621" y="2740606"/>
            <a:ext cx="4417714" cy="1831394"/>
          </a:xfrm>
          <a:prstGeom prst="rect">
            <a:avLst/>
          </a:prstGeom>
        </p:spPr>
      </p:pic>
      <p:pic>
        <p:nvPicPr>
          <p:cNvPr id="8" name="Picture 2" descr="Js Logo Vectors Free Download">
            <a:extLst>
              <a:ext uri="{FF2B5EF4-FFF2-40B4-BE49-F238E27FC236}">
                <a16:creationId xmlns:a16="http://schemas.microsoft.com/office/drawing/2014/main" id="{E7C81771-7990-4E4D-B15E-242BEDB2D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0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O que é </a:t>
            </a:r>
            <a:r>
              <a:rPr lang="pt-BR" sz="2400" dirty="0" err="1">
                <a:solidFill>
                  <a:srgbClr val="FF0066"/>
                </a:solidFill>
              </a:rPr>
              <a:t>Javascript</a:t>
            </a:r>
            <a:endParaRPr lang="en-US" sz="2400" dirty="0">
              <a:solidFill>
                <a:srgbClr val="FF0066"/>
              </a:solidFill>
            </a:endParaRPr>
          </a:p>
        </p:txBody>
      </p:sp>
      <p:sp>
        <p:nvSpPr>
          <p:cNvPr id="3" name="CaixaDeTexto 2">
            <a:extLst>
              <a:ext uri="{FF2B5EF4-FFF2-40B4-BE49-F238E27FC236}">
                <a16:creationId xmlns:a16="http://schemas.microsoft.com/office/drawing/2014/main" id="{D1B659E2-AC11-408F-A7F0-A04386A2988D}"/>
              </a:ext>
            </a:extLst>
          </p:cNvPr>
          <p:cNvSpPr txBox="1"/>
          <p:nvPr/>
        </p:nvSpPr>
        <p:spPr>
          <a:xfrm>
            <a:off x="351994" y="1225124"/>
            <a:ext cx="8018292" cy="374571"/>
          </a:xfrm>
          <a:prstGeom prst="roundRect">
            <a:avLst/>
          </a:prstGeom>
          <a:solidFill>
            <a:srgbClr val="7030A0"/>
          </a:solidFill>
          <a:ln w="38100">
            <a:solidFill>
              <a:schemeClr val="accent4">
                <a:lumMod val="60000"/>
                <a:lumOff val="40000"/>
              </a:schemeClr>
            </a:solidFill>
          </a:ln>
        </p:spPr>
        <p:txBody>
          <a:bodyPr wrap="square" rtlCol="0">
            <a:spAutoFit/>
          </a:bodyPr>
          <a:lstStyle/>
          <a:p>
            <a:r>
              <a:rPr lang="pt-BR" sz="1600" b="1" dirty="0">
                <a:solidFill>
                  <a:schemeClr val="bg1"/>
                </a:solidFill>
              </a:rPr>
              <a:t>JAVASCRIPT É UMA LINGUAGEM DE SCRIPTS  MAIS UTILIZADA NA INTERNET;</a:t>
            </a:r>
          </a:p>
        </p:txBody>
      </p:sp>
      <p:sp>
        <p:nvSpPr>
          <p:cNvPr id="4" name="CaixaDeTexto 3">
            <a:extLst>
              <a:ext uri="{FF2B5EF4-FFF2-40B4-BE49-F238E27FC236}">
                <a16:creationId xmlns:a16="http://schemas.microsoft.com/office/drawing/2014/main" id="{E71A5895-74DD-47E9-ABFB-7E4868160846}"/>
              </a:ext>
            </a:extLst>
          </p:cNvPr>
          <p:cNvSpPr txBox="1"/>
          <p:nvPr/>
        </p:nvSpPr>
        <p:spPr>
          <a:xfrm>
            <a:off x="351994" y="1787373"/>
            <a:ext cx="8018292" cy="374571"/>
          </a:xfrm>
          <a:prstGeom prst="roundRect">
            <a:avLst/>
          </a:prstGeom>
          <a:solidFill>
            <a:schemeClr val="accent3">
              <a:lumMod val="50000"/>
            </a:schemeClr>
          </a:solidFill>
          <a:ln w="38100">
            <a:solidFill>
              <a:schemeClr val="accent3">
                <a:lumMod val="60000"/>
                <a:lumOff val="40000"/>
              </a:schemeClr>
            </a:solidFill>
          </a:ln>
        </p:spPr>
        <p:txBody>
          <a:bodyPr wrap="square" rtlCol="0">
            <a:spAutoFit/>
          </a:bodyPr>
          <a:lstStyle/>
          <a:p>
            <a:r>
              <a:rPr lang="pt-BR" sz="1600" b="1" dirty="0">
                <a:solidFill>
                  <a:schemeClr val="bg1"/>
                </a:solidFill>
              </a:rPr>
              <a:t>O PRINCIPAL OBJETIVO DA JAVASCRIPT É ADICIONAR INTERATIVIDADE NAS PÁGINAS.</a:t>
            </a:r>
          </a:p>
        </p:txBody>
      </p:sp>
      <p:sp>
        <p:nvSpPr>
          <p:cNvPr id="6" name="CaixaDeTexto 5">
            <a:extLst>
              <a:ext uri="{FF2B5EF4-FFF2-40B4-BE49-F238E27FC236}">
                <a16:creationId xmlns:a16="http://schemas.microsoft.com/office/drawing/2014/main" id="{CDEEBE2F-A2C6-4251-BFF6-EED880DD8BA3}"/>
              </a:ext>
            </a:extLst>
          </p:cNvPr>
          <p:cNvSpPr txBox="1"/>
          <p:nvPr/>
        </p:nvSpPr>
        <p:spPr>
          <a:xfrm>
            <a:off x="351994" y="2349622"/>
            <a:ext cx="8018292" cy="374571"/>
          </a:xfrm>
          <a:prstGeom prst="roundRect">
            <a:avLst/>
          </a:prstGeom>
          <a:solidFill>
            <a:schemeClr val="accent6">
              <a:lumMod val="75000"/>
            </a:schemeClr>
          </a:solidFill>
          <a:ln w="38100">
            <a:solidFill>
              <a:schemeClr val="accent6">
                <a:lumMod val="60000"/>
                <a:lumOff val="40000"/>
              </a:schemeClr>
            </a:solidFill>
          </a:ln>
        </p:spPr>
        <p:txBody>
          <a:bodyPr wrap="square" rtlCol="0">
            <a:spAutoFit/>
          </a:bodyPr>
          <a:lstStyle/>
          <a:p>
            <a:r>
              <a:rPr lang="pt-BR" sz="1600" b="1" dirty="0">
                <a:solidFill>
                  <a:schemeClr val="bg1"/>
                </a:solidFill>
              </a:rPr>
              <a:t>NÃO É NECESSÁRIO COMPILADOR PARA EXECUTAR OS SCRIPTS.</a:t>
            </a:r>
          </a:p>
        </p:txBody>
      </p:sp>
      <p:sp>
        <p:nvSpPr>
          <p:cNvPr id="8" name="CaixaDeTexto 7">
            <a:extLst>
              <a:ext uri="{FF2B5EF4-FFF2-40B4-BE49-F238E27FC236}">
                <a16:creationId xmlns:a16="http://schemas.microsoft.com/office/drawing/2014/main" id="{BA3F5C93-5D15-46AC-92D4-6A2E7A2935B9}"/>
              </a:ext>
            </a:extLst>
          </p:cNvPr>
          <p:cNvSpPr txBox="1"/>
          <p:nvPr/>
        </p:nvSpPr>
        <p:spPr>
          <a:xfrm>
            <a:off x="351994" y="2911871"/>
            <a:ext cx="8018292" cy="646986"/>
          </a:xfrm>
          <a:prstGeom prst="roundRect">
            <a:avLst/>
          </a:prstGeom>
          <a:solidFill>
            <a:schemeClr val="accent5">
              <a:lumMod val="50000"/>
            </a:schemeClr>
          </a:solidFill>
          <a:ln w="38100">
            <a:solidFill>
              <a:schemeClr val="accent5">
                <a:lumMod val="60000"/>
                <a:lumOff val="40000"/>
              </a:schemeClr>
            </a:solidFill>
          </a:ln>
        </p:spPr>
        <p:txBody>
          <a:bodyPr wrap="square" rtlCol="0">
            <a:spAutoFit/>
          </a:bodyPr>
          <a:lstStyle/>
          <a:p>
            <a:r>
              <a:rPr lang="pt-BR" sz="1600" b="1" dirty="0">
                <a:solidFill>
                  <a:schemeClr val="bg1"/>
                </a:solidFill>
              </a:rPr>
              <a:t>JAVASCRIPT NÃO TEM NADA A VER COM O JAVA, EXCETO ALGUMAS SIMILARIDADES DE SINTAXE;</a:t>
            </a:r>
          </a:p>
        </p:txBody>
      </p:sp>
      <p:sp>
        <p:nvSpPr>
          <p:cNvPr id="14" name="CaixaDeTexto 13">
            <a:extLst>
              <a:ext uri="{FF2B5EF4-FFF2-40B4-BE49-F238E27FC236}">
                <a16:creationId xmlns:a16="http://schemas.microsoft.com/office/drawing/2014/main" id="{6AC08C63-34F2-421E-9B64-49B8B81F3508}"/>
              </a:ext>
            </a:extLst>
          </p:cNvPr>
          <p:cNvSpPr txBox="1"/>
          <p:nvPr/>
        </p:nvSpPr>
        <p:spPr>
          <a:xfrm>
            <a:off x="351994" y="3746535"/>
            <a:ext cx="8018292" cy="374571"/>
          </a:xfrm>
          <a:prstGeom prst="roundRect">
            <a:avLst/>
          </a:prstGeom>
          <a:solidFill>
            <a:schemeClr val="accent2">
              <a:lumMod val="50000"/>
            </a:schemeClr>
          </a:solidFill>
          <a:ln w="38100">
            <a:solidFill>
              <a:schemeClr val="accent2">
                <a:lumMod val="60000"/>
                <a:lumOff val="40000"/>
              </a:schemeClr>
            </a:solidFill>
          </a:ln>
        </p:spPr>
        <p:txBody>
          <a:bodyPr wrap="square" rtlCol="0">
            <a:spAutoFit/>
          </a:bodyPr>
          <a:lstStyle/>
          <a:p>
            <a:r>
              <a:rPr lang="pt-BR" sz="1600" b="1" dirty="0">
                <a:solidFill>
                  <a:schemeClr val="bg1"/>
                </a:solidFill>
              </a:rPr>
              <a:t>NÃO É NECESSÁRIO TIPAR AS VARIÁVEIS;</a:t>
            </a:r>
          </a:p>
        </p:txBody>
      </p:sp>
      <p:sp>
        <p:nvSpPr>
          <p:cNvPr id="16" name="CaixaDeTexto 15">
            <a:extLst>
              <a:ext uri="{FF2B5EF4-FFF2-40B4-BE49-F238E27FC236}">
                <a16:creationId xmlns:a16="http://schemas.microsoft.com/office/drawing/2014/main" id="{42BFFDC1-23F9-4070-9E47-DE8E7ADFCB6A}"/>
              </a:ext>
            </a:extLst>
          </p:cNvPr>
          <p:cNvSpPr txBox="1"/>
          <p:nvPr/>
        </p:nvSpPr>
        <p:spPr>
          <a:xfrm>
            <a:off x="351994" y="4308784"/>
            <a:ext cx="8018292" cy="374571"/>
          </a:xfrm>
          <a:prstGeom prst="roundRect">
            <a:avLst/>
          </a:prstGeom>
          <a:solidFill>
            <a:schemeClr val="accent1">
              <a:lumMod val="50000"/>
            </a:schemeClr>
          </a:solidFill>
          <a:ln w="38100">
            <a:solidFill>
              <a:schemeClr val="accent1">
                <a:lumMod val="60000"/>
                <a:lumOff val="40000"/>
              </a:schemeClr>
            </a:solidFill>
          </a:ln>
        </p:spPr>
        <p:txBody>
          <a:bodyPr wrap="square" rtlCol="0">
            <a:spAutoFit/>
          </a:bodyPr>
          <a:lstStyle/>
          <a:p>
            <a:r>
              <a:rPr lang="pt-BR" sz="1600" b="1" dirty="0">
                <a:solidFill>
                  <a:schemeClr val="bg1"/>
                </a:solidFill>
              </a:rPr>
              <a:t>JAVASCRIPT É CASE SENSITIVE;</a:t>
            </a:r>
          </a:p>
        </p:txBody>
      </p:sp>
      <p:pic>
        <p:nvPicPr>
          <p:cNvPr id="11" name="Picture 2" descr="Js Logo Vectors Free Download">
            <a:extLst>
              <a:ext uri="{FF2B5EF4-FFF2-40B4-BE49-F238E27FC236}">
                <a16:creationId xmlns:a16="http://schemas.microsoft.com/office/drawing/2014/main" id="{75B465AC-63BD-4AEF-81F7-B58E384F6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67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Funções</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575669"/>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endParaRPr lang="pt-BR" sz="200" dirty="0">
              <a:solidFill>
                <a:schemeClr val="bg1">
                  <a:lumMod val="75000"/>
                </a:schemeClr>
              </a:solidFill>
              <a:latin typeface="Gotham HTF Light" pitchFamily="50" charset="0"/>
            </a:endParaRPr>
          </a:p>
          <a:p>
            <a:pPr marL="0" indent="0" algn="just">
              <a:lnSpc>
                <a:spcPct val="100000"/>
              </a:lnSpc>
              <a:spcBef>
                <a:spcPts val="600"/>
              </a:spcBef>
              <a:buNone/>
            </a:pPr>
            <a:r>
              <a:rPr lang="pt-BR" sz="1800" dirty="0">
                <a:solidFill>
                  <a:schemeClr val="bg1">
                    <a:lumMod val="75000"/>
                  </a:schemeClr>
                </a:solidFill>
                <a:latin typeface="Gotham HTF Light" pitchFamily="50" charset="0"/>
              </a:rPr>
              <a:t>Exemplo de função sem argumentos:</a:t>
            </a:r>
          </a:p>
        </p:txBody>
      </p:sp>
      <p:pic>
        <p:nvPicPr>
          <p:cNvPr id="5" name="Imagem 4">
            <a:extLst>
              <a:ext uri="{FF2B5EF4-FFF2-40B4-BE49-F238E27FC236}">
                <a16:creationId xmlns:a16="http://schemas.microsoft.com/office/drawing/2014/main" id="{8AFBFB01-3D20-492B-93A1-B009B496DAEF}"/>
              </a:ext>
            </a:extLst>
          </p:cNvPr>
          <p:cNvPicPr>
            <a:picLocks noChangeAspect="1"/>
          </p:cNvPicPr>
          <p:nvPr/>
        </p:nvPicPr>
        <p:blipFill>
          <a:blip r:embed="rId3"/>
          <a:stretch>
            <a:fillRect/>
          </a:stretch>
        </p:blipFill>
        <p:spPr>
          <a:xfrm>
            <a:off x="2057760" y="1818042"/>
            <a:ext cx="4874947" cy="2050061"/>
          </a:xfrm>
          <a:prstGeom prst="rect">
            <a:avLst/>
          </a:prstGeom>
        </p:spPr>
      </p:pic>
      <p:pic>
        <p:nvPicPr>
          <p:cNvPr id="8" name="Picture 2" descr="Js Logo Vectors Free Download">
            <a:extLst>
              <a:ext uri="{FF2B5EF4-FFF2-40B4-BE49-F238E27FC236}">
                <a16:creationId xmlns:a16="http://schemas.microsoft.com/office/drawing/2014/main" id="{461DA078-7015-4FA4-9289-1EF1415D5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5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2996140"/>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O DOM é um modelo de documento carregado pelo navegador. Este documento é representado através de uma árvore de nós, onde cada um destes nós representa uma parte do documento (por ex. um elemento, texto ou comentário). O DOM define um padrão para acessar documentos HTML.     </a:t>
            </a:r>
          </a:p>
          <a:p>
            <a:pPr marL="0" indent="0" algn="just">
              <a:lnSpc>
                <a:spcPct val="100000"/>
              </a:lnSpc>
              <a:spcBef>
                <a:spcPts val="600"/>
              </a:spcBef>
              <a:buNone/>
            </a:pPr>
            <a:r>
              <a:rPr lang="pt-BR" sz="1800" dirty="0">
                <a:solidFill>
                  <a:schemeClr val="bg1">
                    <a:lumMod val="75000"/>
                  </a:schemeClr>
                </a:solidFill>
                <a:latin typeface="Gotham HTF Light" pitchFamily="50" charset="0"/>
              </a:rPr>
              <a:t>O DOM é uma das APIs mais usadas na Web porque ele permite que cada código rodando no navegador acesse e interaja com cada nó do documento. Os nós podem ser criados, movidos ou modificados. </a:t>
            </a:r>
            <a:r>
              <a:rPr lang="pt-BR" sz="1800" dirty="0" err="1">
                <a:solidFill>
                  <a:schemeClr val="bg1">
                    <a:lumMod val="75000"/>
                  </a:schemeClr>
                </a:solidFill>
                <a:latin typeface="Gotham HTF Light" pitchFamily="50" charset="0"/>
              </a:rPr>
              <a:t>Listeners</a:t>
            </a:r>
            <a:r>
              <a:rPr lang="pt-BR" sz="1800" dirty="0">
                <a:solidFill>
                  <a:schemeClr val="bg1">
                    <a:lumMod val="75000"/>
                  </a:schemeClr>
                </a:solidFill>
                <a:latin typeface="Gotham HTF Light" pitchFamily="50" charset="0"/>
              </a:rPr>
              <a:t> de evento podem também ser adicionados aos nós para serem disparados quando um dado evento ocorrer.</a:t>
            </a:r>
          </a:p>
        </p:txBody>
      </p:sp>
      <p:pic>
        <p:nvPicPr>
          <p:cNvPr id="5" name="Picture 2" descr="Js Logo Vectors Free Download">
            <a:extLst>
              <a:ext uri="{FF2B5EF4-FFF2-40B4-BE49-F238E27FC236}">
                <a16:creationId xmlns:a16="http://schemas.microsoft.com/office/drawing/2014/main" id="{BAA77D83-6044-4BED-AB47-22433E39F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40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395697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bg1">
                    <a:lumMod val="75000"/>
                  </a:schemeClr>
                </a:solidFill>
                <a:latin typeface="Gotham HTF Light" pitchFamily="50" charset="0"/>
              </a:rPr>
              <a:t>Podemos acessar e manipular as informações e atributos dos nossos elementos HTML pelo ID, pela Classe, pelo </a:t>
            </a:r>
            <a:r>
              <a:rPr lang="pt-BR" sz="1800" dirty="0" err="1">
                <a:solidFill>
                  <a:schemeClr val="bg1">
                    <a:lumMod val="75000"/>
                  </a:schemeClr>
                </a:solidFill>
                <a:latin typeface="Gotham HTF Light" pitchFamily="50" charset="0"/>
              </a:rPr>
              <a:t>name</a:t>
            </a:r>
            <a:r>
              <a:rPr lang="pt-BR" sz="1800" dirty="0">
                <a:solidFill>
                  <a:schemeClr val="bg1">
                    <a:lumMod val="75000"/>
                  </a:schemeClr>
                </a:solidFill>
                <a:latin typeface="Gotham HTF Light" pitchFamily="50" charset="0"/>
              </a:rPr>
              <a:t> e pelo nome da TAG. Sendo que a opção mais usada é </a:t>
            </a:r>
            <a:r>
              <a:rPr lang="pt-BR" sz="1800" dirty="0" err="1">
                <a:solidFill>
                  <a:schemeClr val="bg1">
                    <a:lumMod val="75000"/>
                  </a:schemeClr>
                </a:solidFill>
                <a:latin typeface="Gotham HTF Light" pitchFamily="50" charset="0"/>
              </a:rPr>
              <a:t>pel</a:t>
            </a:r>
            <a:r>
              <a:rPr lang="pt-BR" sz="1800" dirty="0">
                <a:solidFill>
                  <a:schemeClr val="bg1">
                    <a:lumMod val="75000"/>
                  </a:schemeClr>
                </a:solidFill>
                <a:latin typeface="Gotham HTF Light" pitchFamily="50" charset="0"/>
              </a:rPr>
              <a:t>o </a:t>
            </a:r>
            <a:r>
              <a:rPr lang="pt-BR" sz="1800" b="1" dirty="0">
                <a:solidFill>
                  <a:srgbClr val="FF0066"/>
                </a:solidFill>
                <a:latin typeface="Gotham HTF Light" pitchFamily="50" charset="0"/>
              </a:rPr>
              <a:t>ID</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(por ser único). Os demais usamos quando queremos percorrer ou coletar várias informações.</a:t>
            </a:r>
          </a:p>
          <a:p>
            <a:pPr marL="285750" marR="0" lvl="0" indent="-285750" algn="l" defTabSz="914400" rtl="0" eaLnBrk="0" fontAlgn="base" latinLnBrk="0" hangingPunct="0">
              <a:lnSpc>
                <a:spcPct val="100000"/>
              </a:lnSpc>
              <a:spcBef>
                <a:spcPts val="0"/>
              </a:spcBef>
              <a:spcAft>
                <a:spcPct val="0"/>
              </a:spcAft>
              <a:buClr>
                <a:srgbClr val="000000"/>
              </a:buClr>
              <a:buSzTx/>
              <a:buFont typeface="Wingdings" pitchFamily="2" charset="2"/>
              <a:buChar char="§"/>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a:solidFill>
                  <a:srgbClr val="FF0066"/>
                </a:solidFill>
                <a:latin typeface="Gotham HTF Light" pitchFamily="50" charset="0"/>
              </a:rPr>
              <a:t>Usando o ID:</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Para acessarmos o ID usamos a sintaxe:</a:t>
            </a:r>
          </a:p>
          <a:p>
            <a:pPr marL="285750" marR="0" lvl="0" indent="-285750" algn="l" defTabSz="914400" rtl="0" eaLnBrk="0" fontAlgn="base" latinLnBrk="0" hangingPunct="0">
              <a:lnSpc>
                <a:spcPct val="100000"/>
              </a:lnSpc>
              <a:spcBef>
                <a:spcPts val="0"/>
              </a:spcBef>
              <a:spcAft>
                <a:spcPct val="0"/>
              </a:spcAft>
              <a:buClr>
                <a:srgbClr val="000000"/>
              </a:buClr>
              <a:buSzTx/>
              <a:buFont typeface="Wingdings" pitchFamily="2" charset="2"/>
              <a:buChar char="§"/>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tx1">
                    <a:lumMod val="65000"/>
                    <a:lumOff val="35000"/>
                  </a:schemeClr>
                </a:solidFill>
                <a:latin typeface="Gotham HTF Light" pitchFamily="50" charset="0"/>
              </a:rPr>
              <a:t>  </a:t>
            </a:r>
          </a:p>
          <a:p>
            <a:pPr marL="0" marR="0" lvl="0" indent="0" algn="l" defTabSz="914400" rtl="0" eaLnBrk="0" fontAlgn="base" latinLnBrk="0" hangingPunct="0">
              <a:lnSpc>
                <a:spcPct val="100000"/>
              </a:lnSpc>
              <a:spcBef>
                <a:spcPts val="0"/>
              </a:spcBef>
              <a:spcAft>
                <a:spcPct val="0"/>
              </a:spcAft>
              <a:buClr>
                <a:srgbClr val="000000"/>
              </a:buClr>
              <a:buSzTx/>
              <a:buNone/>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document</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se refere a página </a:t>
            </a:r>
            <a:r>
              <a:rPr lang="pt-BR" sz="1800" dirty="0" err="1">
                <a:solidFill>
                  <a:schemeClr val="bg1">
                    <a:lumMod val="75000"/>
                  </a:schemeClr>
                </a:solidFill>
                <a:latin typeface="Gotham HTF Light" pitchFamily="50" charset="0"/>
              </a:rPr>
              <a:t>html</a:t>
            </a:r>
            <a:r>
              <a:rPr lang="pt-BR" sz="1800" dirty="0">
                <a:solidFill>
                  <a:schemeClr val="bg1">
                    <a:lumMod val="75000"/>
                  </a:schemeClr>
                </a:solidFill>
                <a:latin typeface="Gotham HTF Light" pitchFamily="50" charset="0"/>
              </a:rPr>
              <a:t>;</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getElementById</a:t>
            </a:r>
            <a:r>
              <a:rPr lang="pt-BR" sz="1800" b="1" dirty="0">
                <a:solidFill>
                  <a:srgbClr val="FF0066"/>
                </a:solidFill>
                <a:latin typeface="Gotham HTF Light" pitchFamily="50" charset="0"/>
              </a:rPr>
              <a:t>( )</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recupera um elemento pelo seu ID;</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innerHTML</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utilizamos para alterar/inserir o conteúdo do elemento (</a:t>
            </a:r>
            <a:r>
              <a:rPr lang="pt-BR" sz="1800" dirty="0" err="1">
                <a:solidFill>
                  <a:schemeClr val="bg1">
                    <a:lumMod val="75000"/>
                  </a:schemeClr>
                </a:solidFill>
                <a:latin typeface="Gotham HTF Light" pitchFamily="50" charset="0"/>
              </a:rPr>
              <a:t>Tag</a:t>
            </a:r>
            <a:r>
              <a:rPr lang="pt-BR" sz="1800" dirty="0">
                <a:solidFill>
                  <a:schemeClr val="bg1">
                    <a:lumMod val="75000"/>
                  </a:schemeClr>
                </a:solidFill>
                <a:latin typeface="Gotham HTF Light" pitchFamily="50" charset="0"/>
              </a:rPr>
              <a:t>) de marcação. </a:t>
            </a:r>
          </a:p>
          <a:p>
            <a:pPr marL="0" indent="0" algn="just">
              <a:lnSpc>
                <a:spcPct val="100000"/>
              </a:lnSpc>
              <a:spcBef>
                <a:spcPts val="600"/>
              </a:spcBef>
              <a:buNone/>
            </a:pPr>
            <a:endParaRPr lang="pt-BR" sz="1600" dirty="0">
              <a:solidFill>
                <a:schemeClr val="tx1">
                  <a:lumMod val="65000"/>
                  <a:lumOff val="35000"/>
                </a:schemeClr>
              </a:solidFill>
              <a:latin typeface="Gotham HTF Light" pitchFamily="50" charset="0"/>
            </a:endParaRPr>
          </a:p>
        </p:txBody>
      </p:sp>
      <p:pic>
        <p:nvPicPr>
          <p:cNvPr id="5" name="Imagem 4">
            <a:extLst>
              <a:ext uri="{FF2B5EF4-FFF2-40B4-BE49-F238E27FC236}">
                <a16:creationId xmlns:a16="http://schemas.microsoft.com/office/drawing/2014/main" id="{DE7B7D7B-5198-4281-A8B9-FAA977D2199F}"/>
              </a:ext>
            </a:extLst>
          </p:cNvPr>
          <p:cNvPicPr>
            <a:picLocks noChangeAspect="1"/>
          </p:cNvPicPr>
          <p:nvPr/>
        </p:nvPicPr>
        <p:blipFill>
          <a:blip r:embed="rId3"/>
          <a:stretch>
            <a:fillRect/>
          </a:stretch>
        </p:blipFill>
        <p:spPr>
          <a:xfrm>
            <a:off x="636511" y="2775682"/>
            <a:ext cx="7658658" cy="516157"/>
          </a:xfrm>
          <a:prstGeom prst="rect">
            <a:avLst/>
          </a:prstGeom>
        </p:spPr>
      </p:pic>
      <p:pic>
        <p:nvPicPr>
          <p:cNvPr id="8" name="Picture 2" descr="Js Logo Vectors Free Download">
            <a:extLst>
              <a:ext uri="{FF2B5EF4-FFF2-40B4-BE49-F238E27FC236}">
                <a16:creationId xmlns:a16="http://schemas.microsoft.com/office/drawing/2014/main" id="{943F08A6-4CFE-43EE-9F99-55AEA8E4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1694463"/>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Exemplo:</a:t>
            </a:r>
          </a:p>
          <a:p>
            <a:pPr marL="0" indent="0" algn="just">
              <a:lnSpc>
                <a:spcPct val="100000"/>
              </a:lnSpc>
              <a:spcBef>
                <a:spcPts val="600"/>
              </a:spcBef>
              <a:buNone/>
            </a:pPr>
            <a:endParaRPr lang="pt-BR" sz="1800" dirty="0">
              <a:solidFill>
                <a:schemeClr val="bg1">
                  <a:lumMod val="75000"/>
                </a:schemeClr>
              </a:solidFill>
              <a:latin typeface="Gotham HTF Light" pitchFamily="50" charset="0"/>
            </a:endParaRPr>
          </a:p>
          <a:p>
            <a:pPr marL="0" indent="0" algn="just">
              <a:lnSpc>
                <a:spcPct val="100000"/>
              </a:lnSpc>
              <a:spcBef>
                <a:spcPts val="600"/>
              </a:spcBef>
              <a:buNone/>
            </a:pPr>
            <a:endParaRPr lang="pt-BR" sz="1800" dirty="0">
              <a:solidFill>
                <a:schemeClr val="bg1">
                  <a:lumMod val="75000"/>
                </a:schemeClr>
              </a:solidFill>
              <a:latin typeface="Gotham HTF Light" pitchFamily="50" charset="0"/>
            </a:endParaRPr>
          </a:p>
          <a:p>
            <a:pPr marL="0" indent="0" algn="just">
              <a:lnSpc>
                <a:spcPct val="100000"/>
              </a:lnSpc>
              <a:spcBef>
                <a:spcPts val="600"/>
              </a:spcBef>
              <a:buNone/>
            </a:pPr>
            <a:endParaRPr lang="pt-BR" sz="1800" dirty="0">
              <a:solidFill>
                <a:schemeClr val="bg1">
                  <a:lumMod val="75000"/>
                </a:schemeClr>
              </a:solidFill>
              <a:latin typeface="Gotham HTF Light" pitchFamily="50" charset="0"/>
            </a:endParaRPr>
          </a:p>
        </p:txBody>
      </p:sp>
      <p:pic>
        <p:nvPicPr>
          <p:cNvPr id="5" name="Imagem 4">
            <a:extLst>
              <a:ext uri="{FF2B5EF4-FFF2-40B4-BE49-F238E27FC236}">
                <a16:creationId xmlns:a16="http://schemas.microsoft.com/office/drawing/2014/main" id="{E728C728-50A7-4205-B326-D8DABFF0548B}"/>
              </a:ext>
            </a:extLst>
          </p:cNvPr>
          <p:cNvPicPr>
            <a:picLocks noChangeAspect="1"/>
          </p:cNvPicPr>
          <p:nvPr/>
        </p:nvPicPr>
        <p:blipFill>
          <a:blip r:embed="rId3"/>
          <a:stretch>
            <a:fillRect/>
          </a:stretch>
        </p:blipFill>
        <p:spPr>
          <a:xfrm>
            <a:off x="1614074" y="978471"/>
            <a:ext cx="6960566" cy="3754894"/>
          </a:xfrm>
          <a:prstGeom prst="rect">
            <a:avLst/>
          </a:prstGeom>
        </p:spPr>
      </p:pic>
      <p:pic>
        <p:nvPicPr>
          <p:cNvPr id="8" name="Picture 2" descr="Js Logo Vectors Free Download">
            <a:extLst>
              <a:ext uri="{FF2B5EF4-FFF2-40B4-BE49-F238E27FC236}">
                <a16:creationId xmlns:a16="http://schemas.microsoft.com/office/drawing/2014/main" id="{5F1F98D9-3DB7-4A70-974D-D4498A85A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07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3845407"/>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a:solidFill>
                  <a:srgbClr val="FF0066"/>
                </a:solidFill>
                <a:latin typeface="Gotham HTF Light" pitchFamily="50" charset="0"/>
              </a:rPr>
              <a:t>Usando a Classe:</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Acessamos utilizando a classe quando precisamos retornar uma coleção de elementos com uma mesma classe :</a:t>
            </a:r>
          </a:p>
          <a:p>
            <a:pPr marL="285750" marR="0" lvl="0" indent="-285750" algn="l" defTabSz="914400" rtl="0" eaLnBrk="0" fontAlgn="base" latinLnBrk="0" hangingPunct="0">
              <a:lnSpc>
                <a:spcPct val="100000"/>
              </a:lnSpc>
              <a:spcBef>
                <a:spcPts val="0"/>
              </a:spcBef>
              <a:spcAft>
                <a:spcPct val="0"/>
              </a:spcAft>
              <a:buClr>
                <a:srgbClr val="000000"/>
              </a:buClr>
              <a:buSzTx/>
              <a:buFont typeface="Wingdings" pitchFamily="2" charset="2"/>
              <a:buChar char="§"/>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tx1">
                    <a:lumMod val="65000"/>
                    <a:lumOff val="35000"/>
                  </a:schemeClr>
                </a:solidFill>
                <a:latin typeface="Gotham HTF Light" pitchFamily="50" charset="0"/>
              </a:rPr>
              <a:t>  var x = </a:t>
            </a:r>
            <a:r>
              <a:rPr lang="pt-BR" sz="1800" dirty="0" err="1">
                <a:solidFill>
                  <a:schemeClr val="tx1">
                    <a:lumMod val="65000"/>
                    <a:lumOff val="35000"/>
                  </a:schemeClr>
                </a:solidFill>
                <a:latin typeface="Gotham HTF Light" pitchFamily="50" charset="0"/>
              </a:rPr>
              <a:t>document.getElementsByName</a:t>
            </a:r>
            <a:r>
              <a:rPr lang="pt-BR" sz="1800" dirty="0">
                <a:solidFill>
                  <a:schemeClr val="tx1">
                    <a:lumMod val="65000"/>
                    <a:lumOff val="35000"/>
                  </a:schemeClr>
                </a:solidFill>
                <a:latin typeface="Gotham HTF Light" pitchFamily="50" charset="0"/>
              </a:rPr>
              <a:t>(“nome”)[0].</a:t>
            </a:r>
            <a:r>
              <a:rPr lang="pt-BR" sz="1800" dirty="0" err="1">
                <a:solidFill>
                  <a:schemeClr val="tx1">
                    <a:lumMod val="65000"/>
                    <a:lumOff val="35000"/>
                  </a:schemeClr>
                </a:solidFill>
                <a:latin typeface="Gotham HTF Light" pitchFamily="50" charset="0"/>
              </a:rPr>
              <a:t>value</a:t>
            </a:r>
            <a:r>
              <a:rPr lang="pt-BR" sz="1800" dirty="0">
                <a:solidFill>
                  <a:schemeClr val="tx1">
                    <a:lumMod val="65000"/>
                    <a:lumOff val="35000"/>
                  </a:schemeClr>
                </a:solidFill>
                <a:latin typeface="Gotham HTF Light" pitchFamily="50" charset="0"/>
              </a:rPr>
              <a:t>;</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tx1">
                    <a:lumMod val="65000"/>
                    <a:lumOff val="35000"/>
                  </a:schemeClr>
                </a:solidFill>
                <a:latin typeface="Gotham HTF Light" pitchFamily="50" charset="0"/>
              </a:rPr>
              <a:t>    </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document</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se refere a página </a:t>
            </a:r>
            <a:r>
              <a:rPr lang="pt-BR" sz="1800" dirty="0" err="1">
                <a:solidFill>
                  <a:schemeClr val="bg1">
                    <a:lumMod val="75000"/>
                  </a:schemeClr>
                </a:solidFill>
                <a:latin typeface="Gotham HTF Light" pitchFamily="50" charset="0"/>
              </a:rPr>
              <a:t>html</a:t>
            </a:r>
            <a:r>
              <a:rPr lang="pt-BR" sz="1800" dirty="0">
                <a:solidFill>
                  <a:schemeClr val="bg1">
                    <a:lumMod val="75000"/>
                  </a:schemeClr>
                </a:solidFill>
                <a:latin typeface="Gotham HTF Light" pitchFamily="50" charset="0"/>
              </a:rPr>
              <a:t>;</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getElementsByTagName</a:t>
            </a:r>
            <a:r>
              <a:rPr lang="pt-BR" sz="1800" b="1" dirty="0">
                <a:solidFill>
                  <a:srgbClr val="FF0066"/>
                </a:solidFill>
                <a:latin typeface="Gotham HTF Light" pitchFamily="50" charset="0"/>
              </a:rPr>
              <a:t>(“classe”)[0]</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recupera um elemento com a classe especificada pela sua posição, começando por “0”;</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value</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retorna o valor “conteúdo” do elemento. </a:t>
            </a:r>
          </a:p>
          <a:p>
            <a:pPr marL="0" indent="0" algn="just">
              <a:lnSpc>
                <a:spcPct val="100000"/>
              </a:lnSpc>
              <a:spcBef>
                <a:spcPts val="600"/>
              </a:spcBef>
              <a:buNone/>
            </a:pPr>
            <a:endParaRPr lang="pt-BR" sz="1800" dirty="0">
              <a:solidFill>
                <a:srgbClr val="FF0066"/>
              </a:solidFill>
              <a:latin typeface="Gotham HTF Light" pitchFamily="50" charset="0"/>
            </a:endParaRPr>
          </a:p>
        </p:txBody>
      </p:sp>
      <p:pic>
        <p:nvPicPr>
          <p:cNvPr id="4" name="Imagem 3">
            <a:extLst>
              <a:ext uri="{FF2B5EF4-FFF2-40B4-BE49-F238E27FC236}">
                <a16:creationId xmlns:a16="http://schemas.microsoft.com/office/drawing/2014/main" id="{C11AF461-401B-4D98-A61A-EB0C1C34CCD7}"/>
              </a:ext>
            </a:extLst>
          </p:cNvPr>
          <p:cNvPicPr>
            <a:picLocks noChangeAspect="1"/>
          </p:cNvPicPr>
          <p:nvPr/>
        </p:nvPicPr>
        <p:blipFill>
          <a:blip r:embed="rId3"/>
          <a:stretch>
            <a:fillRect/>
          </a:stretch>
        </p:blipFill>
        <p:spPr>
          <a:xfrm>
            <a:off x="732677" y="2191538"/>
            <a:ext cx="6182800" cy="477534"/>
          </a:xfrm>
          <a:prstGeom prst="rect">
            <a:avLst/>
          </a:prstGeom>
        </p:spPr>
      </p:pic>
      <p:pic>
        <p:nvPicPr>
          <p:cNvPr id="8" name="Picture 2" descr="Js Logo Vectors Free Download">
            <a:extLst>
              <a:ext uri="{FF2B5EF4-FFF2-40B4-BE49-F238E27FC236}">
                <a16:creationId xmlns:a16="http://schemas.microsoft.com/office/drawing/2014/main" id="{B1B141D5-F8A9-4D20-ABE4-B8B6D932A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3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607941"/>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600"/>
              </a:spcBef>
              <a:buNone/>
            </a:pPr>
            <a:r>
              <a:rPr lang="pt-BR" sz="1800" dirty="0">
                <a:solidFill>
                  <a:schemeClr val="bg1">
                    <a:lumMod val="75000"/>
                  </a:schemeClr>
                </a:solidFill>
                <a:latin typeface="Gotham HTF Light" pitchFamily="50" charset="0"/>
              </a:rPr>
              <a:t>Exemplo:</a:t>
            </a:r>
          </a:p>
          <a:p>
            <a:pPr marL="0" indent="0" algn="just">
              <a:lnSpc>
                <a:spcPct val="100000"/>
              </a:lnSpc>
              <a:spcBef>
                <a:spcPts val="600"/>
              </a:spcBef>
              <a:buNone/>
            </a:pPr>
            <a:endParaRPr lang="pt-BR" sz="1800" dirty="0">
              <a:solidFill>
                <a:schemeClr val="bg1">
                  <a:lumMod val="75000"/>
                </a:schemeClr>
              </a:solidFill>
              <a:latin typeface="Gotham HTF Light" pitchFamily="50" charset="0"/>
            </a:endParaRPr>
          </a:p>
        </p:txBody>
      </p:sp>
      <p:pic>
        <p:nvPicPr>
          <p:cNvPr id="5" name="Imagem 4">
            <a:extLst>
              <a:ext uri="{FF2B5EF4-FFF2-40B4-BE49-F238E27FC236}">
                <a16:creationId xmlns:a16="http://schemas.microsoft.com/office/drawing/2014/main" id="{7B337335-CA90-4AFB-BF30-FA2BEF5A3A6F}"/>
              </a:ext>
            </a:extLst>
          </p:cNvPr>
          <p:cNvPicPr>
            <a:picLocks noChangeAspect="1"/>
          </p:cNvPicPr>
          <p:nvPr/>
        </p:nvPicPr>
        <p:blipFill>
          <a:blip r:embed="rId3"/>
          <a:stretch>
            <a:fillRect/>
          </a:stretch>
        </p:blipFill>
        <p:spPr>
          <a:xfrm>
            <a:off x="1612561" y="918526"/>
            <a:ext cx="6982799" cy="3934374"/>
          </a:xfrm>
          <a:prstGeom prst="rect">
            <a:avLst/>
          </a:prstGeom>
        </p:spPr>
      </p:pic>
      <p:pic>
        <p:nvPicPr>
          <p:cNvPr id="8" name="Picture 2" descr="Js Logo Vectors Free Download">
            <a:extLst>
              <a:ext uri="{FF2B5EF4-FFF2-40B4-BE49-F238E27FC236}">
                <a16:creationId xmlns:a16="http://schemas.microsoft.com/office/drawing/2014/main" id="{7096EBFC-C627-4870-8F69-5C5737E7D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2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3"/>
            <a:ext cx="8154296" cy="2888562"/>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a:solidFill>
                  <a:srgbClr val="FF0066"/>
                </a:solidFill>
                <a:latin typeface="Gotham HTF Light" pitchFamily="50" charset="0"/>
              </a:rPr>
              <a:t>Usando o </a:t>
            </a:r>
            <a:r>
              <a:rPr lang="pt-BR" sz="1800" b="1" dirty="0" err="1">
                <a:solidFill>
                  <a:srgbClr val="FF0066"/>
                </a:solidFill>
                <a:latin typeface="Gotham HTF Light" pitchFamily="50" charset="0"/>
              </a:rPr>
              <a:t>TagName</a:t>
            </a:r>
            <a:r>
              <a:rPr lang="pt-BR" sz="1800" b="1" dirty="0">
                <a:solidFill>
                  <a:srgbClr val="FF0066"/>
                </a:solidFill>
                <a:latin typeface="Gotham HTF Light" pitchFamily="50" charset="0"/>
              </a:rPr>
              <a:t>:</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Assim como com o </a:t>
            </a:r>
            <a:r>
              <a:rPr lang="pt-BR" sz="1800" dirty="0" err="1">
                <a:solidFill>
                  <a:schemeClr val="bg1">
                    <a:lumMod val="75000"/>
                  </a:schemeClr>
                </a:solidFill>
                <a:latin typeface="Gotham HTF Light" pitchFamily="50" charset="0"/>
              </a:rPr>
              <a:t>name</a:t>
            </a:r>
            <a:r>
              <a:rPr lang="pt-BR" sz="1800" dirty="0">
                <a:solidFill>
                  <a:schemeClr val="bg1">
                    <a:lumMod val="75000"/>
                  </a:schemeClr>
                </a:solidFill>
                <a:latin typeface="Gotham HTF Light" pitchFamily="50" charset="0"/>
              </a:rPr>
              <a:t>, podemos acessar elementos pelo nome da </a:t>
            </a:r>
            <a:r>
              <a:rPr lang="pt-BR" sz="1800" dirty="0" err="1">
                <a:solidFill>
                  <a:schemeClr val="bg1">
                    <a:lumMod val="75000"/>
                  </a:schemeClr>
                </a:solidFill>
                <a:latin typeface="Gotham HTF Light" pitchFamily="50" charset="0"/>
              </a:rPr>
              <a:t>Tag</a:t>
            </a:r>
            <a:r>
              <a:rPr lang="pt-BR" sz="1800" dirty="0">
                <a:solidFill>
                  <a:schemeClr val="bg1">
                    <a:lumMod val="75000"/>
                  </a:schemeClr>
                </a:solidFill>
                <a:latin typeface="Gotham HTF Light" pitchFamily="50" charset="0"/>
              </a:rPr>
              <a:t> se precisarmos retornar uma coleção de elementos dessa </a:t>
            </a:r>
            <a:r>
              <a:rPr lang="pt-BR" sz="1800" dirty="0" err="1">
                <a:solidFill>
                  <a:schemeClr val="bg1">
                    <a:lumMod val="75000"/>
                  </a:schemeClr>
                </a:solidFill>
                <a:latin typeface="Gotham HTF Light" pitchFamily="50" charset="0"/>
              </a:rPr>
              <a:t>tag</a:t>
            </a:r>
            <a:r>
              <a:rPr lang="pt-BR" sz="1800" dirty="0">
                <a:solidFill>
                  <a:schemeClr val="bg1">
                    <a:lumMod val="75000"/>
                  </a:schemeClr>
                </a:solidFill>
                <a:latin typeface="Gotham HTF Light" pitchFamily="50" charset="0"/>
              </a:rPr>
              <a:t> :</a:t>
            </a:r>
          </a:p>
          <a:p>
            <a:pPr marL="285750" marR="0" lvl="0" indent="-285750" algn="l" defTabSz="914400" rtl="0" eaLnBrk="0" fontAlgn="base" latinLnBrk="0" hangingPunct="0">
              <a:lnSpc>
                <a:spcPct val="100000"/>
              </a:lnSpc>
              <a:spcBef>
                <a:spcPts val="0"/>
              </a:spcBef>
              <a:spcAft>
                <a:spcPct val="0"/>
              </a:spcAft>
              <a:buClr>
                <a:srgbClr val="000000"/>
              </a:buClr>
              <a:buSzTx/>
              <a:buFont typeface="Wingdings" pitchFamily="2" charset="2"/>
              <a:buChar char="§"/>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tx1">
                    <a:lumMod val="65000"/>
                    <a:lumOff val="35000"/>
                  </a:schemeClr>
                </a:solidFill>
                <a:latin typeface="Gotham HTF Light" pitchFamily="50" charset="0"/>
              </a:rPr>
              <a:t>  var x = </a:t>
            </a:r>
            <a:r>
              <a:rPr lang="pt-BR" sz="1800" dirty="0" err="1">
                <a:solidFill>
                  <a:schemeClr val="tx1">
                    <a:lumMod val="65000"/>
                    <a:lumOff val="35000"/>
                  </a:schemeClr>
                </a:solidFill>
                <a:latin typeface="Gotham HTF Light" pitchFamily="50" charset="0"/>
              </a:rPr>
              <a:t>document.getElementsByTagName</a:t>
            </a:r>
            <a:r>
              <a:rPr lang="pt-BR" sz="1800" dirty="0">
                <a:solidFill>
                  <a:schemeClr val="tx1">
                    <a:lumMod val="65000"/>
                    <a:lumOff val="35000"/>
                  </a:schemeClr>
                </a:solidFill>
                <a:latin typeface="Gotham HTF Light" pitchFamily="50" charset="0"/>
              </a:rPr>
              <a:t>(“li”)[0].</a:t>
            </a:r>
            <a:r>
              <a:rPr lang="pt-BR" sz="1800" dirty="0" err="1">
                <a:solidFill>
                  <a:schemeClr val="tx1">
                    <a:lumMod val="65000"/>
                    <a:lumOff val="35000"/>
                  </a:schemeClr>
                </a:solidFill>
                <a:latin typeface="Gotham HTF Light" pitchFamily="50" charset="0"/>
              </a:rPr>
              <a:t>value</a:t>
            </a:r>
            <a:r>
              <a:rPr lang="pt-BR" sz="1800" dirty="0">
                <a:solidFill>
                  <a:schemeClr val="tx1">
                    <a:lumMod val="65000"/>
                    <a:lumOff val="35000"/>
                  </a:schemeClr>
                </a:solidFill>
                <a:latin typeface="Gotham HTF Light" pitchFamily="50" charset="0"/>
              </a:rPr>
              <a:t>;</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tx1">
                    <a:lumMod val="65000"/>
                    <a:lumOff val="35000"/>
                  </a:schemeClr>
                </a:solidFill>
                <a:latin typeface="Gotham HTF Light" pitchFamily="50" charset="0"/>
              </a:rPr>
              <a:t>    </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document</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se refere a página </a:t>
            </a:r>
            <a:r>
              <a:rPr lang="pt-BR" sz="1800" dirty="0" err="1">
                <a:solidFill>
                  <a:schemeClr val="bg1">
                    <a:lumMod val="75000"/>
                  </a:schemeClr>
                </a:solidFill>
                <a:latin typeface="Gotham HTF Light" pitchFamily="50" charset="0"/>
              </a:rPr>
              <a:t>html</a:t>
            </a:r>
            <a:r>
              <a:rPr lang="pt-BR" sz="1800" dirty="0">
                <a:solidFill>
                  <a:schemeClr val="bg1">
                    <a:lumMod val="75000"/>
                  </a:schemeClr>
                </a:solidFill>
                <a:latin typeface="Gotham HTF Light" pitchFamily="50" charset="0"/>
              </a:rPr>
              <a:t>;</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b="1" dirty="0" err="1">
                <a:solidFill>
                  <a:srgbClr val="FF0066"/>
                </a:solidFill>
                <a:latin typeface="Gotham HTF Light" pitchFamily="50" charset="0"/>
              </a:rPr>
              <a:t>getElementsByTagName</a:t>
            </a:r>
            <a:r>
              <a:rPr lang="pt-BR" sz="1800" b="1" dirty="0">
                <a:solidFill>
                  <a:srgbClr val="FF0066"/>
                </a:solidFill>
                <a:latin typeface="Gotham HTF Light" pitchFamily="50" charset="0"/>
              </a:rPr>
              <a:t>(“</a:t>
            </a:r>
            <a:r>
              <a:rPr lang="pt-BR" sz="1800" b="1" dirty="0" err="1">
                <a:solidFill>
                  <a:srgbClr val="FF0066"/>
                </a:solidFill>
                <a:latin typeface="Gotham HTF Light" pitchFamily="50" charset="0"/>
              </a:rPr>
              <a:t>tag</a:t>
            </a:r>
            <a:r>
              <a:rPr lang="pt-BR" sz="1800" b="1" dirty="0">
                <a:solidFill>
                  <a:srgbClr val="FF0066"/>
                </a:solidFill>
                <a:latin typeface="Gotham HTF Light" pitchFamily="50" charset="0"/>
              </a:rPr>
              <a:t>”)[0]</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recupera um elemento pelo nome da </a:t>
            </a:r>
            <a:r>
              <a:rPr lang="pt-BR" sz="1800" dirty="0" err="1">
                <a:solidFill>
                  <a:schemeClr val="bg1">
                    <a:lumMod val="75000"/>
                  </a:schemeClr>
                </a:solidFill>
                <a:latin typeface="Gotham HTF Light" pitchFamily="50" charset="0"/>
              </a:rPr>
              <a:t>tag</a:t>
            </a:r>
            <a:r>
              <a:rPr lang="pt-BR" sz="1800" dirty="0">
                <a:solidFill>
                  <a:schemeClr val="bg1">
                    <a:lumMod val="75000"/>
                  </a:schemeClr>
                </a:solidFill>
                <a:latin typeface="Gotham HTF Light" pitchFamily="50" charset="0"/>
              </a:rPr>
              <a:t> especificado pela sua posição, começando por “0”;</a:t>
            </a:r>
          </a:p>
          <a:p>
            <a:pPr marL="0" lvl="0" indent="0">
              <a:lnSpc>
                <a:spcPct val="100000"/>
              </a:lnSpc>
              <a:spcBef>
                <a:spcPts val="0"/>
              </a:spcBef>
              <a:buClr>
                <a:srgbClr val="000000"/>
              </a:buClr>
              <a:buNone/>
              <a:defRPr/>
            </a:pPr>
            <a:r>
              <a:rPr lang="pt-BR" sz="1800" b="1" dirty="0" err="1">
                <a:solidFill>
                  <a:srgbClr val="FF0066"/>
                </a:solidFill>
                <a:latin typeface="Gotham HTF Light" pitchFamily="50" charset="0"/>
              </a:rPr>
              <a:t>value</a:t>
            </a:r>
            <a:r>
              <a:rPr lang="pt-BR" sz="1800" dirty="0">
                <a:solidFill>
                  <a:schemeClr val="tx1">
                    <a:lumMod val="65000"/>
                    <a:lumOff val="35000"/>
                  </a:schemeClr>
                </a:solidFill>
                <a:latin typeface="Gotham HTF Light" pitchFamily="50" charset="0"/>
              </a:rPr>
              <a:t> </a:t>
            </a:r>
            <a:r>
              <a:rPr lang="pt-BR" sz="1800" dirty="0">
                <a:solidFill>
                  <a:schemeClr val="bg1">
                    <a:lumMod val="75000"/>
                  </a:schemeClr>
                </a:solidFill>
                <a:latin typeface="Gotham HTF Light" pitchFamily="50" charset="0"/>
              </a:rPr>
              <a:t>retorna o valor “conteúdo” do elemento. </a:t>
            </a:r>
          </a:p>
          <a:p>
            <a:pPr marL="0" indent="0" algn="just">
              <a:lnSpc>
                <a:spcPct val="100000"/>
              </a:lnSpc>
              <a:spcBef>
                <a:spcPts val="600"/>
              </a:spcBef>
              <a:buNone/>
            </a:pPr>
            <a:endParaRPr lang="pt-BR" sz="1800" dirty="0">
              <a:solidFill>
                <a:srgbClr val="FF0066"/>
              </a:solidFill>
              <a:latin typeface="Gotham HTF Light" pitchFamily="50" charset="0"/>
            </a:endParaRPr>
          </a:p>
        </p:txBody>
      </p:sp>
      <p:pic>
        <p:nvPicPr>
          <p:cNvPr id="4" name="Imagem 3">
            <a:extLst>
              <a:ext uri="{FF2B5EF4-FFF2-40B4-BE49-F238E27FC236}">
                <a16:creationId xmlns:a16="http://schemas.microsoft.com/office/drawing/2014/main" id="{9D8546E2-CBD6-498F-A7AA-74CFD557D0C7}"/>
              </a:ext>
            </a:extLst>
          </p:cNvPr>
          <p:cNvPicPr>
            <a:picLocks noChangeAspect="1"/>
          </p:cNvPicPr>
          <p:nvPr/>
        </p:nvPicPr>
        <p:blipFill>
          <a:blip r:embed="rId3"/>
          <a:stretch>
            <a:fillRect/>
          </a:stretch>
        </p:blipFill>
        <p:spPr>
          <a:xfrm>
            <a:off x="626837" y="1810275"/>
            <a:ext cx="5573242" cy="472087"/>
          </a:xfrm>
          <a:prstGeom prst="rect">
            <a:avLst/>
          </a:prstGeom>
        </p:spPr>
      </p:pic>
      <p:pic>
        <p:nvPicPr>
          <p:cNvPr id="8" name="Picture 2" descr="Js Logo Vectors Free Download">
            <a:extLst>
              <a:ext uri="{FF2B5EF4-FFF2-40B4-BE49-F238E27FC236}">
                <a16:creationId xmlns:a16="http://schemas.microsoft.com/office/drawing/2014/main" id="{6B597E31-04D9-4F26-9733-7B6F16C9C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8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1085000"/>
            <a:ext cx="8218842" cy="1034256"/>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7000"/>
              </a:lnSpc>
              <a:spcAft>
                <a:spcPts val="800"/>
              </a:spcAft>
              <a:buNone/>
            </a:pPr>
            <a:r>
              <a:rPr lang="pt-BR" sz="1400" dirty="0">
                <a:solidFill>
                  <a:schemeClr val="bg1">
                    <a:lumMod val="75000"/>
                  </a:schemeClr>
                </a:solidFill>
                <a:latin typeface="Gotham HTF Light" pitchFamily="50" charset="0"/>
              </a:rPr>
              <a:t>Exemplo:</a:t>
            </a:r>
          </a:p>
          <a:p>
            <a:pPr marL="0" indent="0" algn="just">
              <a:lnSpc>
                <a:spcPct val="107000"/>
              </a:lnSpc>
              <a:spcAft>
                <a:spcPts val="800"/>
              </a:spcAft>
              <a:buNone/>
            </a:pPr>
            <a:endParaRPr lang="pt-BR" sz="1400" dirty="0">
              <a:solidFill>
                <a:schemeClr val="bg1">
                  <a:lumMod val="75000"/>
                </a:schemeClr>
              </a:solidFill>
              <a:latin typeface="Gotham HTF Light" pitchFamily="50" charset="0"/>
            </a:endParaRPr>
          </a:p>
          <a:p>
            <a:pPr marL="0" indent="0" algn="just">
              <a:lnSpc>
                <a:spcPct val="107000"/>
              </a:lnSpc>
              <a:spcAft>
                <a:spcPts val="800"/>
              </a:spcAft>
              <a:buNone/>
            </a:pPr>
            <a:endParaRPr lang="pt-BR" sz="1600" dirty="0">
              <a:solidFill>
                <a:schemeClr val="bg1">
                  <a:lumMod val="75000"/>
                </a:schemeClr>
              </a:solidFill>
              <a:latin typeface="Gotham HTF Light" pitchFamily="50" charset="0"/>
            </a:endParaRPr>
          </a:p>
        </p:txBody>
      </p:sp>
      <p:pic>
        <p:nvPicPr>
          <p:cNvPr id="4" name="Imagem 3">
            <a:extLst>
              <a:ext uri="{FF2B5EF4-FFF2-40B4-BE49-F238E27FC236}">
                <a16:creationId xmlns:a16="http://schemas.microsoft.com/office/drawing/2014/main" id="{86DECFBB-4415-4FDC-8601-D2BDA2C4890E}"/>
              </a:ext>
            </a:extLst>
          </p:cNvPr>
          <p:cNvPicPr>
            <a:picLocks noChangeAspect="1"/>
          </p:cNvPicPr>
          <p:nvPr/>
        </p:nvPicPr>
        <p:blipFill>
          <a:blip r:embed="rId3"/>
          <a:stretch>
            <a:fillRect/>
          </a:stretch>
        </p:blipFill>
        <p:spPr>
          <a:xfrm>
            <a:off x="2185639" y="763410"/>
            <a:ext cx="5506234" cy="4178013"/>
          </a:xfrm>
          <a:prstGeom prst="rect">
            <a:avLst/>
          </a:prstGeom>
        </p:spPr>
      </p:pic>
      <p:pic>
        <p:nvPicPr>
          <p:cNvPr id="8" name="Picture 2" descr="Js Logo Vectors Free Download">
            <a:extLst>
              <a:ext uri="{FF2B5EF4-FFF2-40B4-BE49-F238E27FC236}">
                <a16:creationId xmlns:a16="http://schemas.microsoft.com/office/drawing/2014/main" id="{F36876BF-5E9A-4387-A4FF-49A28C013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4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3286595"/>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bg1">
                    <a:lumMod val="75000"/>
                  </a:schemeClr>
                </a:solidFill>
                <a:latin typeface="Gotham HTF Light" pitchFamily="50" charset="0"/>
              </a:rPr>
              <a:t>Também temos uma outra forma de selecionar os elementos da página, podemos usar o</a:t>
            </a:r>
            <a:r>
              <a:rPr lang="pt-BR" sz="1800" dirty="0">
                <a:solidFill>
                  <a:schemeClr val="tx1">
                    <a:lumMod val="65000"/>
                    <a:lumOff val="35000"/>
                  </a:schemeClr>
                </a:solidFill>
                <a:latin typeface="Gotham HTF Light" pitchFamily="50" charset="0"/>
              </a:rPr>
              <a:t> </a:t>
            </a:r>
            <a:r>
              <a:rPr lang="pt-BR" sz="1800" b="1" dirty="0" err="1">
                <a:solidFill>
                  <a:srgbClr val="FF0066"/>
                </a:solidFill>
                <a:latin typeface="Gotham HTF Light" pitchFamily="50" charset="0"/>
              </a:rPr>
              <a:t>querySelector</a:t>
            </a:r>
            <a:r>
              <a:rPr lang="pt-BR" sz="1800" b="1" dirty="0">
                <a:solidFill>
                  <a:srgbClr val="FF0066"/>
                </a:solidFill>
                <a:latin typeface="Gotham HTF Light" pitchFamily="50" charset="0"/>
              </a:rPr>
              <a:t>( )</a:t>
            </a:r>
            <a:r>
              <a:rPr lang="pt-BR" sz="1800" dirty="0">
                <a:solidFill>
                  <a:schemeClr val="bg1">
                    <a:lumMod val="75000"/>
                  </a:schemeClr>
                </a:solidFill>
                <a:latin typeface="Gotham HTF Light" pitchFamily="50" charset="0"/>
              </a:rPr>
              <a:t>, que diferente dos anteriores recebe um seletor CSS para identificar o elemento.</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bg1">
                    <a:lumMod val="75000"/>
                  </a:schemeClr>
                </a:solidFill>
                <a:latin typeface="Gotham HTF Light" pitchFamily="50" charset="0"/>
              </a:rPr>
              <a:t>EX:</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tx1">
                    <a:lumMod val="65000"/>
                    <a:lumOff val="35000"/>
                  </a:schemeClr>
                </a:solidFill>
                <a:latin typeface="Gotham HTF Light" pitchFamily="50" charset="0"/>
              </a:rPr>
              <a:t> </a:t>
            </a:r>
          </a:p>
          <a:p>
            <a:pPr marL="0" marR="0" lvl="0" indent="0" algn="l" defTabSz="914400" rtl="0" eaLnBrk="0" fontAlgn="base" latinLnBrk="0" hangingPunct="0">
              <a:lnSpc>
                <a:spcPct val="100000"/>
              </a:lnSpc>
              <a:spcBef>
                <a:spcPts val="0"/>
              </a:spcBef>
              <a:spcAft>
                <a:spcPct val="0"/>
              </a:spcAft>
              <a:buClr>
                <a:srgbClr val="000000"/>
              </a:buClr>
              <a:buSzTx/>
              <a:buNone/>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r>
              <a:rPr lang="pt-BR" sz="1800" dirty="0">
                <a:solidFill>
                  <a:srgbClr val="FF0066"/>
                </a:solidFill>
                <a:latin typeface="Gotham HTF Light" pitchFamily="50" charset="0"/>
              </a:rPr>
              <a:t>OBS. Ele só retorna a 1ª ocorrência.</a:t>
            </a:r>
          </a:p>
        </p:txBody>
      </p:sp>
      <p:pic>
        <p:nvPicPr>
          <p:cNvPr id="5" name="Imagem 4">
            <a:extLst>
              <a:ext uri="{FF2B5EF4-FFF2-40B4-BE49-F238E27FC236}">
                <a16:creationId xmlns:a16="http://schemas.microsoft.com/office/drawing/2014/main" id="{15D4A227-7AC8-4041-9DC0-3529CE7D60B1}"/>
              </a:ext>
            </a:extLst>
          </p:cNvPr>
          <p:cNvPicPr>
            <a:picLocks noChangeAspect="1"/>
          </p:cNvPicPr>
          <p:nvPr/>
        </p:nvPicPr>
        <p:blipFill>
          <a:blip r:embed="rId3"/>
          <a:stretch>
            <a:fillRect/>
          </a:stretch>
        </p:blipFill>
        <p:spPr>
          <a:xfrm>
            <a:off x="1154994" y="2375416"/>
            <a:ext cx="3897037" cy="501599"/>
          </a:xfrm>
          <a:prstGeom prst="rect">
            <a:avLst/>
          </a:prstGeom>
        </p:spPr>
      </p:pic>
      <p:pic>
        <p:nvPicPr>
          <p:cNvPr id="8" name="Picture 2" descr="Js Logo Vectors Free Download">
            <a:extLst>
              <a:ext uri="{FF2B5EF4-FFF2-40B4-BE49-F238E27FC236}">
                <a16:creationId xmlns:a16="http://schemas.microsoft.com/office/drawing/2014/main" id="{36F34676-6454-45B5-BAA9-CA4DB9D5A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7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DOM</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48640" y="973432"/>
            <a:ext cx="8154296" cy="3286595"/>
          </a:xfrm>
          <a:prstGeom prst="rect">
            <a:avLst/>
          </a:prstGeom>
          <a:solidFill>
            <a:schemeClr val="tx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bg1">
                    <a:lumMod val="75000"/>
                  </a:schemeClr>
                </a:solidFill>
                <a:latin typeface="Gotham HTF Light" pitchFamily="50" charset="0"/>
              </a:rPr>
              <a:t>Quando temos que pegar um elemento pela classe ou </a:t>
            </a:r>
            <a:r>
              <a:rPr lang="pt-BR" sz="1800" dirty="0" err="1">
                <a:solidFill>
                  <a:schemeClr val="bg1">
                    <a:lumMod val="75000"/>
                  </a:schemeClr>
                </a:solidFill>
                <a:latin typeface="Gotham HTF Light" pitchFamily="50" charset="0"/>
              </a:rPr>
              <a:t>Tag</a:t>
            </a:r>
            <a:r>
              <a:rPr lang="pt-BR" sz="1800" dirty="0">
                <a:solidFill>
                  <a:schemeClr val="bg1">
                    <a:lumMod val="75000"/>
                  </a:schemeClr>
                </a:solidFill>
                <a:latin typeface="Gotham HTF Light" pitchFamily="50" charset="0"/>
              </a:rPr>
              <a:t> e definir qual das ocorrências queremos, no caso de mais de uma, podemos usar o </a:t>
            </a:r>
            <a:r>
              <a:rPr lang="pt-BR" sz="1800" b="1" dirty="0" err="1">
                <a:solidFill>
                  <a:srgbClr val="FF0066"/>
                </a:solidFill>
                <a:latin typeface="Gotham HTF Light" pitchFamily="50" charset="0"/>
              </a:rPr>
              <a:t>querySelectorAll</a:t>
            </a:r>
            <a:r>
              <a:rPr lang="pt-BR" sz="1800" b="1" dirty="0">
                <a:solidFill>
                  <a:srgbClr val="FF0066"/>
                </a:solidFill>
                <a:latin typeface="Gotham HTF Light" pitchFamily="50" charset="0"/>
              </a:rPr>
              <a:t>( )</a:t>
            </a:r>
            <a:r>
              <a:rPr lang="pt-BR" sz="1800" dirty="0">
                <a:solidFill>
                  <a:schemeClr val="tx1">
                    <a:lumMod val="65000"/>
                    <a:lumOff val="35000"/>
                  </a:schemeClr>
                </a:solidFill>
                <a:latin typeface="Gotham HTF Light" pitchFamily="50" charset="0"/>
              </a:rPr>
              <a:t> .</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bg1">
                    <a:lumMod val="75000"/>
                  </a:schemeClr>
                </a:solidFill>
                <a:latin typeface="Gotham HTF Light" pitchFamily="50" charset="0"/>
              </a:rPr>
              <a:t>EX:</a:t>
            </a:r>
          </a:p>
          <a:p>
            <a:pPr marL="0" marR="0" lvl="0" indent="0" algn="l" defTabSz="914400" rtl="0" eaLnBrk="0" fontAlgn="base" latinLnBrk="0" hangingPunct="0">
              <a:lnSpc>
                <a:spcPct val="100000"/>
              </a:lnSpc>
              <a:spcBef>
                <a:spcPts val="0"/>
              </a:spcBef>
              <a:spcAft>
                <a:spcPct val="0"/>
              </a:spcAft>
              <a:buClr>
                <a:srgbClr val="000000"/>
              </a:buClr>
              <a:buSzTx/>
              <a:buNone/>
              <a:tabLst/>
              <a:defRPr/>
            </a:pPr>
            <a:r>
              <a:rPr lang="pt-BR" sz="1800" dirty="0">
                <a:solidFill>
                  <a:schemeClr val="tx1">
                    <a:lumMod val="65000"/>
                    <a:lumOff val="35000"/>
                  </a:schemeClr>
                </a:solidFill>
                <a:latin typeface="Gotham HTF Light" pitchFamily="50" charset="0"/>
              </a:rPr>
              <a:t> </a:t>
            </a:r>
          </a:p>
          <a:p>
            <a:pPr marL="0" marR="0" lvl="0" indent="0" algn="l" defTabSz="914400" rtl="0" eaLnBrk="0" fontAlgn="base" latinLnBrk="0" hangingPunct="0">
              <a:lnSpc>
                <a:spcPct val="100000"/>
              </a:lnSpc>
              <a:spcBef>
                <a:spcPts val="0"/>
              </a:spcBef>
              <a:spcAft>
                <a:spcPct val="0"/>
              </a:spcAft>
              <a:buClr>
                <a:srgbClr val="000000"/>
              </a:buClr>
              <a:buSzTx/>
              <a:buNone/>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endParaRPr lang="pt-BR" sz="1800" dirty="0">
              <a:solidFill>
                <a:schemeClr val="tx1">
                  <a:lumMod val="65000"/>
                  <a:lumOff val="35000"/>
                </a:schemeClr>
              </a:solidFill>
              <a:latin typeface="Gotham HTF Light" pitchFamily="50" charset="0"/>
            </a:endParaRPr>
          </a:p>
          <a:p>
            <a:pPr marL="0" marR="0" lvl="0" indent="0" algn="l" defTabSz="914400" rtl="0" eaLnBrk="0" fontAlgn="base" latinLnBrk="0" hangingPunct="0">
              <a:lnSpc>
                <a:spcPct val="100000"/>
              </a:lnSpc>
              <a:spcBef>
                <a:spcPts val="0"/>
              </a:spcBef>
              <a:spcAft>
                <a:spcPct val="0"/>
              </a:spcAft>
              <a:buClr>
                <a:srgbClr val="000000"/>
              </a:buClr>
              <a:buSzTx/>
              <a:buNone/>
              <a:tabLst/>
              <a:defRPr/>
            </a:pPr>
            <a:endParaRPr lang="pt-BR" sz="1800" dirty="0">
              <a:solidFill>
                <a:schemeClr val="tx1">
                  <a:lumMod val="65000"/>
                  <a:lumOff val="35000"/>
                </a:schemeClr>
              </a:solidFill>
              <a:latin typeface="Gotham HTF Light" pitchFamily="50" charset="0"/>
            </a:endParaRPr>
          </a:p>
          <a:p>
            <a:pPr marL="0" indent="0" algn="just">
              <a:lnSpc>
                <a:spcPct val="100000"/>
              </a:lnSpc>
              <a:spcBef>
                <a:spcPts val="600"/>
              </a:spcBef>
              <a:buNone/>
            </a:pPr>
            <a:r>
              <a:rPr lang="pt-BR" sz="1800" dirty="0">
                <a:solidFill>
                  <a:srgbClr val="FF0066"/>
                </a:solidFill>
                <a:latin typeface="Gotham HTF Light" pitchFamily="50" charset="0"/>
              </a:rPr>
              <a:t>OBS. Aqui usamos os colchetes para colocar a posição que queremos selecionar.</a:t>
            </a:r>
          </a:p>
        </p:txBody>
      </p:sp>
      <p:pic>
        <p:nvPicPr>
          <p:cNvPr id="4" name="Imagem 3">
            <a:extLst>
              <a:ext uri="{FF2B5EF4-FFF2-40B4-BE49-F238E27FC236}">
                <a16:creationId xmlns:a16="http://schemas.microsoft.com/office/drawing/2014/main" id="{C12E7CF9-6A08-4907-8AB8-B4CCBC8C6F42}"/>
              </a:ext>
            </a:extLst>
          </p:cNvPr>
          <p:cNvPicPr>
            <a:picLocks noChangeAspect="1"/>
          </p:cNvPicPr>
          <p:nvPr/>
        </p:nvPicPr>
        <p:blipFill>
          <a:blip r:embed="rId3"/>
          <a:stretch>
            <a:fillRect/>
          </a:stretch>
        </p:blipFill>
        <p:spPr>
          <a:xfrm>
            <a:off x="1439430" y="2350262"/>
            <a:ext cx="4861683" cy="638265"/>
          </a:xfrm>
          <a:prstGeom prst="rect">
            <a:avLst/>
          </a:prstGeom>
        </p:spPr>
      </p:pic>
      <p:pic>
        <p:nvPicPr>
          <p:cNvPr id="8" name="Picture 2" descr="Js Logo Vectors Free Download">
            <a:extLst>
              <a:ext uri="{FF2B5EF4-FFF2-40B4-BE49-F238E27FC236}">
                <a16:creationId xmlns:a16="http://schemas.microsoft.com/office/drawing/2014/main" id="{0338A7AA-B62C-4C14-BC61-1ED8F7A4B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6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O que é </a:t>
            </a:r>
            <a:r>
              <a:rPr lang="pt-BR" sz="2400" dirty="0" err="1">
                <a:solidFill>
                  <a:srgbClr val="FF0066"/>
                </a:solidFill>
              </a:rPr>
              <a:t>Javascript</a:t>
            </a:r>
            <a:endParaRPr lang="en-US" sz="2400" dirty="0">
              <a:solidFill>
                <a:srgbClr val="FF0066"/>
              </a:solidFill>
            </a:endParaRPr>
          </a:p>
        </p:txBody>
      </p:sp>
      <p:pic>
        <p:nvPicPr>
          <p:cNvPr id="5" name="Imagem 4">
            <a:extLst>
              <a:ext uri="{FF2B5EF4-FFF2-40B4-BE49-F238E27FC236}">
                <a16:creationId xmlns:a16="http://schemas.microsoft.com/office/drawing/2014/main" id="{DE828A4D-BBBA-4FB2-9389-BE300D1059F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r="66931"/>
          <a:stretch/>
        </p:blipFill>
        <p:spPr>
          <a:xfrm>
            <a:off x="2974146" y="3793902"/>
            <a:ext cx="541618" cy="959673"/>
          </a:xfrm>
          <a:prstGeom prst="rect">
            <a:avLst/>
          </a:prstGeom>
        </p:spPr>
      </p:pic>
      <p:pic>
        <p:nvPicPr>
          <p:cNvPr id="7" name="Imagem 6">
            <a:extLst>
              <a:ext uri="{FF2B5EF4-FFF2-40B4-BE49-F238E27FC236}">
                <a16:creationId xmlns:a16="http://schemas.microsoft.com/office/drawing/2014/main" id="{6351A383-584A-49F1-807C-7E6264B1D043}"/>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67381"/>
          <a:stretch/>
        </p:blipFill>
        <p:spPr>
          <a:xfrm>
            <a:off x="2994500" y="1491222"/>
            <a:ext cx="534240" cy="959673"/>
          </a:xfrm>
          <a:prstGeom prst="rect">
            <a:avLst/>
          </a:prstGeom>
        </p:spPr>
      </p:pic>
      <p:pic>
        <p:nvPicPr>
          <p:cNvPr id="9" name="Imagem 8">
            <a:extLst>
              <a:ext uri="{FF2B5EF4-FFF2-40B4-BE49-F238E27FC236}">
                <a16:creationId xmlns:a16="http://schemas.microsoft.com/office/drawing/2014/main" id="{42202972-7481-4A26-A86E-96327CAD38FA}"/>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32727" r="32619"/>
          <a:stretch/>
        </p:blipFill>
        <p:spPr>
          <a:xfrm>
            <a:off x="2961172" y="2642562"/>
            <a:ext cx="567567" cy="959673"/>
          </a:xfrm>
          <a:prstGeom prst="rect">
            <a:avLst/>
          </a:prstGeom>
        </p:spPr>
      </p:pic>
      <p:sp>
        <p:nvSpPr>
          <p:cNvPr id="13" name="Retângulo 12">
            <a:extLst>
              <a:ext uri="{FF2B5EF4-FFF2-40B4-BE49-F238E27FC236}">
                <a16:creationId xmlns:a16="http://schemas.microsoft.com/office/drawing/2014/main" id="{1CD4960D-9582-415F-A16E-7344584AFDD5}"/>
              </a:ext>
            </a:extLst>
          </p:cNvPr>
          <p:cNvSpPr/>
          <p:nvPr/>
        </p:nvSpPr>
        <p:spPr>
          <a:xfrm>
            <a:off x="3745142" y="4024734"/>
            <a:ext cx="1712713" cy="461665"/>
          </a:xfrm>
          <a:prstGeom prst="rect">
            <a:avLst/>
          </a:prstGeom>
          <a:noFill/>
        </p:spPr>
        <p:txBody>
          <a:bodyPr wrap="none" lIns="91440" tIns="45720" rIns="91440" bIns="45720">
            <a:spAutoFit/>
          </a:bodyPr>
          <a:lstStyle/>
          <a:p>
            <a:r>
              <a:rPr lang="pt-BR" sz="2400" b="1" cap="none" spc="0" dirty="0">
                <a:ln w="0"/>
                <a:solidFill>
                  <a:schemeClr val="accent6">
                    <a:lumMod val="75000"/>
                  </a:schemeClr>
                </a:solidFill>
              </a:rPr>
              <a:t>ESTRUTURA</a:t>
            </a:r>
          </a:p>
        </p:txBody>
      </p:sp>
      <p:sp>
        <p:nvSpPr>
          <p:cNvPr id="19" name="Retângulo 18">
            <a:extLst>
              <a:ext uri="{FF2B5EF4-FFF2-40B4-BE49-F238E27FC236}">
                <a16:creationId xmlns:a16="http://schemas.microsoft.com/office/drawing/2014/main" id="{34EF20EB-761F-454C-AF9E-C6BF766DD60D}"/>
              </a:ext>
            </a:extLst>
          </p:cNvPr>
          <p:cNvSpPr/>
          <p:nvPr/>
        </p:nvSpPr>
        <p:spPr>
          <a:xfrm>
            <a:off x="3745143" y="2919375"/>
            <a:ext cx="2217530" cy="461665"/>
          </a:xfrm>
          <a:prstGeom prst="rect">
            <a:avLst/>
          </a:prstGeom>
          <a:noFill/>
        </p:spPr>
        <p:txBody>
          <a:bodyPr wrap="none" lIns="91440" tIns="45720" rIns="91440" bIns="45720">
            <a:spAutoFit/>
          </a:bodyPr>
          <a:lstStyle/>
          <a:p>
            <a:r>
              <a:rPr lang="pt-BR" sz="2400" b="1" cap="none" spc="0" dirty="0">
                <a:ln w="0"/>
                <a:solidFill>
                  <a:schemeClr val="tx2">
                    <a:lumMod val="60000"/>
                    <a:lumOff val="40000"/>
                  </a:schemeClr>
                </a:solidFill>
              </a:rPr>
              <a:t>APRESENTAÇÃO</a:t>
            </a:r>
          </a:p>
        </p:txBody>
      </p:sp>
      <p:sp>
        <p:nvSpPr>
          <p:cNvPr id="21" name="Retângulo 20">
            <a:extLst>
              <a:ext uri="{FF2B5EF4-FFF2-40B4-BE49-F238E27FC236}">
                <a16:creationId xmlns:a16="http://schemas.microsoft.com/office/drawing/2014/main" id="{BE2517A2-B2E1-4E19-85DF-371E07A5BCBA}"/>
              </a:ext>
            </a:extLst>
          </p:cNvPr>
          <p:cNvSpPr/>
          <p:nvPr/>
        </p:nvSpPr>
        <p:spPr>
          <a:xfrm>
            <a:off x="3685984" y="1837302"/>
            <a:ext cx="2654060" cy="461665"/>
          </a:xfrm>
          <a:prstGeom prst="rect">
            <a:avLst/>
          </a:prstGeom>
          <a:noFill/>
        </p:spPr>
        <p:txBody>
          <a:bodyPr wrap="none" lIns="91440" tIns="45720" rIns="91440" bIns="45720">
            <a:spAutoFit/>
          </a:bodyPr>
          <a:lstStyle/>
          <a:p>
            <a:r>
              <a:rPr lang="pt-BR" sz="2400" b="1" cap="none" spc="0" dirty="0">
                <a:ln w="0"/>
                <a:solidFill>
                  <a:schemeClr val="accent3">
                    <a:lumMod val="75000"/>
                  </a:schemeClr>
                </a:solidFill>
              </a:rPr>
              <a:t>COMPORTAMENTO</a:t>
            </a:r>
          </a:p>
        </p:txBody>
      </p:sp>
      <p:sp>
        <p:nvSpPr>
          <p:cNvPr id="23" name="Chave Esquerda 22">
            <a:extLst>
              <a:ext uri="{FF2B5EF4-FFF2-40B4-BE49-F238E27FC236}">
                <a16:creationId xmlns:a16="http://schemas.microsoft.com/office/drawing/2014/main" id="{3DEAEBEB-2F55-486E-AF11-A170FFD68DBD}"/>
              </a:ext>
            </a:extLst>
          </p:cNvPr>
          <p:cNvSpPr/>
          <p:nvPr/>
        </p:nvSpPr>
        <p:spPr>
          <a:xfrm>
            <a:off x="2523886" y="1638395"/>
            <a:ext cx="220882" cy="302362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pt-BR"/>
          </a:p>
        </p:txBody>
      </p:sp>
      <p:pic>
        <p:nvPicPr>
          <p:cNvPr id="25" name="Imagem 24">
            <a:extLst>
              <a:ext uri="{FF2B5EF4-FFF2-40B4-BE49-F238E27FC236}">
                <a16:creationId xmlns:a16="http://schemas.microsoft.com/office/drawing/2014/main" id="{03CD56F2-DBE1-42C7-B9E5-97CA4533BAA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26763" y="2614593"/>
            <a:ext cx="1485213" cy="806966"/>
          </a:xfrm>
          <a:prstGeom prst="rect">
            <a:avLst/>
          </a:prstGeom>
        </p:spPr>
      </p:pic>
      <p:sp>
        <p:nvSpPr>
          <p:cNvPr id="27" name="Retângulo 26">
            <a:extLst>
              <a:ext uri="{FF2B5EF4-FFF2-40B4-BE49-F238E27FC236}">
                <a16:creationId xmlns:a16="http://schemas.microsoft.com/office/drawing/2014/main" id="{78CB2291-31A9-4D19-A38C-CE0DC61595CD}"/>
              </a:ext>
            </a:extLst>
          </p:cNvPr>
          <p:cNvSpPr/>
          <p:nvPr/>
        </p:nvSpPr>
        <p:spPr>
          <a:xfrm>
            <a:off x="831134" y="3421559"/>
            <a:ext cx="1731563" cy="461665"/>
          </a:xfrm>
          <a:prstGeom prst="rect">
            <a:avLst/>
          </a:prstGeom>
          <a:noFill/>
        </p:spPr>
        <p:txBody>
          <a:bodyPr wrap="none" lIns="91440" tIns="45720" rIns="91440" bIns="45720">
            <a:spAutoFit/>
          </a:bodyPr>
          <a:lstStyle/>
          <a:p>
            <a:pPr algn="ctr"/>
            <a:r>
              <a:rPr lang="pt-BR" sz="2400" b="1" cap="none" spc="0" dirty="0">
                <a:ln w="0"/>
                <a:solidFill>
                  <a:schemeClr val="accent2">
                    <a:lumMod val="75000"/>
                  </a:schemeClr>
                </a:solidFill>
              </a:rPr>
              <a:t>CLIENT-SIDE</a:t>
            </a:r>
          </a:p>
        </p:txBody>
      </p:sp>
      <p:sp>
        <p:nvSpPr>
          <p:cNvPr id="29" name="Retângulo 28">
            <a:extLst>
              <a:ext uri="{FF2B5EF4-FFF2-40B4-BE49-F238E27FC236}">
                <a16:creationId xmlns:a16="http://schemas.microsoft.com/office/drawing/2014/main" id="{0F349682-265B-4306-B9BE-6540260AE634}"/>
              </a:ext>
            </a:extLst>
          </p:cNvPr>
          <p:cNvSpPr/>
          <p:nvPr/>
        </p:nvSpPr>
        <p:spPr>
          <a:xfrm>
            <a:off x="2229473" y="920127"/>
            <a:ext cx="4915513" cy="523220"/>
          </a:xfrm>
          <a:prstGeom prst="rect">
            <a:avLst/>
          </a:prstGeom>
          <a:noFill/>
        </p:spPr>
        <p:txBody>
          <a:bodyPr wrap="none" lIns="91440" tIns="45720" rIns="91440" bIns="45720">
            <a:spAutoFit/>
          </a:bodyPr>
          <a:lstStyle/>
          <a:p>
            <a:pPr algn="ctr"/>
            <a:r>
              <a:rPr lang="pt-BR" sz="2800" b="1" cap="none" spc="0" dirty="0">
                <a:ln w="0"/>
              </a:rPr>
              <a:t>REPRESENTAÇÃO EM CAMADAS</a:t>
            </a:r>
          </a:p>
        </p:txBody>
      </p:sp>
      <p:pic>
        <p:nvPicPr>
          <p:cNvPr id="14" name="Picture 2" descr="Js Logo Vectors Free Download">
            <a:extLst>
              <a:ext uri="{FF2B5EF4-FFF2-40B4-BE49-F238E27FC236}">
                <a16:creationId xmlns:a16="http://schemas.microsoft.com/office/drawing/2014/main" id="{0FC6B92B-7345-458A-ADD8-A7EDA3EBFD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a:extLst>
              <a:ext uri="{FF2B5EF4-FFF2-40B4-BE49-F238E27FC236}">
                <a16:creationId xmlns:a16="http://schemas.microsoft.com/office/drawing/2014/main" id="{351A2745-226A-4C66-A7A8-2EAE4728599A}"/>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2666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Elipse 5">
            <a:extLst>
              <a:ext uri="{FF2B5EF4-FFF2-40B4-BE49-F238E27FC236}">
                <a16:creationId xmlns:a16="http://schemas.microsoft.com/office/drawing/2014/main" id="{52989B37-FDAF-4511-84D6-5268129DABA4}"/>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TextBox 59">
            <a:extLst>
              <a:ext uri="{FF2B5EF4-FFF2-40B4-BE49-F238E27FC236}">
                <a16:creationId xmlns:a16="http://schemas.microsoft.com/office/drawing/2014/main" id="{CC257F50-1F2D-4A20-9216-E02578769A06}"/>
              </a:ext>
            </a:extLst>
          </p:cNvPr>
          <p:cNvSpPr txBox="1"/>
          <p:nvPr/>
        </p:nvSpPr>
        <p:spPr>
          <a:xfrm>
            <a:off x="936052" y="555773"/>
            <a:ext cx="4349457" cy="584775"/>
          </a:xfrm>
          <a:prstGeom prst="rect">
            <a:avLst/>
          </a:prstGeom>
          <a:noFill/>
        </p:spPr>
        <p:txBody>
          <a:bodyPr wrap="square" rtlCol="0">
            <a:spAutoFit/>
          </a:bodyPr>
          <a:lstStyle/>
          <a:p>
            <a:r>
              <a:rPr lang="pt-BR" sz="3200" dirty="0">
                <a:solidFill>
                  <a:srgbClr val="ED145B"/>
                </a:solidFill>
                <a:latin typeface="Gotham HTF" pitchFamily="50" charset="0"/>
                <a:cs typeface="Gotham HTF Bold"/>
              </a:rPr>
              <a:t>DÚVIDAS?</a:t>
            </a:r>
            <a:endParaRPr lang="pt-BR" sz="3200" dirty="0">
              <a:solidFill>
                <a:srgbClr val="ED145B"/>
              </a:solidFill>
              <a:latin typeface="Gotham HTF" pitchFamily="50" charset="0"/>
              <a:cs typeface="Gotham HTF Light"/>
            </a:endParaRPr>
          </a:p>
        </p:txBody>
      </p:sp>
      <p:pic>
        <p:nvPicPr>
          <p:cNvPr id="3" name="Imagem 2">
            <a:extLst>
              <a:ext uri="{FF2B5EF4-FFF2-40B4-BE49-F238E27FC236}">
                <a16:creationId xmlns:a16="http://schemas.microsoft.com/office/drawing/2014/main" id="{832F7C2F-ADEE-420F-9A10-626F2DC525FB}"/>
              </a:ext>
            </a:extLst>
          </p:cNvPr>
          <p:cNvPicPr>
            <a:picLocks noChangeAspect="1"/>
          </p:cNvPicPr>
          <p:nvPr/>
        </p:nvPicPr>
        <p:blipFill>
          <a:blip r:embed="rId3"/>
          <a:stretch>
            <a:fillRect/>
          </a:stretch>
        </p:blipFill>
        <p:spPr>
          <a:xfrm>
            <a:off x="5508052" y="294654"/>
            <a:ext cx="2607107" cy="4853609"/>
          </a:xfrm>
          <a:prstGeom prst="rect">
            <a:avLst/>
          </a:prstGeom>
        </p:spPr>
      </p:pic>
      <p:sp>
        <p:nvSpPr>
          <p:cNvPr id="5" name="Retângulo 4">
            <a:extLst>
              <a:ext uri="{FF2B5EF4-FFF2-40B4-BE49-F238E27FC236}">
                <a16:creationId xmlns:a16="http://schemas.microsoft.com/office/drawing/2014/main" id="{04DCF66A-7FDA-4429-BFE5-5EF5AC6A3DEE}"/>
              </a:ext>
            </a:extLst>
          </p:cNvPr>
          <p:cNvSpPr/>
          <p:nvPr/>
        </p:nvSpPr>
        <p:spPr>
          <a:xfrm>
            <a:off x="936052" y="2142571"/>
            <a:ext cx="4572000" cy="880369"/>
          </a:xfrm>
          <a:prstGeom prst="rect">
            <a:avLst/>
          </a:prstGeom>
        </p:spPr>
        <p:txBody>
          <a:bodyPr>
            <a:spAutoFit/>
          </a:bodyPr>
          <a:lstStyle/>
          <a:p>
            <a:pPr>
              <a:lnSpc>
                <a:spcPct val="150000"/>
              </a:lnSpc>
              <a:buClr>
                <a:srgbClr val="ED145B"/>
              </a:buClr>
              <a:defRPr/>
            </a:pPr>
            <a:r>
              <a:rPr lang="pt-BR" dirty="0">
                <a:solidFill>
                  <a:schemeClr val="bg1">
                    <a:lumMod val="75000"/>
                  </a:schemeClr>
                </a:solidFill>
                <a:latin typeface="Gotham HTF Light" pitchFamily="50" charset="0"/>
                <a:ea typeface="Roboto" pitchFamily="2" charset="0"/>
              </a:rPr>
              <a:t>“A dúvida é o princípio da sabedoria.”</a:t>
            </a:r>
          </a:p>
          <a:p>
            <a:pPr>
              <a:lnSpc>
                <a:spcPct val="150000"/>
              </a:lnSpc>
              <a:buClr>
                <a:srgbClr val="ED145B"/>
              </a:buClr>
              <a:defRPr/>
            </a:pPr>
            <a:r>
              <a:rPr lang="pt-BR" dirty="0">
                <a:solidFill>
                  <a:schemeClr val="bg1">
                    <a:lumMod val="75000"/>
                  </a:schemeClr>
                </a:solidFill>
                <a:latin typeface="Gotham HTF Light" pitchFamily="50" charset="0"/>
                <a:ea typeface="Roboto" pitchFamily="2" charset="0"/>
              </a:rPr>
              <a:t>					        - Aristóteles</a:t>
            </a:r>
          </a:p>
        </p:txBody>
      </p:sp>
    </p:spTree>
    <p:extLst>
      <p:ext uri="{BB962C8B-B14F-4D97-AF65-F5344CB8AC3E}">
        <p14:creationId xmlns:p14="http://schemas.microsoft.com/office/powerpoint/2010/main" val="344093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0B0E2A53-4404-406C-BB5D-EE30D6CE34A4}"/>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pic>
        <p:nvPicPr>
          <p:cNvPr id="20"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018" y="3100865"/>
            <a:ext cx="815963" cy="219495"/>
          </a:xfrm>
          <a:prstGeom prst="rect">
            <a:avLst/>
          </a:prstGeom>
        </p:spPr>
      </p:pic>
      <p:sp>
        <p:nvSpPr>
          <p:cNvPr id="33" name="TextBox 32"/>
          <p:cNvSpPr txBox="1"/>
          <p:nvPr/>
        </p:nvSpPr>
        <p:spPr>
          <a:xfrm>
            <a:off x="2161308" y="2258660"/>
            <a:ext cx="4821384" cy="630942"/>
          </a:xfrm>
          <a:prstGeom prst="rect">
            <a:avLst/>
          </a:prstGeom>
          <a:noFill/>
        </p:spPr>
        <p:txBody>
          <a:bodyPr wrap="square" rtlCol="0">
            <a:spAutoFit/>
          </a:bodyPr>
          <a:lstStyle/>
          <a:p>
            <a:pPr algn="ctr"/>
            <a:r>
              <a:rPr lang="en-US" sz="3500" dirty="0">
                <a:solidFill>
                  <a:srgbClr val="ED145B"/>
                </a:solidFill>
                <a:latin typeface="Gotham HTF Medium" pitchFamily="50" charset="0"/>
                <a:cs typeface="Gotham HTF Light"/>
              </a:rPr>
              <a:t>OBRIGADO</a:t>
            </a:r>
          </a:p>
        </p:txBody>
      </p:sp>
      <p:sp>
        <p:nvSpPr>
          <p:cNvPr id="6" name="Rectangle 1026">
            <a:extLst>
              <a:ext uri="{FF2B5EF4-FFF2-40B4-BE49-F238E27FC236}">
                <a16:creationId xmlns:a16="http://schemas.microsoft.com/office/drawing/2014/main" id="{1F2D26AD-AB61-4AE7-9ED3-99956538333A}"/>
              </a:ext>
            </a:extLst>
          </p:cNvPr>
          <p:cNvSpPr>
            <a:spLocks noChangeArrowheads="1"/>
          </p:cNvSpPr>
          <p:nvPr/>
        </p:nvSpPr>
        <p:spPr bwMode="auto">
          <a:xfrm>
            <a:off x="772019" y="3681544"/>
            <a:ext cx="8090628" cy="1194752"/>
          </a:xfrm>
          <a:prstGeom prst="rect">
            <a:avLst/>
          </a:prstGeom>
          <a:noFill/>
          <a:ln w="9525">
            <a:noFill/>
            <a:miter lim="800000"/>
            <a:headEnd/>
            <a:tailEnd/>
          </a:ln>
        </p:spPr>
        <p:txBody>
          <a:bodyPr wrap="square" lIns="92075" tIns="46038" rIns="92075" bIns="46038">
            <a:spAutoFit/>
          </a:bodyPr>
          <a:lstStyle/>
          <a:p>
            <a:pPr>
              <a:defRPr/>
            </a:pPr>
            <a:r>
              <a:rPr kumimoji="1" lang="en-US" dirty="0">
                <a:solidFill>
                  <a:schemeClr val="bg1">
                    <a:lumMod val="65000"/>
                  </a:schemeClr>
                </a:solidFill>
                <a:cs typeface="Gotham-Bold"/>
              </a:rPr>
              <a:t>Copyright © 2015 - 2022  Prof. Luís Carlos S. Silva</a:t>
            </a:r>
          </a:p>
          <a:p>
            <a:pPr>
              <a:defRPr/>
            </a:pPr>
            <a:r>
              <a:rPr kumimoji="1" lang="en-US" dirty="0">
                <a:solidFill>
                  <a:schemeClr val="bg1">
                    <a:lumMod val="65000"/>
                  </a:schemeClr>
                </a:solidFill>
                <a:cs typeface="Gotham-Bold"/>
              </a:rPr>
              <a:t>                                              Prof. Alexandre Carlos de Jesus</a:t>
            </a:r>
          </a:p>
          <a:p>
            <a:pPr>
              <a:defRPr/>
            </a:pPr>
            <a:endParaRPr kumimoji="1" lang="en-US" sz="1200" dirty="0">
              <a:solidFill>
                <a:schemeClr val="bg1">
                  <a:lumMod val="65000"/>
                </a:schemeClr>
              </a:solidFill>
              <a:cs typeface="Gotham-Book"/>
            </a:endParaRPr>
          </a:p>
          <a:p>
            <a:pPr>
              <a:lnSpc>
                <a:spcPct val="110000"/>
              </a:lnSpc>
              <a:defRPr/>
            </a:pPr>
            <a:r>
              <a:rPr kumimoji="1" lang="pt-BR" sz="1100" dirty="0">
                <a:solidFill>
                  <a:schemeClr val="bg1">
                    <a:lumMod val="65000"/>
                  </a:schemeClr>
                </a:solidFill>
                <a:cs typeface="Gotham-Book"/>
              </a:rPr>
              <a:t>Todos direitos reservados. Reprodução ou divulgação total ou parcial deste documento é expressamente </a:t>
            </a:r>
            <a:r>
              <a:rPr kumimoji="1" lang="pt-BR" sz="1100" dirty="0" err="1">
                <a:solidFill>
                  <a:schemeClr val="bg1">
                    <a:lumMod val="65000"/>
                  </a:schemeClr>
                </a:solidFill>
                <a:cs typeface="Gotham-Book"/>
              </a:rPr>
              <a:t>proíbido</a:t>
            </a:r>
            <a:r>
              <a:rPr kumimoji="1" lang="pt-BR" sz="1100" dirty="0">
                <a:solidFill>
                  <a:schemeClr val="bg1">
                    <a:lumMod val="65000"/>
                  </a:schemeClr>
                </a:solidFill>
                <a:cs typeface="Gotham-Book"/>
              </a:rPr>
              <a:t> sem o consentimento formal, por escrito, do Professor (autor).</a:t>
            </a:r>
          </a:p>
        </p:txBody>
      </p:sp>
      <p:sp>
        <p:nvSpPr>
          <p:cNvPr id="7" name="Rectangle 4">
            <a:extLst>
              <a:ext uri="{FF2B5EF4-FFF2-40B4-BE49-F238E27FC236}">
                <a16:creationId xmlns:a16="http://schemas.microsoft.com/office/drawing/2014/main" id="{43C6E7BF-0CD1-4814-AC3F-89A4CDB30038}"/>
              </a:ext>
            </a:extLst>
          </p:cNvPr>
          <p:cNvSpPr/>
          <p:nvPr/>
        </p:nvSpPr>
        <p:spPr>
          <a:xfrm>
            <a:off x="466613" y="3750503"/>
            <a:ext cx="72000" cy="12395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2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AC9727B6-CB6D-41D7-8309-AC12CCAEBB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943" y="211486"/>
            <a:ext cx="8732115" cy="4725291"/>
          </a:xfrm>
          <a:prstGeom prst="rect">
            <a:avLst/>
          </a:prstGeom>
        </p:spPr>
      </p:pic>
      <p:pic>
        <p:nvPicPr>
          <p:cNvPr id="16" name="Image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7655" y="2215502"/>
            <a:ext cx="2648691" cy="712498"/>
          </a:xfrm>
          <a:prstGeom prst="rect">
            <a:avLst/>
          </a:prstGeom>
        </p:spPr>
      </p:pic>
      <p:sp>
        <p:nvSpPr>
          <p:cNvPr id="4" name="Elipse 3">
            <a:extLst>
              <a:ext uri="{FF2B5EF4-FFF2-40B4-BE49-F238E27FC236}">
                <a16:creationId xmlns:a16="http://schemas.microsoft.com/office/drawing/2014/main" id="{BC384FFA-22F5-489C-883B-E679CEF5E596}"/>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1884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O que fazer com </a:t>
            </a:r>
            <a:r>
              <a:rPr lang="pt-BR" sz="2400" dirty="0" err="1">
                <a:solidFill>
                  <a:srgbClr val="FF0066"/>
                </a:solidFill>
              </a:rPr>
              <a:t>Javascript</a:t>
            </a:r>
            <a:endParaRPr lang="en-US" sz="2400" dirty="0">
              <a:solidFill>
                <a:srgbClr val="FF0066"/>
              </a:solidFill>
            </a:endParaRPr>
          </a:p>
        </p:txBody>
      </p:sp>
      <p:sp>
        <p:nvSpPr>
          <p:cNvPr id="13" name="Elipse 12">
            <a:extLst>
              <a:ext uri="{FF2B5EF4-FFF2-40B4-BE49-F238E27FC236}">
                <a16:creationId xmlns:a16="http://schemas.microsoft.com/office/drawing/2014/main" id="{25D39716-1236-44B8-A9C7-680AC0C9C5C7}"/>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F349682-265B-4306-B9BE-6540260AE634}"/>
              </a:ext>
            </a:extLst>
          </p:cNvPr>
          <p:cNvSpPr/>
          <p:nvPr/>
        </p:nvSpPr>
        <p:spPr>
          <a:xfrm>
            <a:off x="3017158" y="757732"/>
            <a:ext cx="3109698" cy="523220"/>
          </a:xfrm>
          <a:prstGeom prst="rect">
            <a:avLst/>
          </a:prstGeom>
          <a:noFill/>
        </p:spPr>
        <p:txBody>
          <a:bodyPr wrap="none" lIns="91440" tIns="45720" rIns="91440" bIns="45720">
            <a:spAutoFit/>
          </a:bodyPr>
          <a:lstStyle/>
          <a:p>
            <a:pPr algn="ctr"/>
            <a:r>
              <a:rPr lang="pt-BR" sz="2800" b="1" cap="none" spc="0" dirty="0">
                <a:ln w="0"/>
              </a:rPr>
              <a:t>ALGUNS EXEMPLOS</a:t>
            </a:r>
          </a:p>
        </p:txBody>
      </p:sp>
      <p:sp>
        <p:nvSpPr>
          <p:cNvPr id="3" name="CaixaDeTexto 2">
            <a:extLst>
              <a:ext uri="{FF2B5EF4-FFF2-40B4-BE49-F238E27FC236}">
                <a16:creationId xmlns:a16="http://schemas.microsoft.com/office/drawing/2014/main" id="{51B4763A-4352-49D7-83F5-BFE20875D416}"/>
              </a:ext>
            </a:extLst>
          </p:cNvPr>
          <p:cNvSpPr txBox="1"/>
          <p:nvPr/>
        </p:nvSpPr>
        <p:spPr>
          <a:xfrm>
            <a:off x="485215" y="1635562"/>
            <a:ext cx="8018292" cy="919401"/>
          </a:xfrm>
          <a:prstGeom prst="roundRect">
            <a:avLst/>
          </a:prstGeom>
          <a:solidFill>
            <a:srgbClr val="7030A0"/>
          </a:solidFill>
          <a:ln w="38100">
            <a:solidFill>
              <a:schemeClr val="accent4">
                <a:lumMod val="60000"/>
                <a:lumOff val="40000"/>
              </a:schemeClr>
            </a:solidFill>
          </a:ln>
        </p:spPr>
        <p:txBody>
          <a:bodyPr wrap="square" rtlCol="0">
            <a:spAutoFit/>
          </a:bodyPr>
          <a:lstStyle/>
          <a:p>
            <a:r>
              <a:rPr lang="pt-BR" sz="1600" b="1" dirty="0">
                <a:solidFill>
                  <a:schemeClr val="bg1"/>
                </a:solidFill>
              </a:rPr>
              <a:t>CLIQUE DO MOUSE;</a:t>
            </a:r>
          </a:p>
          <a:p>
            <a:r>
              <a:rPr lang="pt-BR" sz="1600" b="1" dirty="0">
                <a:solidFill>
                  <a:schemeClr val="bg1"/>
                </a:solidFill>
              </a:rPr>
              <a:t>CARREGAMENTO DA PÁGINA;</a:t>
            </a:r>
          </a:p>
          <a:p>
            <a:r>
              <a:rPr lang="pt-BR" sz="1600" b="1" dirty="0">
                <a:solidFill>
                  <a:schemeClr val="bg1"/>
                </a:solidFill>
              </a:rPr>
              <a:t>ENVIO DE INFORMAÇÕES.</a:t>
            </a:r>
          </a:p>
        </p:txBody>
      </p:sp>
      <p:sp>
        <p:nvSpPr>
          <p:cNvPr id="4" name="Retângulo 3">
            <a:extLst>
              <a:ext uri="{FF2B5EF4-FFF2-40B4-BE49-F238E27FC236}">
                <a16:creationId xmlns:a16="http://schemas.microsoft.com/office/drawing/2014/main" id="{A3E40D17-5F32-4025-8B8C-44DFD0233B3C}"/>
              </a:ext>
            </a:extLst>
          </p:cNvPr>
          <p:cNvSpPr/>
          <p:nvPr/>
        </p:nvSpPr>
        <p:spPr>
          <a:xfrm>
            <a:off x="435092" y="1257324"/>
            <a:ext cx="6978770" cy="400110"/>
          </a:xfrm>
          <a:prstGeom prst="rect">
            <a:avLst/>
          </a:prstGeom>
          <a:noFill/>
        </p:spPr>
        <p:txBody>
          <a:bodyPr wrap="none" lIns="91440" tIns="45720" rIns="91440" bIns="45720">
            <a:spAutoFit/>
          </a:bodyPr>
          <a:lstStyle/>
          <a:p>
            <a:pPr algn="ctr"/>
            <a:r>
              <a:rPr lang="pt-BR" sz="2000" b="1" cap="none" spc="0" dirty="0">
                <a:ln w="0"/>
                <a:solidFill>
                  <a:schemeClr val="accent4">
                    <a:lumMod val="75000"/>
                  </a:schemeClr>
                </a:solidFill>
              </a:rPr>
              <a:t>EVENTOS</a:t>
            </a:r>
            <a:r>
              <a:rPr lang="pt-BR" b="1" cap="none" spc="0" dirty="0">
                <a:ln w="0"/>
                <a:solidFill>
                  <a:schemeClr val="accent4">
                    <a:lumMod val="75000"/>
                  </a:schemeClr>
                </a:solidFill>
              </a:rPr>
              <a:t> -  “SÃO UTILIZADOS QUANDO ALGO ACONTECE NA PÁGINA”.</a:t>
            </a:r>
          </a:p>
        </p:txBody>
      </p:sp>
      <p:sp>
        <p:nvSpPr>
          <p:cNvPr id="6" name="CaixaDeTexto 5">
            <a:extLst>
              <a:ext uri="{FF2B5EF4-FFF2-40B4-BE49-F238E27FC236}">
                <a16:creationId xmlns:a16="http://schemas.microsoft.com/office/drawing/2014/main" id="{93DB8BA1-6D02-44A9-B440-ABB7DB08DD3C}"/>
              </a:ext>
            </a:extLst>
          </p:cNvPr>
          <p:cNvSpPr txBox="1"/>
          <p:nvPr/>
        </p:nvSpPr>
        <p:spPr>
          <a:xfrm>
            <a:off x="522490" y="3155701"/>
            <a:ext cx="8018292" cy="646986"/>
          </a:xfrm>
          <a:prstGeom prst="roundRect">
            <a:avLst/>
          </a:prstGeom>
          <a:solidFill>
            <a:schemeClr val="accent3">
              <a:lumMod val="75000"/>
            </a:schemeClr>
          </a:solidFill>
          <a:ln w="38100">
            <a:solidFill>
              <a:schemeClr val="accent3">
                <a:lumMod val="40000"/>
                <a:lumOff val="60000"/>
              </a:schemeClr>
            </a:solidFill>
          </a:ln>
        </p:spPr>
        <p:txBody>
          <a:bodyPr wrap="square" rtlCol="0">
            <a:spAutoFit/>
          </a:bodyPr>
          <a:lstStyle/>
          <a:p>
            <a:r>
              <a:rPr lang="pt-BR" sz="1600" b="1" dirty="0">
                <a:solidFill>
                  <a:schemeClr val="bg1"/>
                </a:solidFill>
              </a:rPr>
              <a:t>É POSSIVEL ESCREVER EM CONTEÚDO DE ELEMENTOS HTML E DA MESMA FORMA LER OS SEUS VALORES.</a:t>
            </a:r>
          </a:p>
        </p:txBody>
      </p:sp>
      <p:sp>
        <p:nvSpPr>
          <p:cNvPr id="8" name="Retângulo 7">
            <a:extLst>
              <a:ext uri="{FF2B5EF4-FFF2-40B4-BE49-F238E27FC236}">
                <a16:creationId xmlns:a16="http://schemas.microsoft.com/office/drawing/2014/main" id="{A163CA13-A618-4A2B-BBCA-5EF452EA502A}"/>
              </a:ext>
            </a:extLst>
          </p:cNvPr>
          <p:cNvSpPr/>
          <p:nvPr/>
        </p:nvSpPr>
        <p:spPr>
          <a:xfrm>
            <a:off x="522490" y="2755591"/>
            <a:ext cx="1921424" cy="400110"/>
          </a:xfrm>
          <a:prstGeom prst="rect">
            <a:avLst/>
          </a:prstGeom>
          <a:noFill/>
        </p:spPr>
        <p:txBody>
          <a:bodyPr wrap="none" lIns="91440" tIns="45720" rIns="91440" bIns="45720">
            <a:spAutoFit/>
          </a:bodyPr>
          <a:lstStyle/>
          <a:p>
            <a:pPr algn="ctr"/>
            <a:r>
              <a:rPr lang="pt-BR" sz="2000" b="1" cap="none" spc="0" dirty="0">
                <a:ln w="0"/>
                <a:solidFill>
                  <a:schemeClr val="accent3">
                    <a:lumMod val="75000"/>
                  </a:schemeClr>
                </a:solidFill>
              </a:rPr>
              <a:t>LER E ESCREVER</a:t>
            </a:r>
            <a:r>
              <a:rPr lang="pt-BR" b="1" cap="none" spc="0" dirty="0">
                <a:ln w="0"/>
                <a:solidFill>
                  <a:schemeClr val="accent3">
                    <a:lumMod val="75000"/>
                  </a:schemeClr>
                </a:solidFill>
              </a:rPr>
              <a:t> </a:t>
            </a:r>
          </a:p>
        </p:txBody>
      </p:sp>
      <p:sp>
        <p:nvSpPr>
          <p:cNvPr id="11" name="CaixaDeTexto 10">
            <a:extLst>
              <a:ext uri="{FF2B5EF4-FFF2-40B4-BE49-F238E27FC236}">
                <a16:creationId xmlns:a16="http://schemas.microsoft.com/office/drawing/2014/main" id="{548814CC-90AF-4853-B723-34C241AF7A20}"/>
              </a:ext>
            </a:extLst>
          </p:cNvPr>
          <p:cNvSpPr txBox="1"/>
          <p:nvPr/>
        </p:nvSpPr>
        <p:spPr>
          <a:xfrm>
            <a:off x="534412" y="4413328"/>
            <a:ext cx="8018292" cy="374571"/>
          </a:xfrm>
          <a:prstGeom prst="roundRect">
            <a:avLst/>
          </a:prstGeom>
          <a:solidFill>
            <a:schemeClr val="accent2">
              <a:lumMod val="75000"/>
            </a:schemeClr>
          </a:solidFill>
          <a:ln w="38100">
            <a:solidFill>
              <a:schemeClr val="accent2">
                <a:lumMod val="40000"/>
                <a:lumOff val="60000"/>
              </a:schemeClr>
            </a:solidFill>
          </a:ln>
        </p:spPr>
        <p:txBody>
          <a:bodyPr wrap="square" rtlCol="0">
            <a:spAutoFit/>
          </a:bodyPr>
          <a:lstStyle/>
          <a:p>
            <a:r>
              <a:rPr lang="pt-BR" sz="1600" b="1" dirty="0">
                <a:solidFill>
                  <a:schemeClr val="bg1"/>
                </a:solidFill>
              </a:rPr>
              <a:t>É POSSÍVEL VALIDAR INFORMAÇÕES ANTES MESMO DELAS SEREM ENVIADAS AO SERVIDOR.</a:t>
            </a:r>
          </a:p>
        </p:txBody>
      </p:sp>
      <p:sp>
        <p:nvSpPr>
          <p:cNvPr id="12" name="Retângulo 11">
            <a:extLst>
              <a:ext uri="{FF2B5EF4-FFF2-40B4-BE49-F238E27FC236}">
                <a16:creationId xmlns:a16="http://schemas.microsoft.com/office/drawing/2014/main" id="{450E9510-B48A-4C4C-B19D-1E504D95E1B8}"/>
              </a:ext>
            </a:extLst>
          </p:cNvPr>
          <p:cNvSpPr/>
          <p:nvPr/>
        </p:nvSpPr>
        <p:spPr>
          <a:xfrm>
            <a:off x="485215" y="4013218"/>
            <a:ext cx="1984774" cy="400110"/>
          </a:xfrm>
          <a:prstGeom prst="rect">
            <a:avLst/>
          </a:prstGeom>
          <a:noFill/>
        </p:spPr>
        <p:txBody>
          <a:bodyPr wrap="none" lIns="91440" tIns="45720" rIns="91440" bIns="45720">
            <a:spAutoFit/>
          </a:bodyPr>
          <a:lstStyle/>
          <a:p>
            <a:pPr algn="ctr"/>
            <a:r>
              <a:rPr lang="pt-BR" sz="2000" b="1" cap="none" spc="0" dirty="0">
                <a:ln w="0"/>
                <a:solidFill>
                  <a:schemeClr val="accent2">
                    <a:lumMod val="75000"/>
                  </a:schemeClr>
                </a:solidFill>
              </a:rPr>
              <a:t>VALIDAR DADOS</a:t>
            </a:r>
            <a:r>
              <a:rPr lang="pt-BR" b="1" cap="none" spc="0" dirty="0">
                <a:ln w="0"/>
                <a:solidFill>
                  <a:schemeClr val="accent2">
                    <a:lumMod val="75000"/>
                  </a:schemeClr>
                </a:solidFill>
              </a:rPr>
              <a:t> </a:t>
            </a:r>
          </a:p>
        </p:txBody>
      </p:sp>
      <p:pic>
        <p:nvPicPr>
          <p:cNvPr id="14" name="Picture 2" descr="Js Logo Vectors Free Download">
            <a:extLst>
              <a:ext uri="{FF2B5EF4-FFF2-40B4-BE49-F238E27FC236}">
                <a16:creationId xmlns:a16="http://schemas.microsoft.com/office/drawing/2014/main" id="{57887130-EA49-4AEE-A342-7E24FC40F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6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Elipse 7">
            <a:extLst>
              <a:ext uri="{FF2B5EF4-FFF2-40B4-BE49-F238E27FC236}">
                <a16:creationId xmlns:a16="http://schemas.microsoft.com/office/drawing/2014/main" id="{251DF1B3-8E7C-4D97-8D67-6BEBAC726EE5}"/>
              </a:ext>
            </a:extLst>
          </p:cNvPr>
          <p:cNvSpPr/>
          <p:nvPr/>
        </p:nvSpPr>
        <p:spPr>
          <a:xfrm>
            <a:off x="914400" y="1103586"/>
            <a:ext cx="472966" cy="55179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Sintaxe e Formas de Utilização</a:t>
            </a:r>
            <a:endParaRPr lang="en-US" sz="2400" dirty="0">
              <a:solidFill>
                <a:srgbClr val="FF0066"/>
              </a:solidFill>
            </a:endParaRPr>
          </a:p>
        </p:txBody>
      </p:sp>
      <p:sp>
        <p:nvSpPr>
          <p:cNvPr id="5" name="CaixaDeTexto 4">
            <a:extLst>
              <a:ext uri="{FF2B5EF4-FFF2-40B4-BE49-F238E27FC236}">
                <a16:creationId xmlns:a16="http://schemas.microsoft.com/office/drawing/2014/main" id="{87B04CE1-EDD0-4515-864F-6448BF9034D3}"/>
              </a:ext>
            </a:extLst>
          </p:cNvPr>
          <p:cNvSpPr txBox="1"/>
          <p:nvPr/>
        </p:nvSpPr>
        <p:spPr>
          <a:xfrm>
            <a:off x="373047" y="1597462"/>
            <a:ext cx="8018292" cy="851297"/>
          </a:xfrm>
          <a:prstGeom prst="roundRect">
            <a:avLst/>
          </a:prstGeom>
          <a:solidFill>
            <a:srgbClr val="7030A0"/>
          </a:solidFill>
          <a:ln w="38100">
            <a:solidFill>
              <a:schemeClr val="accent4">
                <a:lumMod val="60000"/>
                <a:lumOff val="40000"/>
              </a:schemeClr>
            </a:solidFill>
          </a:ln>
        </p:spPr>
        <p:txBody>
          <a:bodyPr wrap="square" rtlCol="0">
            <a:spAutoFit/>
          </a:bodyPr>
          <a:lstStyle/>
          <a:p>
            <a:endParaRPr lang="pt-BR" sz="800" b="1" dirty="0">
              <a:solidFill>
                <a:schemeClr val="bg1"/>
              </a:solidFill>
            </a:endParaRPr>
          </a:p>
          <a:p>
            <a:pPr algn="ctr"/>
            <a:r>
              <a:rPr lang="pt-BR" sz="2800" b="1" dirty="0">
                <a:solidFill>
                  <a:schemeClr val="bg1"/>
                </a:solidFill>
              </a:rPr>
              <a:t>&lt;script&gt; ... &lt;/script&gt;</a:t>
            </a:r>
          </a:p>
          <a:p>
            <a:endParaRPr lang="pt-BR" sz="800" b="1" dirty="0">
              <a:solidFill>
                <a:schemeClr val="bg1"/>
              </a:solidFill>
            </a:endParaRPr>
          </a:p>
        </p:txBody>
      </p:sp>
      <p:sp>
        <p:nvSpPr>
          <p:cNvPr id="7" name="Retângulo 6">
            <a:extLst>
              <a:ext uri="{FF2B5EF4-FFF2-40B4-BE49-F238E27FC236}">
                <a16:creationId xmlns:a16="http://schemas.microsoft.com/office/drawing/2014/main" id="{1BFD3E04-4346-40A5-91E1-3D4B6F30D57E}"/>
              </a:ext>
            </a:extLst>
          </p:cNvPr>
          <p:cNvSpPr/>
          <p:nvPr/>
        </p:nvSpPr>
        <p:spPr>
          <a:xfrm>
            <a:off x="1777077" y="1197352"/>
            <a:ext cx="4965848" cy="461665"/>
          </a:xfrm>
          <a:prstGeom prst="rect">
            <a:avLst/>
          </a:prstGeom>
          <a:noFill/>
        </p:spPr>
        <p:txBody>
          <a:bodyPr wrap="none" lIns="91440" tIns="45720" rIns="91440" bIns="45720">
            <a:spAutoFit/>
          </a:bodyPr>
          <a:lstStyle/>
          <a:p>
            <a:pPr algn="ctr"/>
            <a:r>
              <a:rPr lang="pt-BR" sz="2400" b="1" cap="none" spc="0" dirty="0">
                <a:ln w="0"/>
                <a:solidFill>
                  <a:schemeClr val="accent4">
                    <a:lumMod val="75000"/>
                  </a:schemeClr>
                </a:solidFill>
              </a:rPr>
              <a:t>SINTAXE</a:t>
            </a:r>
            <a:r>
              <a:rPr lang="pt-BR" sz="2000" b="1" cap="none" spc="0" dirty="0">
                <a:ln w="0"/>
                <a:solidFill>
                  <a:schemeClr val="accent4">
                    <a:lumMod val="75000"/>
                  </a:schemeClr>
                </a:solidFill>
              </a:rPr>
              <a:t> -  ELA É DEFINIDA PELA TAG HTML:</a:t>
            </a:r>
          </a:p>
        </p:txBody>
      </p:sp>
      <p:sp>
        <p:nvSpPr>
          <p:cNvPr id="9" name="CaixaDeTexto 8">
            <a:extLst>
              <a:ext uri="{FF2B5EF4-FFF2-40B4-BE49-F238E27FC236}">
                <a16:creationId xmlns:a16="http://schemas.microsoft.com/office/drawing/2014/main" id="{6BDBCC8E-34E0-4613-A53E-E06099308E8C}"/>
              </a:ext>
            </a:extLst>
          </p:cNvPr>
          <p:cNvSpPr txBox="1"/>
          <p:nvPr/>
        </p:nvSpPr>
        <p:spPr>
          <a:xfrm>
            <a:off x="422244" y="3303268"/>
            <a:ext cx="8018292" cy="1336536"/>
          </a:xfrm>
          <a:prstGeom prst="roundRect">
            <a:avLst/>
          </a:prstGeom>
          <a:solidFill>
            <a:schemeClr val="accent3">
              <a:lumMod val="75000"/>
            </a:schemeClr>
          </a:solidFill>
          <a:ln w="38100">
            <a:solidFill>
              <a:schemeClr val="accent3">
                <a:lumMod val="40000"/>
                <a:lumOff val="60000"/>
              </a:schemeClr>
            </a:solidFill>
          </a:ln>
        </p:spPr>
        <p:txBody>
          <a:bodyPr wrap="square" rtlCol="0">
            <a:spAutoFit/>
          </a:bodyPr>
          <a:lstStyle/>
          <a:p>
            <a:endParaRPr lang="pt-BR" sz="800" b="1" dirty="0">
              <a:solidFill>
                <a:schemeClr val="bg1"/>
              </a:solidFill>
            </a:endParaRPr>
          </a:p>
          <a:p>
            <a:pPr marL="285750" indent="-285750">
              <a:buFont typeface="Arial" panose="020B0604020202020204" pitchFamily="34" charset="0"/>
              <a:buChar char="•"/>
            </a:pPr>
            <a:r>
              <a:rPr lang="pt-BR" b="1" dirty="0">
                <a:solidFill>
                  <a:schemeClr val="bg1"/>
                </a:solidFill>
              </a:rPr>
              <a:t>EM UM EVENTO INLINE;</a:t>
            </a:r>
          </a:p>
          <a:p>
            <a:pPr marL="285750" indent="-285750">
              <a:buFont typeface="Arial" panose="020B0604020202020204" pitchFamily="34" charset="0"/>
              <a:buChar char="•"/>
            </a:pPr>
            <a:r>
              <a:rPr lang="pt-BR" b="1" dirty="0">
                <a:solidFill>
                  <a:schemeClr val="bg1"/>
                </a:solidFill>
              </a:rPr>
              <a:t>DIRETAMENTE NO CABEÇALHO OU CORPO DA PÁGINA;</a:t>
            </a:r>
          </a:p>
          <a:p>
            <a:pPr marL="285750" indent="-285750">
              <a:buFont typeface="Arial" panose="020B0604020202020204" pitchFamily="34" charset="0"/>
              <a:buChar char="•"/>
            </a:pPr>
            <a:r>
              <a:rPr lang="pt-BR" b="1" dirty="0">
                <a:solidFill>
                  <a:schemeClr val="bg1"/>
                </a:solidFill>
              </a:rPr>
              <a:t>EM UM ARQUIVO EXTERNO.</a:t>
            </a:r>
          </a:p>
          <a:p>
            <a:endParaRPr lang="pt-BR" sz="800" b="1" dirty="0">
              <a:solidFill>
                <a:schemeClr val="bg1"/>
              </a:solidFill>
            </a:endParaRPr>
          </a:p>
        </p:txBody>
      </p:sp>
      <p:sp>
        <p:nvSpPr>
          <p:cNvPr id="16" name="Retângulo 15">
            <a:extLst>
              <a:ext uri="{FF2B5EF4-FFF2-40B4-BE49-F238E27FC236}">
                <a16:creationId xmlns:a16="http://schemas.microsoft.com/office/drawing/2014/main" id="{58C34915-42EE-4B0B-8694-3A84CC97AEAD}"/>
              </a:ext>
            </a:extLst>
          </p:cNvPr>
          <p:cNvSpPr/>
          <p:nvPr/>
        </p:nvSpPr>
        <p:spPr>
          <a:xfrm>
            <a:off x="912300" y="2844898"/>
            <a:ext cx="6939785" cy="461665"/>
          </a:xfrm>
          <a:prstGeom prst="rect">
            <a:avLst/>
          </a:prstGeom>
          <a:noFill/>
        </p:spPr>
        <p:txBody>
          <a:bodyPr wrap="none" lIns="91440" tIns="45720" rIns="91440" bIns="45720">
            <a:spAutoFit/>
          </a:bodyPr>
          <a:lstStyle/>
          <a:p>
            <a:pPr algn="ctr"/>
            <a:r>
              <a:rPr lang="pt-BR" sz="2400" b="1" cap="none" spc="0" dirty="0">
                <a:ln w="0"/>
                <a:solidFill>
                  <a:schemeClr val="accent3">
                    <a:lumMod val="75000"/>
                  </a:schemeClr>
                </a:solidFill>
              </a:rPr>
              <a:t>UTILIZAÇÃO </a:t>
            </a:r>
            <a:r>
              <a:rPr lang="pt-BR" b="1" cap="none" spc="0" dirty="0">
                <a:ln w="0"/>
                <a:solidFill>
                  <a:schemeClr val="accent3">
                    <a:lumMod val="75000"/>
                  </a:schemeClr>
                </a:solidFill>
              </a:rPr>
              <a:t>– EXISTEM 3 FORMAS DE UTILIZAÇÃO DO JAVASCRIPT:</a:t>
            </a:r>
            <a:r>
              <a:rPr lang="pt-BR" sz="2000" b="1" cap="none" spc="0" dirty="0">
                <a:ln w="0"/>
                <a:solidFill>
                  <a:schemeClr val="accent3">
                    <a:lumMod val="75000"/>
                  </a:schemeClr>
                </a:solidFill>
              </a:rPr>
              <a:t> </a:t>
            </a:r>
          </a:p>
        </p:txBody>
      </p:sp>
      <p:pic>
        <p:nvPicPr>
          <p:cNvPr id="11" name="Picture 2" descr="Js Logo Vectors Free Download">
            <a:extLst>
              <a:ext uri="{FF2B5EF4-FFF2-40B4-BE49-F238E27FC236}">
                <a16:creationId xmlns:a16="http://schemas.microsoft.com/office/drawing/2014/main" id="{8DF0D9A8-DD81-44C0-9F28-FE5F994D3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89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329423"/>
            <a:ext cx="8820360" cy="477534"/>
          </a:xfrm>
          <a:prstGeom prst="rect">
            <a:avLst/>
          </a:prstGeom>
          <a:solidFill>
            <a:schemeClr val="tx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Sintaxe e Formas de Utilização</a:t>
            </a:r>
            <a:endParaRPr lang="en-US" sz="2400" dirty="0">
              <a:solidFill>
                <a:srgbClr val="FF0066"/>
              </a:solidFill>
            </a:endParaRPr>
          </a:p>
        </p:txBody>
      </p:sp>
      <p:sp>
        <p:nvSpPr>
          <p:cNvPr id="3" name="CaixaDeTexto 2">
            <a:extLst>
              <a:ext uri="{FF2B5EF4-FFF2-40B4-BE49-F238E27FC236}">
                <a16:creationId xmlns:a16="http://schemas.microsoft.com/office/drawing/2014/main" id="{C85BF899-03A1-4980-9247-241D4A4C75D3}"/>
              </a:ext>
            </a:extLst>
          </p:cNvPr>
          <p:cNvSpPr txBox="1"/>
          <p:nvPr/>
        </p:nvSpPr>
        <p:spPr>
          <a:xfrm>
            <a:off x="373048" y="1203934"/>
            <a:ext cx="8018292" cy="953453"/>
          </a:xfrm>
          <a:prstGeom prst="roundRect">
            <a:avLst/>
          </a:prstGeom>
          <a:solidFill>
            <a:schemeClr val="tx1"/>
          </a:solidFill>
          <a:ln w="38100">
            <a:solidFill>
              <a:schemeClr val="accent4">
                <a:lumMod val="60000"/>
                <a:lumOff val="40000"/>
              </a:schemeClr>
            </a:solidFill>
          </a:ln>
        </p:spPr>
        <p:txBody>
          <a:bodyPr wrap="square" rtlCol="0">
            <a:spAutoFit/>
          </a:bodyPr>
          <a:lstStyle/>
          <a:p>
            <a:endParaRPr lang="pt-BR" sz="100" b="1" dirty="0">
              <a:solidFill>
                <a:schemeClr val="bg1"/>
              </a:solidFill>
            </a:endParaRPr>
          </a:p>
          <a:p>
            <a:pPr algn="ctr"/>
            <a:r>
              <a:rPr lang="pt-BR" b="1" dirty="0">
                <a:solidFill>
                  <a:schemeClr val="accent4">
                    <a:lumMod val="75000"/>
                  </a:schemeClr>
                </a:solidFill>
              </a:rPr>
              <a:t>&lt;</a:t>
            </a:r>
            <a:r>
              <a:rPr lang="pt-BR" b="1" dirty="0" err="1">
                <a:solidFill>
                  <a:schemeClr val="accent4">
                    <a:lumMod val="75000"/>
                  </a:schemeClr>
                </a:solidFill>
              </a:rPr>
              <a:t>tag</a:t>
            </a:r>
            <a:r>
              <a:rPr lang="pt-BR" b="1" dirty="0">
                <a:solidFill>
                  <a:schemeClr val="accent4">
                    <a:lumMod val="75000"/>
                  </a:schemeClr>
                </a:solidFill>
              </a:rPr>
              <a:t> </a:t>
            </a:r>
            <a:r>
              <a:rPr lang="pt-BR" b="1" dirty="0">
                <a:solidFill>
                  <a:srgbClr val="FF0000"/>
                </a:solidFill>
              </a:rPr>
              <a:t>evento=“instrução JS”</a:t>
            </a:r>
            <a:r>
              <a:rPr lang="pt-BR" b="1" dirty="0">
                <a:solidFill>
                  <a:schemeClr val="accent4">
                    <a:lumMod val="75000"/>
                  </a:schemeClr>
                </a:solidFill>
              </a:rPr>
              <a:t>&gt;&lt;/</a:t>
            </a:r>
            <a:r>
              <a:rPr lang="pt-BR" b="1" dirty="0" err="1">
                <a:solidFill>
                  <a:schemeClr val="accent4">
                    <a:lumMod val="75000"/>
                  </a:schemeClr>
                </a:solidFill>
              </a:rPr>
              <a:t>tag</a:t>
            </a:r>
            <a:r>
              <a:rPr lang="pt-BR" b="1" dirty="0">
                <a:solidFill>
                  <a:schemeClr val="accent4">
                    <a:lumMod val="75000"/>
                  </a:schemeClr>
                </a:solidFill>
              </a:rPr>
              <a:t>&gt;</a:t>
            </a:r>
          </a:p>
          <a:p>
            <a:pPr algn="ctr"/>
            <a:endParaRPr lang="pt-BR" sz="500" b="1" dirty="0">
              <a:solidFill>
                <a:schemeClr val="accent4">
                  <a:lumMod val="75000"/>
                </a:schemeClr>
              </a:solidFill>
            </a:endParaRPr>
          </a:p>
          <a:p>
            <a:r>
              <a:rPr lang="pt-BR" b="1" dirty="0">
                <a:solidFill>
                  <a:schemeClr val="accent4">
                    <a:lumMod val="75000"/>
                  </a:schemeClr>
                </a:solidFill>
              </a:rPr>
              <a:t>         EX: </a:t>
            </a:r>
          </a:p>
          <a:p>
            <a:endParaRPr lang="pt-BR" sz="800" b="1" dirty="0">
              <a:solidFill>
                <a:schemeClr val="bg1"/>
              </a:solidFill>
            </a:endParaRPr>
          </a:p>
        </p:txBody>
      </p:sp>
      <p:sp>
        <p:nvSpPr>
          <p:cNvPr id="4" name="Retângulo 3">
            <a:extLst>
              <a:ext uri="{FF2B5EF4-FFF2-40B4-BE49-F238E27FC236}">
                <a16:creationId xmlns:a16="http://schemas.microsoft.com/office/drawing/2014/main" id="{5A5CAC13-71F4-4AF8-81F4-B2E00ED97FD1}"/>
              </a:ext>
            </a:extLst>
          </p:cNvPr>
          <p:cNvSpPr/>
          <p:nvPr/>
        </p:nvSpPr>
        <p:spPr>
          <a:xfrm>
            <a:off x="1622204" y="803824"/>
            <a:ext cx="5275611" cy="461665"/>
          </a:xfrm>
          <a:prstGeom prst="rect">
            <a:avLst/>
          </a:prstGeom>
          <a:noFill/>
        </p:spPr>
        <p:txBody>
          <a:bodyPr wrap="none" lIns="91440" tIns="45720" rIns="91440" bIns="45720">
            <a:spAutoFit/>
          </a:bodyPr>
          <a:lstStyle/>
          <a:p>
            <a:pPr algn="ctr"/>
            <a:r>
              <a:rPr lang="pt-BR" sz="2400" b="1" cap="none" spc="0" dirty="0">
                <a:ln w="0"/>
                <a:solidFill>
                  <a:schemeClr val="accent4">
                    <a:lumMod val="75000"/>
                  </a:schemeClr>
                </a:solidFill>
              </a:rPr>
              <a:t>EM UM EVENTO DA TAG HTML (INLINE):</a:t>
            </a:r>
          </a:p>
        </p:txBody>
      </p:sp>
      <p:sp>
        <p:nvSpPr>
          <p:cNvPr id="6" name="Retângulo 5">
            <a:extLst>
              <a:ext uri="{FF2B5EF4-FFF2-40B4-BE49-F238E27FC236}">
                <a16:creationId xmlns:a16="http://schemas.microsoft.com/office/drawing/2014/main" id="{A1DFA43F-C5F9-4210-8E5B-FB81F2EBE53E}"/>
              </a:ext>
            </a:extLst>
          </p:cNvPr>
          <p:cNvSpPr/>
          <p:nvPr/>
        </p:nvSpPr>
        <p:spPr>
          <a:xfrm>
            <a:off x="1132201" y="2193166"/>
            <a:ext cx="6473055" cy="461665"/>
          </a:xfrm>
          <a:prstGeom prst="rect">
            <a:avLst/>
          </a:prstGeom>
          <a:noFill/>
        </p:spPr>
        <p:txBody>
          <a:bodyPr wrap="none" lIns="91440" tIns="45720" rIns="91440" bIns="45720">
            <a:spAutoFit/>
          </a:bodyPr>
          <a:lstStyle/>
          <a:p>
            <a:pPr algn="ctr"/>
            <a:r>
              <a:rPr lang="pt-BR" sz="2400" b="1" dirty="0">
                <a:ln w="0"/>
                <a:solidFill>
                  <a:schemeClr val="accent3">
                    <a:lumMod val="75000"/>
                  </a:schemeClr>
                </a:solidFill>
              </a:rPr>
              <a:t>INTERNO NO CABEÇALHO OU CORPO DA PÁGINA</a:t>
            </a:r>
            <a:r>
              <a:rPr lang="pt-BR" sz="2000" b="1" cap="none" spc="0" dirty="0">
                <a:ln w="0"/>
                <a:solidFill>
                  <a:schemeClr val="accent3">
                    <a:lumMod val="75000"/>
                  </a:schemeClr>
                </a:solidFill>
              </a:rPr>
              <a:t> </a:t>
            </a:r>
          </a:p>
        </p:txBody>
      </p:sp>
      <p:sp>
        <p:nvSpPr>
          <p:cNvPr id="19" name="Retângulo: Cantos Arredondados 18">
            <a:extLst>
              <a:ext uri="{FF2B5EF4-FFF2-40B4-BE49-F238E27FC236}">
                <a16:creationId xmlns:a16="http://schemas.microsoft.com/office/drawing/2014/main" id="{C6865AB2-78E1-430C-B17F-FD88AE431F22}"/>
              </a:ext>
            </a:extLst>
          </p:cNvPr>
          <p:cNvSpPr/>
          <p:nvPr/>
        </p:nvSpPr>
        <p:spPr>
          <a:xfrm>
            <a:off x="459786" y="2688324"/>
            <a:ext cx="3871403" cy="2242085"/>
          </a:xfrm>
          <a:prstGeom prst="roundRect">
            <a:avLst>
              <a:gd name="adj" fmla="val 7307"/>
            </a:avLst>
          </a:pr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3" name="Retângulo: Cantos Arredondados 22">
            <a:extLst>
              <a:ext uri="{FF2B5EF4-FFF2-40B4-BE49-F238E27FC236}">
                <a16:creationId xmlns:a16="http://schemas.microsoft.com/office/drawing/2014/main" id="{13B82CE2-02C6-4448-8073-18AA975BFA5A}"/>
              </a:ext>
            </a:extLst>
          </p:cNvPr>
          <p:cNvSpPr/>
          <p:nvPr/>
        </p:nvSpPr>
        <p:spPr>
          <a:xfrm>
            <a:off x="4342513" y="2690610"/>
            <a:ext cx="4048827" cy="2239799"/>
          </a:xfrm>
          <a:prstGeom prst="roundRect">
            <a:avLst>
              <a:gd name="adj" fmla="val 7775"/>
            </a:avLst>
          </a:pr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B180C9C8-1C66-4FE6-BEC7-573F490B3A1C}"/>
              </a:ext>
            </a:extLst>
          </p:cNvPr>
          <p:cNvSpPr/>
          <p:nvPr/>
        </p:nvSpPr>
        <p:spPr>
          <a:xfrm>
            <a:off x="1433273" y="2739667"/>
            <a:ext cx="2272096" cy="461665"/>
          </a:xfrm>
          <a:prstGeom prst="rect">
            <a:avLst/>
          </a:prstGeom>
          <a:noFill/>
        </p:spPr>
        <p:txBody>
          <a:bodyPr wrap="none" lIns="91440" tIns="45720" rIns="91440" bIns="45720">
            <a:spAutoFit/>
          </a:bodyPr>
          <a:lstStyle/>
          <a:p>
            <a:pPr algn="ctr"/>
            <a:r>
              <a:rPr lang="pt-BR" sz="2400" b="1" dirty="0">
                <a:ln w="0"/>
                <a:solidFill>
                  <a:schemeClr val="accent3">
                    <a:lumMod val="75000"/>
                  </a:schemeClr>
                </a:solidFill>
              </a:rPr>
              <a:t>NO CABEÇALHO</a:t>
            </a:r>
            <a:endParaRPr lang="pt-BR" sz="2000" b="1" cap="none" spc="0" dirty="0">
              <a:ln w="0"/>
              <a:solidFill>
                <a:schemeClr val="accent3">
                  <a:lumMod val="75000"/>
                </a:schemeClr>
              </a:solidFill>
            </a:endParaRPr>
          </a:p>
        </p:txBody>
      </p:sp>
      <p:sp>
        <p:nvSpPr>
          <p:cNvPr id="27" name="Retângulo 26">
            <a:extLst>
              <a:ext uri="{FF2B5EF4-FFF2-40B4-BE49-F238E27FC236}">
                <a16:creationId xmlns:a16="http://schemas.microsoft.com/office/drawing/2014/main" id="{90AD808B-80DE-4F47-8BBB-7636C86B275E}"/>
              </a:ext>
            </a:extLst>
          </p:cNvPr>
          <p:cNvSpPr/>
          <p:nvPr/>
        </p:nvSpPr>
        <p:spPr>
          <a:xfrm>
            <a:off x="5474878" y="2702588"/>
            <a:ext cx="1578637" cy="461665"/>
          </a:xfrm>
          <a:prstGeom prst="rect">
            <a:avLst/>
          </a:prstGeom>
          <a:noFill/>
        </p:spPr>
        <p:txBody>
          <a:bodyPr wrap="none" lIns="91440" tIns="45720" rIns="91440" bIns="45720">
            <a:spAutoFit/>
          </a:bodyPr>
          <a:lstStyle/>
          <a:p>
            <a:pPr algn="ctr"/>
            <a:r>
              <a:rPr lang="pt-BR" sz="2400" b="1" dirty="0">
                <a:ln w="0"/>
                <a:solidFill>
                  <a:schemeClr val="accent3">
                    <a:lumMod val="75000"/>
                  </a:schemeClr>
                </a:solidFill>
              </a:rPr>
              <a:t>NO CORPO</a:t>
            </a:r>
            <a:endParaRPr lang="pt-BR" sz="2000" b="1" cap="none" spc="0" dirty="0">
              <a:ln w="0"/>
              <a:solidFill>
                <a:schemeClr val="accent3">
                  <a:lumMod val="75000"/>
                </a:schemeClr>
              </a:solidFill>
            </a:endParaRPr>
          </a:p>
        </p:txBody>
      </p:sp>
      <p:pic>
        <p:nvPicPr>
          <p:cNvPr id="8" name="Imagem 7">
            <a:extLst>
              <a:ext uri="{FF2B5EF4-FFF2-40B4-BE49-F238E27FC236}">
                <a16:creationId xmlns:a16="http://schemas.microsoft.com/office/drawing/2014/main" id="{3C09389C-D938-4306-9421-587E441072CF}"/>
              </a:ext>
            </a:extLst>
          </p:cNvPr>
          <p:cNvPicPr>
            <a:picLocks noChangeAspect="1"/>
          </p:cNvPicPr>
          <p:nvPr/>
        </p:nvPicPr>
        <p:blipFill>
          <a:blip r:embed="rId3"/>
          <a:stretch>
            <a:fillRect/>
          </a:stretch>
        </p:blipFill>
        <p:spPr>
          <a:xfrm>
            <a:off x="1374680" y="1639241"/>
            <a:ext cx="5353797" cy="314369"/>
          </a:xfrm>
          <a:prstGeom prst="rect">
            <a:avLst/>
          </a:prstGeom>
        </p:spPr>
      </p:pic>
      <p:pic>
        <p:nvPicPr>
          <p:cNvPr id="13" name="Imagem 12">
            <a:extLst>
              <a:ext uri="{FF2B5EF4-FFF2-40B4-BE49-F238E27FC236}">
                <a16:creationId xmlns:a16="http://schemas.microsoft.com/office/drawing/2014/main" id="{292860CC-A986-4336-BA8E-DE33A6A8225B}"/>
              </a:ext>
            </a:extLst>
          </p:cNvPr>
          <p:cNvPicPr>
            <a:picLocks noChangeAspect="1"/>
          </p:cNvPicPr>
          <p:nvPr/>
        </p:nvPicPr>
        <p:blipFill>
          <a:blip r:embed="rId4"/>
          <a:stretch>
            <a:fillRect/>
          </a:stretch>
        </p:blipFill>
        <p:spPr>
          <a:xfrm>
            <a:off x="1374680" y="3164253"/>
            <a:ext cx="2272095" cy="1633488"/>
          </a:xfrm>
          <a:prstGeom prst="rect">
            <a:avLst/>
          </a:prstGeom>
        </p:spPr>
      </p:pic>
      <p:pic>
        <p:nvPicPr>
          <p:cNvPr id="15" name="Imagem 14">
            <a:extLst>
              <a:ext uri="{FF2B5EF4-FFF2-40B4-BE49-F238E27FC236}">
                <a16:creationId xmlns:a16="http://schemas.microsoft.com/office/drawing/2014/main" id="{EFEC959E-27AA-4FCF-983C-0F428CE00829}"/>
              </a:ext>
            </a:extLst>
          </p:cNvPr>
          <p:cNvPicPr>
            <a:picLocks noChangeAspect="1"/>
          </p:cNvPicPr>
          <p:nvPr/>
        </p:nvPicPr>
        <p:blipFill>
          <a:blip r:embed="rId5"/>
          <a:stretch>
            <a:fillRect/>
          </a:stretch>
        </p:blipFill>
        <p:spPr>
          <a:xfrm>
            <a:off x="5104696" y="3039758"/>
            <a:ext cx="2351637" cy="1770897"/>
          </a:xfrm>
          <a:prstGeom prst="rect">
            <a:avLst/>
          </a:prstGeom>
        </p:spPr>
      </p:pic>
      <p:pic>
        <p:nvPicPr>
          <p:cNvPr id="20" name="Picture 2" descr="Js Logo Vectors Free Download">
            <a:extLst>
              <a:ext uri="{FF2B5EF4-FFF2-40B4-BE49-F238E27FC236}">
                <a16:creationId xmlns:a16="http://schemas.microsoft.com/office/drawing/2014/main" id="{4C374D89-6C8C-46BD-8924-64328C13BB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979" y="292570"/>
            <a:ext cx="394958" cy="447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9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6926</TotalTime>
  <Words>3361</Words>
  <Application>Microsoft Office PowerPoint</Application>
  <PresentationFormat>Personalizar</PresentationFormat>
  <Paragraphs>524</Paragraphs>
  <Slides>62</Slides>
  <Notes>59</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62</vt:i4>
      </vt:variant>
    </vt:vector>
  </HeadingPairs>
  <TitlesOfParts>
    <vt:vector size="74" baseType="lpstr">
      <vt:lpstr>Arial</vt:lpstr>
      <vt:lpstr>Calibri</vt:lpstr>
      <vt:lpstr>Calibri Light</vt:lpstr>
      <vt:lpstr>Consolas</vt:lpstr>
      <vt:lpstr>Gotham HTF</vt:lpstr>
      <vt:lpstr>Gotham HTF Book</vt:lpstr>
      <vt:lpstr>Gotham HTF Light</vt:lpstr>
      <vt:lpstr>Gotham HTF Medium</vt:lpstr>
      <vt:lpstr>Gotham-Book</vt:lpstr>
      <vt:lpstr>Wingdings</vt:lpstr>
      <vt:lpstr>Office Theme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dc:title>
  <dc:creator>Adriano</dc:creator>
  <cp:lastModifiedBy>Alexandre Carlos de Jesus</cp:lastModifiedBy>
  <cp:revision>418</cp:revision>
  <dcterms:created xsi:type="dcterms:W3CDTF">2019-02-15T12:16:11Z</dcterms:created>
  <dcterms:modified xsi:type="dcterms:W3CDTF">2022-04-27T21:11:31Z</dcterms:modified>
</cp:coreProperties>
</file>