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e/KiK97MPbbbgGyf8OhiYrc3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Positivos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1397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Raleway" panose="020B0604020202020204" charset="0"/>
              </a:rPr>
              <a:t>Grupo se enturmou bem</a:t>
            </a:r>
            <a:endParaRPr lang="pt-BR" sz="10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Raleway" panose="020B0604020202020204" charset="0"/>
              </a:rPr>
              <a:t>Produtividade</a:t>
            </a:r>
            <a:endParaRPr lang="pt-BR" sz="10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Raleway" panose="020B0604020202020204" charset="0"/>
              </a:rPr>
              <a:t>Pontualidade</a:t>
            </a:r>
            <a:endParaRPr lang="pt-BR" sz="10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0" i="0" u="none" strike="noStrike" dirty="0">
                <a:solidFill>
                  <a:srgbClr val="595959"/>
                </a:solidFill>
                <a:effectLst/>
                <a:latin typeface="Raleway" panose="020B0604020202020204" charset="0"/>
              </a:rPr>
              <a:t>Criatividade</a:t>
            </a:r>
            <a:endParaRPr lang="pt-BR" sz="1000" b="0" dirty="0">
              <a:effectLst/>
            </a:endParaRPr>
          </a:p>
          <a:p>
            <a:pPr marL="139700" indent="0"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Ações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Planejar melhor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Definir melhor as atividades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Melhorar a comunicação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Negativos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Organização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Retrabalho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Comunicação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Falta de feedback do mentor</a:t>
            </a: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Falta de alinhamento com a identidade SENAI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parar de fazer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Parar de executar as tarefas sem planejamento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começar a fazer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Planejar melhor (usar o Azure)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Melhor detalhamento das tarefas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Continuar Fazendo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Se reunir todos os dias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Fazer as tarefas juntos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Considerar a opinião de todos</a:t>
            </a:r>
            <a:endParaRPr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Apresentação na tela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Raleway</vt:lpstr>
      <vt:lpstr>Arial</vt:lpstr>
      <vt:lpstr>Simple Light</vt:lpstr>
      <vt:lpstr>SPRINT 1  RETROSPECTIVE</vt:lpstr>
      <vt:lpstr>SPRINT 1 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RETROSPECTIVE</dc:title>
  <cp:lastModifiedBy>Matheus Souza Silva</cp:lastModifiedBy>
  <cp:revision>4</cp:revision>
  <dcterms:modified xsi:type="dcterms:W3CDTF">2020-08-31T18:47:48Z</dcterms:modified>
</cp:coreProperties>
</file>