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5" r:id="rId10"/>
    <p:sldId id="264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1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2a90a2943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2a90a2943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71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2a90a294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2a90a294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a90a294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a90a294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2a90a2943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2a90a2943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2a90a2943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2a90a2943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5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2a90a2943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2a90a2943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989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2a90a2943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2a90a2943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064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2a90a2943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2a90a2943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50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a90a294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a90a294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98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Apresentação de </a:t>
            </a:r>
            <a:r>
              <a:rPr lang="pt-BR" dirty="0" err="1"/>
              <a:t>BackEnd</a:t>
            </a:r>
            <a:r>
              <a:rPr lang="pt-BR" dirty="0"/>
              <a:t>: Inova Vagas 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- Antierror</a:t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841800" y="2916100"/>
            <a:ext cx="1563600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325" y="179650"/>
            <a:ext cx="854801" cy="2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625" y="145713"/>
            <a:ext cx="690361" cy="2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3"/>
          <p:cNvCxnSpPr/>
          <p:nvPr/>
        </p:nvCxnSpPr>
        <p:spPr>
          <a:xfrm>
            <a:off x="7884575" y="201600"/>
            <a:ext cx="0" cy="1731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07833" y="921350"/>
            <a:ext cx="8128333" cy="30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Apresentação API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64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85650" y="1425425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Sobre 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o 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Grupo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5061125" y="1059000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Danielly Vitória M. de Almeida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Victor Hugo A. Miranda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Matheus Souza Silva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Felipe Sugisawa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Mayara Lupeti Turbiani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770850" y="1207325"/>
            <a:ext cx="3130500" cy="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>
            <a:off x="797100" y="3201150"/>
            <a:ext cx="3078000" cy="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325" y="179650"/>
            <a:ext cx="854801" cy="2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625" y="145713"/>
            <a:ext cx="690361" cy="2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4"/>
          <p:cNvCxnSpPr/>
          <p:nvPr/>
        </p:nvCxnSpPr>
        <p:spPr>
          <a:xfrm>
            <a:off x="7884575" y="201600"/>
            <a:ext cx="0" cy="1731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/>
          <p:nvPr/>
        </p:nvSpPr>
        <p:spPr>
          <a:xfrm>
            <a:off x="5500525" y="1686150"/>
            <a:ext cx="135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Front End e Design</a:t>
            </a:r>
            <a:endParaRPr sz="11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5500525" y="2100725"/>
            <a:ext cx="21471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Front </a:t>
            </a:r>
            <a:r>
              <a:rPr lang="pt-BR" sz="1100" i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r>
              <a:rPr lang="pt-BR" sz="1100" i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 Design</a:t>
            </a:r>
            <a:endParaRPr sz="1100" i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500525" y="2548700"/>
            <a:ext cx="19911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Back End, Front End e Design</a:t>
            </a:r>
            <a:endParaRPr sz="11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500525" y="2979975"/>
            <a:ext cx="19911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Back End, Front End e Design</a:t>
            </a:r>
            <a:endParaRPr sz="11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500525" y="3411250"/>
            <a:ext cx="19911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Back End e Front End </a:t>
            </a:r>
            <a:endParaRPr sz="11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037250" y="1155925"/>
            <a:ext cx="3822000" cy="18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Projeto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-5400000">
            <a:off x="-298550" y="275925"/>
            <a:ext cx="5157600" cy="4583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7499550" y="2890650"/>
            <a:ext cx="661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 txBox="1">
            <a:spLocks noGrp="1"/>
          </p:cNvSpPr>
          <p:nvPr>
            <p:ph type="body" idx="4294967295"/>
          </p:nvPr>
        </p:nvSpPr>
        <p:spPr>
          <a:xfrm>
            <a:off x="325150" y="1786950"/>
            <a:ext cx="3910200" cy="1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	</a:t>
            </a:r>
            <a:r>
              <a:rPr lang="pt-BR"/>
              <a:t>Ao ser apresentado o escopo, foi decidido que seria feito um site onde seria possível a oferta de vagas  de empregos para alunos e ex-alunos do SENAI e facilitar o atual processo administrativo e burocrático de oferta e gerenciamento de vagas na escola.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879" y="247125"/>
            <a:ext cx="702397" cy="2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025" y="266144"/>
            <a:ext cx="941457" cy="2518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5"/>
          <p:cNvCxnSpPr/>
          <p:nvPr/>
        </p:nvCxnSpPr>
        <p:spPr>
          <a:xfrm>
            <a:off x="7953634" y="305596"/>
            <a:ext cx="0" cy="17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07833" y="921350"/>
            <a:ext cx="8128333" cy="30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Modelagem    Banco de Dados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33315" y="-60299"/>
            <a:ext cx="8077366" cy="832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Conceitual</a:t>
            </a:r>
            <a:endParaRPr sz="5400" dirty="0"/>
          </a:p>
        </p:txBody>
      </p:sp>
      <p:pic>
        <p:nvPicPr>
          <p:cNvPr id="3" name="Imagem 2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38932E05-9B62-4E20-A7F5-18E5BABA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" y="772467"/>
            <a:ext cx="7984148" cy="42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Mapa ao lado de texto preto em fundo branco&#10;&#10;Descrição gerada automaticamente">
            <a:extLst>
              <a:ext uri="{FF2B5EF4-FFF2-40B4-BE49-F238E27FC236}">
                <a16:creationId xmlns:a16="http://schemas.microsoft.com/office/drawing/2014/main" id="{C5603C46-BCFB-4862-BCFE-979031EE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12F613-CDA2-4C52-A22F-A84FC9B4D7A1}"/>
              </a:ext>
            </a:extLst>
          </p:cNvPr>
          <p:cNvSpPr txBox="1"/>
          <p:nvPr/>
        </p:nvSpPr>
        <p:spPr>
          <a:xfrm>
            <a:off x="6426200" y="592667"/>
            <a:ext cx="1024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Lógico</a:t>
            </a:r>
          </a:p>
        </p:txBody>
      </p:sp>
    </p:spTree>
    <p:extLst>
      <p:ext uri="{BB962C8B-B14F-4D97-AF65-F5344CB8AC3E}">
        <p14:creationId xmlns:p14="http://schemas.microsoft.com/office/powerpoint/2010/main" val="2824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apa cinza com texto preto sobre fundo branco&#10;&#10;Descrição gerada automaticamente">
            <a:extLst>
              <a:ext uri="{FF2B5EF4-FFF2-40B4-BE49-F238E27FC236}">
                <a16:creationId xmlns:a16="http://schemas.microsoft.com/office/drawing/2014/main" id="{AA177B5D-5465-4717-8DD0-186FFC36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175CD5-F323-428C-88BE-33F292FED4E4}"/>
              </a:ext>
            </a:extLst>
          </p:cNvPr>
          <p:cNvSpPr txBox="1"/>
          <p:nvPr/>
        </p:nvSpPr>
        <p:spPr>
          <a:xfrm>
            <a:off x="6350001" y="668867"/>
            <a:ext cx="87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Raleway" panose="020B0604020202020204" charset="0"/>
              </a:rPr>
              <a:t>Físico</a:t>
            </a:r>
          </a:p>
        </p:txBody>
      </p:sp>
    </p:spTree>
    <p:extLst>
      <p:ext uri="{BB962C8B-B14F-4D97-AF65-F5344CB8AC3E}">
        <p14:creationId xmlns:p14="http://schemas.microsoft.com/office/powerpoint/2010/main" val="22649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07833" y="921350"/>
            <a:ext cx="8128333" cy="30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Scripts do Banco de Dados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13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037250" y="1155925"/>
            <a:ext cx="3822000" cy="18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Sobre a API</a:t>
            </a:r>
            <a:endParaRPr dirty="0"/>
          </a:p>
        </p:txBody>
      </p:sp>
      <p:sp>
        <p:nvSpPr>
          <p:cNvPr id="113" name="Google Shape;113;p15"/>
          <p:cNvSpPr/>
          <p:nvPr/>
        </p:nvSpPr>
        <p:spPr>
          <a:xfrm rot="-5400000">
            <a:off x="-374051" y="272850"/>
            <a:ext cx="5157600" cy="4583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4" name="Google Shape;114;p15"/>
          <p:cNvCxnSpPr/>
          <p:nvPr/>
        </p:nvCxnSpPr>
        <p:spPr>
          <a:xfrm>
            <a:off x="7499550" y="2890650"/>
            <a:ext cx="661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 txBox="1">
            <a:spLocks noGrp="1"/>
          </p:cNvSpPr>
          <p:nvPr>
            <p:ph type="body" idx="4294967295"/>
          </p:nvPr>
        </p:nvSpPr>
        <p:spPr>
          <a:xfrm>
            <a:off x="325150" y="1085684"/>
            <a:ext cx="3910200" cy="3213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Para a execução da API foram feitos métodos para todas a entidades apresentadas nas modelagens. Sendo esses: Inscrição, listagem, alteração e exclusão de dados.</a:t>
            </a:r>
            <a:br>
              <a:rPr lang="pt-BR" dirty="0"/>
            </a:br>
            <a:br>
              <a:rPr lang="pt-BR" dirty="0"/>
            </a:br>
            <a:r>
              <a:rPr lang="pt-BR" sz="1600" b="1" dirty="0"/>
              <a:t>Tecnologias usadas:</a:t>
            </a:r>
            <a:br>
              <a:rPr lang="pt-BR" dirty="0"/>
            </a:br>
            <a:r>
              <a:rPr lang="pt-BR" dirty="0"/>
              <a:t>ASP .NET Core </a:t>
            </a:r>
            <a:br>
              <a:rPr lang="pt-BR" dirty="0"/>
            </a:br>
            <a:r>
              <a:rPr lang="pt-BR" dirty="0" err="1"/>
              <a:t>Entity</a:t>
            </a:r>
            <a:r>
              <a:rPr lang="pt-BR" dirty="0"/>
              <a:t> Framework</a:t>
            </a:r>
            <a:br>
              <a:rPr lang="pt-BR" dirty="0"/>
            </a:br>
            <a:r>
              <a:rPr lang="pt-BR" dirty="0"/>
              <a:t>Microsoft SQL</a:t>
            </a:r>
            <a:br>
              <a:rPr lang="pt-BR" dirty="0"/>
            </a:br>
            <a:r>
              <a:rPr lang="pt-BR" dirty="0"/>
              <a:t>GitHub</a:t>
            </a:r>
            <a:br>
              <a:rPr lang="pt-BR" dirty="0"/>
            </a:br>
            <a:r>
              <a:rPr lang="pt-BR" dirty="0"/>
              <a:t>Azure</a:t>
            </a:r>
            <a:br>
              <a:rPr lang="pt-BR" dirty="0"/>
            </a:br>
            <a:r>
              <a:rPr lang="pt-BR" dirty="0" err="1"/>
              <a:t>PostMan</a:t>
            </a:r>
            <a:br>
              <a:rPr lang="pt-BR" dirty="0"/>
            </a:b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879" y="247125"/>
            <a:ext cx="702397" cy="2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025" y="266144"/>
            <a:ext cx="941457" cy="2518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5"/>
          <p:cNvCxnSpPr/>
          <p:nvPr/>
        </p:nvCxnSpPr>
        <p:spPr>
          <a:xfrm>
            <a:off x="7953634" y="305596"/>
            <a:ext cx="0" cy="17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9884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CC0000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990707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178</Words>
  <Application>Microsoft Office PowerPoint</Application>
  <PresentationFormat>Apresentação na tela (16:9)</PresentationFormat>
  <Paragraphs>27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Lato</vt:lpstr>
      <vt:lpstr>Raleway</vt:lpstr>
      <vt:lpstr>Streamline</vt:lpstr>
      <vt:lpstr>Apresentação de BackEnd: Inova Vagas </vt:lpstr>
      <vt:lpstr>Sobre  o  Grupo </vt:lpstr>
      <vt:lpstr>Sobre o Projeto</vt:lpstr>
      <vt:lpstr>Modelagem    Banco de Dados</vt:lpstr>
      <vt:lpstr>Conceitual</vt:lpstr>
      <vt:lpstr>Apresentação do PowerPoint</vt:lpstr>
      <vt:lpstr>Apresentação do PowerPoint</vt:lpstr>
      <vt:lpstr>Scripts do Banco de Dados</vt:lpstr>
      <vt:lpstr>Sobre a API</vt:lpstr>
      <vt:lpstr>Apresentação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Projeto: Inova Vagas </dc:title>
  <cp:lastModifiedBy>Matheus Souza Silva</cp:lastModifiedBy>
  <cp:revision>15</cp:revision>
  <dcterms:modified xsi:type="dcterms:W3CDTF">2020-09-18T20:07:52Z</dcterms:modified>
</cp:coreProperties>
</file>