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Montserrat ExtraBold"/>
      <p:bold r:id="rId19"/>
      <p:boldItalic r:id="rId20"/>
    </p:embeddedFont>
    <p:embeddedFont>
      <p:font typeface="Comforta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Italic.fntdata"/><Relationship Id="rId11" Type="http://schemas.openxmlformats.org/officeDocument/2006/relationships/slide" Target="slides/slide6.xml"/><Relationship Id="rId22" Type="http://schemas.openxmlformats.org/officeDocument/2006/relationships/font" Target="fonts/Comfortaa-bold.fntdata"/><Relationship Id="rId10" Type="http://schemas.openxmlformats.org/officeDocument/2006/relationships/slide" Target="slides/slide5.xml"/><Relationship Id="rId21" Type="http://schemas.openxmlformats.org/officeDocument/2006/relationships/font" Target="fonts/Comforta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ExtraBold-bold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e676d9c5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e676d9c5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e676d9c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e676d9c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eaa0b3d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eaa0b3d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aa0b3d0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aa0b3d0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eaa0b3d0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eaa0b3d0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eae3267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eae3267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ae32674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eae3267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eaa0b3d0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eaa0b3d0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e6db8dc0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e6db8dc0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canva.com/colors/color-wheel/" TargetMode="External"/><Relationship Id="rId4" Type="http://schemas.openxmlformats.org/officeDocument/2006/relationships/hyperlink" Target="https://color.adobe.com/pt/create" TargetMode="External"/><Relationship Id="rId5" Type="http://schemas.openxmlformats.org/officeDocument/2006/relationships/hyperlink" Target="https://color.adobe.com/pt/create" TargetMode="External"/><Relationship Id="rId6" Type="http://schemas.openxmlformats.org/officeDocument/2006/relationships/hyperlink" Target="https://color.adobe.com/pt/creat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interaction-design.org/literature/topics/color-theory" TargetMode="External"/><Relationship Id="rId4" Type="http://schemas.openxmlformats.org/officeDocument/2006/relationships/hyperlink" Target="https://www.smashingmagazine.com/2010/01/color-theory-for-designers-part-1-the-meaning-of-color/" TargetMode="External"/><Relationship Id="rId5" Type="http://schemas.openxmlformats.org/officeDocument/2006/relationships/hyperlink" Target="https://en.wikipedia.org/wiki/Color_theory" TargetMode="External"/><Relationship Id="rId6" Type="http://schemas.openxmlformats.org/officeDocument/2006/relationships/hyperlink" Target="https://www.colormatters.com/color-and-design/basic-color-theory" TargetMode="External"/><Relationship Id="rId7" Type="http://schemas.openxmlformats.org/officeDocument/2006/relationships/hyperlink" Target="https://pt.wikipedia.org/wiki/RGB" TargetMode="External"/><Relationship Id="rId8" Type="http://schemas.openxmlformats.org/officeDocument/2006/relationships/hyperlink" Target="https://pt.wikipedia.org/wiki/CMY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-392550" y="1508400"/>
            <a:ext cx="9929100" cy="21267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4E188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Teoria das </a:t>
            </a:r>
            <a:r>
              <a:rPr lang="en" sz="7200">
                <a:solidFill>
                  <a:srgbClr val="CC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</a:t>
            </a:r>
            <a:r>
              <a:rPr lang="en" sz="7200">
                <a:solidFill>
                  <a:srgbClr val="E6913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</a:t>
            </a:r>
            <a:r>
              <a:rPr lang="en" sz="7200">
                <a:solidFill>
                  <a:srgbClr val="F1C23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</a:t>
            </a:r>
            <a:r>
              <a:rPr lang="en" sz="7200">
                <a:solidFill>
                  <a:srgbClr val="6AA84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</a:t>
            </a:r>
            <a:r>
              <a:rPr lang="en" sz="7200">
                <a:solidFill>
                  <a:srgbClr val="3C78D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</a:t>
            </a:r>
            <a:endParaRPr sz="7200">
              <a:solidFill>
                <a:srgbClr val="3C78D8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Teoria das Cores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3960900" cy="3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É o conjunto de guias práticas para mistura de cores e efeitos visuais para uma combinação específica. No caso do Design, usamos para nos ajudar a escolher cores e variantes que melhorem a experiência do público-alvo.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300" y="1017725"/>
            <a:ext cx="3725926" cy="32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Classificação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338" y="1639575"/>
            <a:ext cx="5781325" cy="25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Estruturas de Esquema de Cor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888" y="1282350"/>
            <a:ext cx="4864225" cy="34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Emocional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300" y="1727425"/>
            <a:ext cx="6203400" cy="2432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RGB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3960900" cy="3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Red/Green/Blue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É o sistema de cores da maior parte dos meios eletrônicos.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É um sistema aditivo de cores!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275" y="1017725"/>
            <a:ext cx="3689112" cy="355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CMYK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725"/>
            <a:ext cx="3903440" cy="37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3960900" cy="3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Cyan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/Magenta/Yellow/Black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É o sistema de cores da maior parte dos meios impressos.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É um sistema subtrativo de cores!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Ferramentas!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https://www.canva.com/colors/color-wheel/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https://color.adob</a:t>
            </a:r>
            <a:r>
              <a:rPr lang="en" u="sng">
                <a:solidFill>
                  <a:schemeClr val="hlink"/>
                </a:solidFill>
                <a:hlinkClick r:id="rId5"/>
              </a:rPr>
              <a:t>e</a:t>
            </a:r>
            <a:r>
              <a:rPr lang="en" u="sng">
                <a:solidFill>
                  <a:schemeClr val="hlink"/>
                </a:solidFill>
                <a:hlinkClick r:id="rId6"/>
              </a:rPr>
              <a:t>.com/pt/create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Fontes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210900"/>
            <a:ext cx="8520600" cy="3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https://www.interaction-design.org/literature/topics/color-theory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https://www.smashingmagazine.com/2010/01/color-theory-for-designers-part-1-the-meaning-of-color/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https://en.wikipedia.org/wiki/Color_theory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https://www.colormatters.com/color-and-design/basic-color-theory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https://pt.wikipedia.org/wiki/RGB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https://pt.wikipedia.org/wiki/CMYK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