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614-5289-4B73-B55E-53221405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79" y="1342837"/>
            <a:ext cx="8748855" cy="3255264"/>
          </a:xfrm>
        </p:spPr>
        <p:txBody>
          <a:bodyPr>
            <a:noAutofit/>
          </a:bodyPr>
          <a:lstStyle/>
          <a:p>
            <a:r>
              <a:rPr lang="pt-BR" sz="8000" dirty="0"/>
              <a:t>PROJETO </a:t>
            </a:r>
            <a:br>
              <a:rPr lang="pt-BR" sz="8000" dirty="0"/>
            </a:br>
            <a:r>
              <a:rPr lang="pt-BR" sz="8000" b="1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1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580A36-3A06-4E16-9D63-C409A27C67F4}"/>
              </a:ext>
            </a:extLst>
          </p:cNvPr>
          <p:cNvSpPr/>
          <p:nvPr/>
        </p:nvSpPr>
        <p:spPr>
          <a:xfrm>
            <a:off x="-88776" y="-1077"/>
            <a:ext cx="3586579" cy="70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9311F-EA51-4E24-978C-8AE2DF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6" y="1302665"/>
            <a:ext cx="3488924" cy="4601183"/>
          </a:xfrm>
        </p:spPr>
        <p:txBody>
          <a:bodyPr>
            <a:normAutofit/>
          </a:bodyPr>
          <a:lstStyle/>
          <a:p>
            <a:r>
              <a:rPr lang="pt-BR" sz="5500" b="1" dirty="0"/>
              <a:t>ENTREGA</a:t>
            </a:r>
            <a:br>
              <a:rPr lang="pt-BR" sz="5000" b="1" dirty="0"/>
            </a:br>
            <a:r>
              <a:rPr lang="pt-BR" sz="5000" dirty="0"/>
              <a:t>PROJETO</a:t>
            </a:r>
            <a:br>
              <a:rPr lang="pt-BR" sz="5000" dirty="0"/>
            </a:b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11984-04FB-4F0E-A337-52D7AAA4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91" y="-106534"/>
            <a:ext cx="8140822" cy="66538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CONTROLE DE TAREFAS (Trello)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MODELAGEM (Draw.io)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CONCEITUAL (.png/.drawio)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LÓGICO (.png/.drawio)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FÍSICO (diagrama do SSMS em .png/.pdf)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SCRIPTS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DDL (spmedgroup-01-DDL.sql)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DML (spmedgroup-02-DML.sql)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DQL (spmedgroup-03-DQL.sql)</a:t>
            </a: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DOCUMENTAÇÃO </a:t>
            </a:r>
            <a:endParaRPr lang="pt-B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ENTREGA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SUBIR OS ARQUIVOS DO PROJETO EM UM REPOSITÓRIO NO GITHUB COM O NOME </a:t>
            </a:r>
            <a:r>
              <a:rPr lang="pt-BR" sz="2500" b="1" dirty="0"/>
              <a:t>senai_spmedgroup_sprint1_bd_periodo_seunome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886720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945</TotalTime>
  <Words>89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Corbel</vt:lpstr>
      <vt:lpstr>Wingdings</vt:lpstr>
      <vt:lpstr>Wingdings 2</vt:lpstr>
      <vt:lpstr>Quadro</vt:lpstr>
      <vt:lpstr>PROJETO  BANCO DE DADOS</vt:lpstr>
      <vt:lpstr>ENTREGA PROJETO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BANCO DE DADOS</dc:title>
  <dc:creator>Carolline Alves Barros</dc:creator>
  <cp:lastModifiedBy>Carolline Alves Barros</cp:lastModifiedBy>
  <cp:revision>18</cp:revision>
  <dcterms:created xsi:type="dcterms:W3CDTF">2020-02-07T10:56:09Z</dcterms:created>
  <dcterms:modified xsi:type="dcterms:W3CDTF">2020-02-11T16:59:38Z</dcterms:modified>
</cp:coreProperties>
</file>