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13" r:id="rId3"/>
    <p:sldId id="262" r:id="rId4"/>
    <p:sldId id="305" r:id="rId5"/>
    <p:sldId id="306" r:id="rId6"/>
    <p:sldId id="308" r:id="rId7"/>
    <p:sldId id="310" r:id="rId8"/>
    <p:sldId id="309" r:id="rId9"/>
    <p:sldId id="312" r:id="rId10"/>
    <p:sldId id="311" r:id="rId11"/>
    <p:sldId id="314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  <p:embeddedFont>
      <p:font typeface="Montserrat Extra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CD7DFC-AC32-4E58-94F2-4651C6B49F48}">
  <a:tblStyle styleId="{D1CD7DFC-AC32-4E58-94F2-4651C6B49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53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32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56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97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71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34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7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43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42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5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109984"/>
            <a:ext cx="4792200" cy="1323644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KELOMPOK</a:t>
            </a:r>
            <a:br>
              <a:rPr lang="en-ID" dirty="0"/>
            </a:b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M-09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4563966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PBOP VII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831481" y="2433629"/>
            <a:ext cx="3260700" cy="464692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K</a:t>
            </a: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elompok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8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3080331" y="283423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AF5E43-5139-415B-ACAA-B14A7C690675}"/>
              </a:ext>
            </a:extLst>
          </p:cNvPr>
          <p:cNvSpPr/>
          <p:nvPr/>
        </p:nvSpPr>
        <p:spPr>
          <a:xfrm>
            <a:off x="2412694" y="2965986"/>
            <a:ext cx="43406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Muhammad Jaohar Asbara (520411241)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Hanan Alif </a:t>
            </a:r>
            <a:r>
              <a:rPr lang="en-US" dirty="0" err="1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Musthofa</a:t>
            </a:r>
            <a:r>
              <a:rPr lang="en-US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(5220411259)</a:t>
            </a:r>
          </a:p>
          <a:p>
            <a:pPr lvl="0" algn="ctr"/>
            <a:r>
              <a:rPr lang="en-US" dirty="0" err="1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Febrian</a:t>
            </a:r>
            <a:r>
              <a:rPr lang="en-US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Aditya (5220411261)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6"/>
            <a:ext cx="4911457" cy="82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ID" dirty="0" err="1">
                <a:solidFill>
                  <a:schemeClr val="accent1"/>
                </a:solidFill>
              </a:rPr>
              <a:t>nheritance</a:t>
            </a:r>
            <a:r>
              <a:rPr lang="en-ID" dirty="0"/>
              <a:t>(</a:t>
            </a:r>
            <a:r>
              <a:rPr lang="en-ID" dirty="0" err="1"/>
              <a:t>Pewarisan</a:t>
            </a:r>
            <a:r>
              <a:rPr lang="en-ID" dirty="0"/>
              <a:t>) yang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490327"/>
            <a:ext cx="4735187" cy="166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mengorganisir</a:t>
            </a:r>
            <a:r>
              <a:rPr lang="en-ID" dirty="0"/>
              <a:t> dan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kelas-kelas</a:t>
            </a:r>
            <a:r>
              <a:rPr lang="en-ID" dirty="0"/>
              <a:t>. </a:t>
            </a:r>
            <a:r>
              <a:rPr lang="en-ID" dirty="0" err="1"/>
              <a:t>Mamalia</a:t>
            </a:r>
            <a:r>
              <a:rPr lang="en-ID" dirty="0"/>
              <a:t> dan Aves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Animal, dan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Merpati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Aves.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sifat-sifat</a:t>
            </a:r>
            <a:r>
              <a:rPr lang="en-ID" dirty="0"/>
              <a:t> </a:t>
            </a:r>
            <a:r>
              <a:rPr lang="en-ID" dirty="0" err="1"/>
              <a:t>umum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69824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Output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1" t="16116" r="46760" b="12300"/>
          <a:stretch/>
        </p:blipFill>
        <p:spPr>
          <a:xfrm>
            <a:off x="1026200" y="1000482"/>
            <a:ext cx="4427149" cy="3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853742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TERIMA KASIH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83901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UML Diagram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0" y="1000482"/>
            <a:ext cx="4735622" cy="35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6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Animal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3150823"/>
            <a:ext cx="5414654" cy="1256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Merupakan</a:t>
            </a:r>
            <a:r>
              <a:rPr lang="en-ID" dirty="0"/>
              <a:t> class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.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sifat</a:t>
            </a:r>
            <a:r>
              <a:rPr lang="en-ID" dirty="0"/>
              <a:t>, </a:t>
            </a:r>
            <a:r>
              <a:rPr lang="en-ID" dirty="0" err="1"/>
              <a:t>ukuran</a:t>
            </a:r>
            <a:r>
              <a:rPr lang="en-ID" dirty="0"/>
              <a:t>, dan </a:t>
            </a:r>
            <a:r>
              <a:rPr lang="en-ID" dirty="0" err="1"/>
              <a:t>jumlah</a:t>
            </a:r>
            <a:r>
              <a:rPr lang="en-ID" dirty="0"/>
              <a:t> kaki.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199" y="1046647"/>
            <a:ext cx="7030227" cy="1883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</a:t>
            </a:r>
            <a:r>
              <a:rPr lang="en-ID" dirty="0" err="1"/>
              <a:t>Mamalia</a:t>
            </a:r>
            <a:r>
              <a:rPr lang="en-ID" dirty="0"/>
              <a:t>(Animal)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3407862"/>
            <a:ext cx="5414654" cy="128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mamalia</a:t>
            </a:r>
            <a:r>
              <a:rPr lang="en-ID" dirty="0"/>
              <a:t>.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mamalia</a:t>
            </a:r>
            <a:r>
              <a:rPr lang="en-ID" dirty="0"/>
              <a:t>.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Animal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mamalia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0" y="1090665"/>
            <a:ext cx="6177800" cy="2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2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Aves(Animal)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3329916"/>
            <a:ext cx="5814840" cy="128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aves</a:t>
            </a:r>
            <a:r>
              <a:rPr lang="en-ID" dirty="0"/>
              <a:t> (</a:t>
            </a:r>
            <a:r>
              <a:rPr lang="en-ID" dirty="0" err="1"/>
              <a:t>burung</a:t>
            </a:r>
            <a:r>
              <a:rPr lang="en-ID" dirty="0"/>
              <a:t>).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terbang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aves.Menggunakan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Animal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aves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0" y="1031484"/>
            <a:ext cx="6155555" cy="22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</a:t>
            </a:r>
            <a:r>
              <a:rPr lang="en-ID" dirty="0" err="1"/>
              <a:t>Ayam</a:t>
            </a:r>
            <a:r>
              <a:rPr lang="en-ID" dirty="0"/>
              <a:t>(Aves)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3329916"/>
            <a:ext cx="5880941" cy="128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aves</a:t>
            </a:r>
            <a:r>
              <a:rPr lang="en-ID" dirty="0"/>
              <a:t>.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diadu</a:t>
            </a:r>
            <a:r>
              <a:rPr lang="en-ID" dirty="0"/>
              <a:t>.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Aves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2" y="1099613"/>
            <a:ext cx="6943148" cy="21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3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</a:t>
            </a:r>
            <a:r>
              <a:rPr lang="en-ID" dirty="0" err="1"/>
              <a:t>Merpati</a:t>
            </a:r>
            <a:r>
              <a:rPr lang="en-ID" dirty="0"/>
              <a:t>(Aves)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3329916"/>
            <a:ext cx="5880941" cy="128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merpati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aves</a:t>
            </a:r>
            <a:r>
              <a:rPr lang="en-ID" dirty="0"/>
              <a:t>.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Aves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merpati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2" y="1125034"/>
            <a:ext cx="6943148" cy="20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3329916"/>
            <a:ext cx="5880941" cy="128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kelas-kelas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 dan </a:t>
            </a:r>
            <a:r>
              <a:rPr lang="en-ID" dirty="0" err="1"/>
              <a:t>turunannya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0" y="1099613"/>
            <a:ext cx="6763047" cy="21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5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2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3611372"/>
            <a:ext cx="6718224" cy="1225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tampil_info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polimorfisme</a:t>
            </a:r>
            <a:r>
              <a:rPr lang="en-ID" dirty="0"/>
              <a:t>, di mana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objek-objek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dan </a:t>
            </a:r>
            <a:r>
              <a:rPr lang="en-ID" dirty="0" err="1"/>
              <a:t>masing-masing</a:t>
            </a:r>
            <a:r>
              <a:rPr lang="en-ID" dirty="0"/>
              <a:t> class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56EE1-4976-4034-A004-E19DE4B8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200" y="1033477"/>
            <a:ext cx="2397966" cy="25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1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ExtraBold</vt:lpstr>
      <vt:lpstr>Montserrat ExtraLight</vt:lpstr>
      <vt:lpstr>Arial</vt:lpstr>
      <vt:lpstr>Montserrat</vt:lpstr>
      <vt:lpstr>Futuristic Background by Slidesgo</vt:lpstr>
      <vt:lpstr>TUGAS KELOMPOK Studi Kasus M-09</vt:lpstr>
      <vt:lpstr>UML Diagram</vt:lpstr>
      <vt:lpstr>Class Animal</vt:lpstr>
      <vt:lpstr>Class Mamalia(Animal)</vt:lpstr>
      <vt:lpstr>Class Aves(Animal)</vt:lpstr>
      <vt:lpstr>Class Ayam(Aves)</vt:lpstr>
      <vt:lpstr>Class Merpati(Aves)</vt:lpstr>
      <vt:lpstr>Pembuatan Objek</vt:lpstr>
      <vt:lpstr>Pemanggilan Objek</vt:lpstr>
      <vt:lpstr>Inheritance(Pewarisan) yang Digunakan Di Studi Kasus ini</vt:lpstr>
      <vt:lpstr>Output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Studi Kasus M-09</dc:title>
  <dc:creator>Jaohar Asbara</dc:creator>
  <cp:lastModifiedBy>m.jaoharasbara@gmail.com</cp:lastModifiedBy>
  <cp:revision>1</cp:revision>
  <dcterms:modified xsi:type="dcterms:W3CDTF">2023-12-11T09:28:22Z</dcterms:modified>
</cp:coreProperties>
</file>