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embeddedFontLst>
    <p:embeddedFont>
      <p:font typeface="Fredoka" panose="020B0604020202020204" charset="0"/>
      <p:regular r:id="rId14"/>
    </p:embeddedFont>
    <p:embeddedFont>
      <p:font typeface="Nunito" pitchFamily="2" charset="0"/>
      <p:regular r:id="rId15"/>
    </p:embeddedFont>
    <p:embeddedFont>
      <p:font typeface="Nunito Bold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2945" y="-62751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11160" y="717742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51728" y="7177421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1"/>
                </a:lnTo>
                <a:lnTo>
                  <a:pt x="0" y="656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8455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68631" y="1950692"/>
            <a:ext cx="14950738" cy="4502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4000" b="1" dirty="0">
                <a:latin typeface="Arial" panose="020B0604020202020204" pitchFamily="34" charset="0"/>
                <a:cs typeface="Arial" panose="020B0604020202020204" pitchFamily="34" charset="0"/>
              </a:rPr>
              <a:t>SKRIPSI</a:t>
            </a:r>
          </a:p>
          <a:p>
            <a:pPr algn="ctr">
              <a:lnSpc>
                <a:spcPct val="150000"/>
              </a:lnSpc>
            </a:pPr>
            <a:r>
              <a:rPr lang="en-ID" sz="4000" b="1" dirty="0">
                <a:latin typeface="Arial" panose="020B0604020202020204" pitchFamily="34" charset="0"/>
                <a:cs typeface="Arial" panose="020B0604020202020204" pitchFamily="34" charset="0"/>
              </a:rPr>
              <a:t>RANCANG BANGUN EKSPEDISI SURAT</a:t>
            </a:r>
          </a:p>
          <a:p>
            <a:pPr algn="ctr">
              <a:lnSpc>
                <a:spcPct val="150000"/>
              </a:lnSpc>
            </a:pPr>
            <a:r>
              <a:rPr lang="en-ID" sz="4000" b="1" dirty="0">
                <a:latin typeface="Arial" panose="020B0604020202020204" pitchFamily="34" charset="0"/>
                <a:cs typeface="Arial" panose="020B0604020202020204" pitchFamily="34" charset="0"/>
              </a:rPr>
              <a:t>BERBASIS WEB  MENGGUNAKAN ALGORITMA LOCATION TAG PADA PUSAT DATA DAN INFORMASI</a:t>
            </a:r>
          </a:p>
          <a:p>
            <a:pPr algn="ctr">
              <a:lnSpc>
                <a:spcPct val="150000"/>
              </a:lnSpc>
            </a:pPr>
            <a:r>
              <a:rPr lang="en-ID" sz="4000" b="1" dirty="0">
                <a:latin typeface="Arial" panose="020B0604020202020204" pitchFamily="34" charset="0"/>
                <a:cs typeface="Arial" panose="020B0604020202020204" pitchFamily="34" charset="0"/>
              </a:rPr>
              <a:t>KEMENTERIAN PERTAHANAN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190453" y="7072388"/>
            <a:ext cx="9907094" cy="1099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4"/>
              </a:lnSpc>
            </a:pPr>
            <a:r>
              <a:rPr lang="en-US" sz="3203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Febriana</a:t>
            </a:r>
            <a:r>
              <a:rPr lang="en-US" sz="3203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3203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Dzulfian</a:t>
            </a:r>
            <a:endParaRPr lang="en-US" sz="3203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4484"/>
              </a:lnSpc>
            </a:pPr>
            <a:r>
              <a:rPr lang="en-US" sz="3203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05202140026</a:t>
            </a:r>
          </a:p>
        </p:txBody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709B83CE-07BA-83D3-9185-22EA30338CB6}"/>
              </a:ext>
            </a:extLst>
          </p:cNvPr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66005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30876" y="7272812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49808" y="421248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66800" y="1759037"/>
            <a:ext cx="16525997" cy="6232587"/>
            <a:chOff x="0" y="0"/>
            <a:chExt cx="2299181" cy="8777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99181" cy="877782"/>
            </a:xfrm>
            <a:custGeom>
              <a:avLst/>
              <a:gdLst/>
              <a:ahLst/>
              <a:cxnLst/>
              <a:rect l="l" t="t" r="r" b="b"/>
              <a:pathLst>
                <a:path w="2299181" h="877782">
                  <a:moveTo>
                    <a:pt x="28438" y="0"/>
                  </a:moveTo>
                  <a:lnTo>
                    <a:pt x="2270743" y="0"/>
                  </a:lnTo>
                  <a:cubicBezTo>
                    <a:pt x="2278285" y="0"/>
                    <a:pt x="2285518" y="2996"/>
                    <a:pt x="2290851" y="8329"/>
                  </a:cubicBezTo>
                  <a:cubicBezTo>
                    <a:pt x="2296184" y="13662"/>
                    <a:pt x="2299181" y="20896"/>
                    <a:pt x="2299181" y="28438"/>
                  </a:cubicBezTo>
                  <a:lnTo>
                    <a:pt x="2299181" y="849344"/>
                  </a:lnTo>
                  <a:cubicBezTo>
                    <a:pt x="2299181" y="856887"/>
                    <a:pt x="2296184" y="864120"/>
                    <a:pt x="2290851" y="869453"/>
                  </a:cubicBezTo>
                  <a:cubicBezTo>
                    <a:pt x="2285518" y="874786"/>
                    <a:pt x="2278285" y="877782"/>
                    <a:pt x="2270743" y="877782"/>
                  </a:cubicBezTo>
                  <a:lnTo>
                    <a:pt x="28438" y="877782"/>
                  </a:lnTo>
                  <a:cubicBezTo>
                    <a:pt x="20896" y="877782"/>
                    <a:pt x="13662" y="874786"/>
                    <a:pt x="8329" y="869453"/>
                  </a:cubicBezTo>
                  <a:cubicBezTo>
                    <a:pt x="2996" y="864120"/>
                    <a:pt x="0" y="856887"/>
                    <a:pt x="0" y="849344"/>
                  </a:cubicBezTo>
                  <a:lnTo>
                    <a:pt x="0" y="28438"/>
                  </a:lnTo>
                  <a:cubicBezTo>
                    <a:pt x="0" y="20896"/>
                    <a:pt x="2996" y="13662"/>
                    <a:pt x="8329" y="8329"/>
                  </a:cubicBezTo>
                  <a:cubicBezTo>
                    <a:pt x="13662" y="2996"/>
                    <a:pt x="20896" y="0"/>
                    <a:pt x="28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99181" cy="925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03915" y="79892"/>
            <a:ext cx="13018248" cy="155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0"/>
              </a:lnSpc>
            </a:pPr>
            <a:r>
              <a:rPr lang="en-US" sz="909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KESIMPULAN</a:t>
            </a:r>
          </a:p>
        </p:txBody>
      </p:sp>
      <p:sp>
        <p:nvSpPr>
          <p:cNvPr id="12" name="Freeform 12"/>
          <p:cNvSpPr/>
          <p:nvPr/>
        </p:nvSpPr>
        <p:spPr>
          <a:xfrm>
            <a:off x="-33221" y="841572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66800" y="1943100"/>
            <a:ext cx="16383000" cy="5561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80340" indent="269875" algn="just">
              <a:lnSpc>
                <a:spcPct val="150000"/>
              </a:lnSpc>
              <a:spcAft>
                <a:spcPts val="800"/>
              </a:spcAft>
            </a:pP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perancangan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ekspedisi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Tag yang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ditarik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kesimpulan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52324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Pemanfaatan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Teknologi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Ekspedisi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Surat: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ekspedisi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dibangun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berbasis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keterbatasan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 yang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berjalan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Pusat Data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Kementerian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Pertahanan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Proses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pencatatan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pendistribusian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hingga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pelacakan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diakses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pihak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terkait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Hal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berdampak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sekaligus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meminimalisir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kesalahan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kerap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324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Integrasi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Tag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Monitoring Surat: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Location Tag pada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berhasil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melacak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real-time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Fitur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terakhir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juga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berfungsi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autentik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benar-benar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dikirimkan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demikian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meningkat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hilang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salah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ditekan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324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Dukungan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Basis Data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Terstruktur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basis data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relasional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(admin,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basis data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dikelola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terintegrasi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konsisten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Basis data juga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memudahkan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pencarian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penarikan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audit data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arsip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maupun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kinerja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324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pekerjaan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admin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pengarsipan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kurir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mendapatkan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panduan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bukti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pengiriman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sementara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kepala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melakukan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monitoring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pengawasan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tanpa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menunggu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manual.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keseluruhan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telah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memberikan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waktu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peningkatan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akurasi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transparansi</a:t>
            </a:r>
            <a:r>
              <a:rPr lang="en-ID" sz="1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15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kerja</a:t>
            </a:r>
            <a:endParaRPr lang="en-ID" sz="1500" dirty="0">
              <a:solidFill>
                <a:schemeClr val="bg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F784863C-1C36-8C78-DB08-A83416D678A8}"/>
              </a:ext>
            </a:extLst>
          </p:cNvPr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66005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530876" y="7272812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49808" y="421248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514350" y="1767071"/>
            <a:ext cx="17259299" cy="6138700"/>
            <a:chOff x="0" y="0"/>
            <a:chExt cx="2299181" cy="87778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299181" cy="877782"/>
            </a:xfrm>
            <a:custGeom>
              <a:avLst/>
              <a:gdLst/>
              <a:ahLst/>
              <a:cxnLst/>
              <a:rect l="l" t="t" r="r" b="b"/>
              <a:pathLst>
                <a:path w="2299181" h="877782">
                  <a:moveTo>
                    <a:pt x="28438" y="0"/>
                  </a:moveTo>
                  <a:lnTo>
                    <a:pt x="2270743" y="0"/>
                  </a:lnTo>
                  <a:cubicBezTo>
                    <a:pt x="2278285" y="0"/>
                    <a:pt x="2285518" y="2996"/>
                    <a:pt x="2290851" y="8329"/>
                  </a:cubicBezTo>
                  <a:cubicBezTo>
                    <a:pt x="2296184" y="13662"/>
                    <a:pt x="2299181" y="20896"/>
                    <a:pt x="2299181" y="28438"/>
                  </a:cubicBezTo>
                  <a:lnTo>
                    <a:pt x="2299181" y="849344"/>
                  </a:lnTo>
                  <a:cubicBezTo>
                    <a:pt x="2299181" y="856887"/>
                    <a:pt x="2296184" y="864120"/>
                    <a:pt x="2290851" y="869453"/>
                  </a:cubicBezTo>
                  <a:cubicBezTo>
                    <a:pt x="2285518" y="874786"/>
                    <a:pt x="2278285" y="877782"/>
                    <a:pt x="2270743" y="877782"/>
                  </a:cubicBezTo>
                  <a:lnTo>
                    <a:pt x="28438" y="877782"/>
                  </a:lnTo>
                  <a:cubicBezTo>
                    <a:pt x="20896" y="877782"/>
                    <a:pt x="13662" y="874786"/>
                    <a:pt x="8329" y="869453"/>
                  </a:cubicBezTo>
                  <a:cubicBezTo>
                    <a:pt x="2996" y="864120"/>
                    <a:pt x="0" y="856887"/>
                    <a:pt x="0" y="849344"/>
                  </a:cubicBezTo>
                  <a:lnTo>
                    <a:pt x="0" y="28438"/>
                  </a:lnTo>
                  <a:cubicBezTo>
                    <a:pt x="0" y="20896"/>
                    <a:pt x="2996" y="13662"/>
                    <a:pt x="8329" y="8329"/>
                  </a:cubicBezTo>
                  <a:cubicBezTo>
                    <a:pt x="13662" y="2996"/>
                    <a:pt x="20896" y="0"/>
                    <a:pt x="28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299181" cy="925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634876" y="-38100"/>
            <a:ext cx="13018248" cy="1550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30"/>
              </a:lnSpc>
            </a:pPr>
            <a:r>
              <a:rPr lang="en-US" sz="909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SARAN</a:t>
            </a:r>
          </a:p>
        </p:txBody>
      </p:sp>
      <p:sp>
        <p:nvSpPr>
          <p:cNvPr id="12" name="Freeform 12"/>
          <p:cNvSpPr/>
          <p:nvPr/>
        </p:nvSpPr>
        <p:spPr>
          <a:xfrm>
            <a:off x="-33221" y="841572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85800" y="1943100"/>
            <a:ext cx="16916400" cy="5772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180340" algn="just">
              <a:lnSpc>
                <a:spcPct val="150000"/>
              </a:lnSpc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Meskipun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ekspedisi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surat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web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Location Tag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sudah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memperbaiki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alur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kerja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pengiriman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surat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lingkungan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Kementerian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Pertahanan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masih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terdapat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beberapa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hal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ditingkatkan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di masa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antara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lain:</a:t>
            </a:r>
            <a:endParaRPr lang="en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Fitur Mobile Application: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kurir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memperbarui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status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lokasi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sebaiknya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dikembangkan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bentuk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mobile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Android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iOS.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aplikasi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mobile, proses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unggah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bukti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pembaruan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location tag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cepat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praktis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terintegrasi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notifikasi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langsung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admin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maupun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kepala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bidang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Keamanan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Mengingat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surat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dikelola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berpotensi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bersifat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rahasia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maka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depan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perlu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memperkuat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aspek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keamanan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enkripsi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data,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multi-factor authentication,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pembatasan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hak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akses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level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Hal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bertujuan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melindungi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sensitif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ancaman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kebocoran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maupun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penyalahgunaan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Optimasi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Kinerja Basis Data dan Server: Pada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saat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surat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semakin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beban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juga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Oleh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diperlukan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optimasi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pada basis data,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server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handal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kemungkinan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penerapan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cloud computing agar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menangani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skala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performa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tetap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stabil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D" kern="100" dirty="0">
              <a:solidFill>
                <a:schemeClr val="bg1"/>
              </a:solidFill>
              <a:latin typeface="Calibri" panose="020F050202020403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baru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membutuhkan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pihak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baik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admin,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maupun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kurir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 Oleh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sebab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itu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perlu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pelatihan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berkala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evaluasi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penyediaan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panduan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user manual agar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pengguna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memanfaatkan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seluruh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fitur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maksimal</a:t>
            </a:r>
            <a:r>
              <a:rPr lang="en-ID" sz="1800" kern="1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ID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60A1DC74-55A6-9BE8-7582-44C87231927C}"/>
              </a:ext>
            </a:extLst>
          </p:cNvPr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92945" y="-62751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11160" y="7177421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551728" y="7177421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1"/>
                </a:lnTo>
                <a:lnTo>
                  <a:pt x="0" y="6564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58455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68631" y="3745260"/>
            <a:ext cx="14950738" cy="1792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20"/>
              </a:lnSpc>
            </a:pPr>
            <a:r>
              <a:rPr lang="en-US" sz="1044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TERIMA KASIH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220200"/>
            <a:ext cx="5577893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53600" y="9220200"/>
            <a:ext cx="8115300" cy="5193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Institut</a:t>
            </a: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30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Bisnis</a:t>
            </a: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dan Informatika </a:t>
            </a:r>
            <a:r>
              <a:rPr lang="en-US" sz="30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Kosgoro</a:t>
            </a: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59990" y="1343537"/>
            <a:ext cx="13018248" cy="154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LATAR BELAKANG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59990" y="3314700"/>
            <a:ext cx="15151739" cy="346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Kementerian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Pertahanan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Republik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Indonesia (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Kemhan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RI)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institusi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pemerintah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memikul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tanggung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jawab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menyelenggarakan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pertahanan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negara, sangat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bergantung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pada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kelancaran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keakuratan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dan yang paling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kritikal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keamanan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arus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komunikasi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. Pusat Data dan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Pusdatin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Kemhan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berperan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jantung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arus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bertugas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menyimpan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mengolah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mendistribusikan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serta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strategis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nasional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dasar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bagi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pengambilan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keputusan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tingkat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taktis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operasional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strategis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799" b="1" dirty="0">
              <a:solidFill>
                <a:srgbClr val="000000"/>
              </a:solidFill>
              <a:latin typeface="Arial" panose="020B0604020202020204" pitchFamily="34" charset="0"/>
              <a:ea typeface="Nunito Bold"/>
              <a:cs typeface="Arial" panose="020B0604020202020204" pitchFamily="34" charset="0"/>
              <a:sym typeface="Nunito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0" y="-32823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8">
            <a:extLst>
              <a:ext uri="{FF2B5EF4-FFF2-40B4-BE49-F238E27FC236}">
                <a16:creationId xmlns:a16="http://schemas.microsoft.com/office/drawing/2014/main" id="{C573F9C5-397D-CE53-CCD5-54AE8E10CA84}"/>
              </a:ext>
            </a:extLst>
          </p:cNvPr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23842" y="124483"/>
            <a:ext cx="13018248" cy="154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LATAR BELAKANG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2099900"/>
            <a:ext cx="16744950" cy="5468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ID" sz="2400" b="1" dirty="0" err="1"/>
              <a:t>Dalam</a:t>
            </a:r>
            <a:r>
              <a:rPr lang="en-ID" sz="2400" b="1" dirty="0"/>
              <a:t> </a:t>
            </a:r>
            <a:r>
              <a:rPr lang="en-ID" sz="2400" b="1" dirty="0" err="1"/>
              <a:t>konteks</a:t>
            </a:r>
            <a:r>
              <a:rPr lang="en-ID" sz="2400" b="1" dirty="0"/>
              <a:t> </a:t>
            </a:r>
            <a:r>
              <a:rPr lang="en-ID" sz="2400" b="1" dirty="0" err="1"/>
              <a:t>pertahanan</a:t>
            </a:r>
            <a:r>
              <a:rPr lang="en-ID" sz="2400" b="1" dirty="0"/>
              <a:t> negara yang </a:t>
            </a:r>
            <a:r>
              <a:rPr lang="en-ID" sz="2400" b="1" dirty="0" err="1"/>
              <a:t>semakin</a:t>
            </a:r>
            <a:r>
              <a:rPr lang="en-ID" sz="2400" b="1" dirty="0"/>
              <a:t> </a:t>
            </a:r>
            <a:r>
              <a:rPr lang="en-ID" sz="2400" b="1" dirty="0" err="1"/>
              <a:t>menghadapi</a:t>
            </a:r>
            <a:r>
              <a:rPr lang="en-ID" sz="2400" b="1" dirty="0"/>
              <a:t> </a:t>
            </a:r>
            <a:r>
              <a:rPr lang="en-ID" sz="2400" b="1" dirty="0" err="1"/>
              <a:t>tantangan</a:t>
            </a:r>
            <a:r>
              <a:rPr lang="en-ID" sz="2400" b="1" dirty="0"/>
              <a:t> hybrid warfare, </a:t>
            </a:r>
            <a:r>
              <a:rPr lang="en-ID" sz="2400" b="1" dirty="0" err="1"/>
              <a:t>dimana</a:t>
            </a:r>
            <a:r>
              <a:rPr lang="en-ID" sz="2400" b="1" dirty="0"/>
              <a:t> </a:t>
            </a:r>
            <a:r>
              <a:rPr lang="en-ID" sz="2400" b="1" dirty="0" err="1"/>
              <a:t>perang</a:t>
            </a:r>
            <a:r>
              <a:rPr lang="en-ID" sz="2400" b="1" dirty="0"/>
              <a:t> </a:t>
            </a:r>
            <a:r>
              <a:rPr lang="en-ID" sz="2400" b="1" dirty="0" err="1"/>
              <a:t>informasi</a:t>
            </a:r>
            <a:r>
              <a:rPr lang="en-ID" sz="2400" b="1" dirty="0"/>
              <a:t> dan </a:t>
            </a:r>
            <a:r>
              <a:rPr lang="en-ID" sz="2400" b="1" dirty="0" err="1"/>
              <a:t>kecepatan</a:t>
            </a:r>
            <a:r>
              <a:rPr lang="en-ID" sz="2400" b="1" dirty="0"/>
              <a:t> </a:t>
            </a:r>
            <a:r>
              <a:rPr lang="en-ID" sz="2400" b="1" dirty="0" err="1"/>
              <a:t>adalah</a:t>
            </a:r>
            <a:r>
              <a:rPr lang="en-ID" sz="2400" b="1" dirty="0"/>
              <a:t> </a:t>
            </a:r>
            <a:r>
              <a:rPr lang="en-ID" sz="2400" b="1" dirty="0" err="1"/>
              <a:t>kunci</a:t>
            </a:r>
            <a:r>
              <a:rPr lang="en-ID" sz="2400" b="1" dirty="0"/>
              <a:t>, </a:t>
            </a:r>
            <a:r>
              <a:rPr lang="en-ID" sz="2400" b="1" dirty="0" err="1"/>
              <a:t>ketidakefisienan</a:t>
            </a:r>
            <a:r>
              <a:rPr lang="en-ID" sz="2400" b="1" dirty="0"/>
              <a:t> </a:t>
            </a:r>
            <a:r>
              <a:rPr lang="en-ID" sz="2400" b="1" dirty="0" err="1"/>
              <a:t>ini</a:t>
            </a:r>
            <a:r>
              <a:rPr lang="en-ID" sz="2400" b="1" dirty="0"/>
              <a:t> </a:t>
            </a:r>
            <a:r>
              <a:rPr lang="en-ID" sz="2400" b="1" dirty="0" err="1"/>
              <a:t>menjadi</a:t>
            </a:r>
            <a:r>
              <a:rPr lang="en-ID" sz="2400" b="1" dirty="0"/>
              <a:t> </a:t>
            </a:r>
            <a:r>
              <a:rPr lang="en-ID" sz="2400" b="1" dirty="0" err="1"/>
              <a:t>liabilitas</a:t>
            </a:r>
            <a:r>
              <a:rPr lang="en-ID" sz="2400" b="1" dirty="0"/>
              <a:t> </a:t>
            </a:r>
            <a:r>
              <a:rPr lang="en-ID" sz="2400" b="1" dirty="0" err="1"/>
              <a:t>strategis</a:t>
            </a:r>
            <a:r>
              <a:rPr lang="en-ID" sz="2400" b="1" dirty="0"/>
              <a:t> yang </a:t>
            </a: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dapat</a:t>
            </a:r>
            <a:r>
              <a:rPr lang="en-ID" sz="2400" b="1" dirty="0"/>
              <a:t> </a:t>
            </a:r>
            <a:r>
              <a:rPr lang="en-ID" sz="2400" b="1" dirty="0" err="1"/>
              <a:t>lagi</a:t>
            </a:r>
            <a:r>
              <a:rPr lang="en-ID" sz="2400" b="1" dirty="0"/>
              <a:t> </a:t>
            </a:r>
            <a:r>
              <a:rPr lang="en-ID" sz="2400" b="1" dirty="0" err="1"/>
              <a:t>ditoleransi</a:t>
            </a:r>
            <a:r>
              <a:rPr lang="en-ID" sz="2400" b="1" dirty="0"/>
              <a:t>. </a:t>
            </a:r>
            <a:r>
              <a:rPr lang="en-ID" sz="2400" b="1" dirty="0" err="1"/>
              <a:t>Modernisasi</a:t>
            </a:r>
            <a:r>
              <a:rPr lang="en-ID" sz="2400" b="1" dirty="0"/>
              <a:t> proses </a:t>
            </a:r>
            <a:r>
              <a:rPr lang="en-ID" sz="2400" b="1" dirty="0" err="1"/>
              <a:t>bisnis</a:t>
            </a:r>
            <a:r>
              <a:rPr lang="en-ID" sz="2400" b="1" dirty="0"/>
              <a:t> </a:t>
            </a:r>
            <a:r>
              <a:rPr lang="en-ID" sz="2400" b="1" dirty="0" err="1"/>
              <a:t>intelijen</a:t>
            </a:r>
            <a:r>
              <a:rPr lang="en-ID" sz="2400" b="1" dirty="0"/>
              <a:t> dan </a:t>
            </a:r>
            <a:r>
              <a:rPr lang="en-ID" sz="2400" b="1" dirty="0" err="1"/>
              <a:t>logistik</a:t>
            </a:r>
            <a:r>
              <a:rPr lang="en-ID" sz="2400" b="1" dirty="0"/>
              <a:t> </a:t>
            </a:r>
            <a:r>
              <a:rPr lang="en-ID" sz="2400" b="1" dirty="0" err="1"/>
              <a:t>dokumen</a:t>
            </a:r>
            <a:r>
              <a:rPr lang="en-ID" sz="2400" b="1" dirty="0"/>
              <a:t> </a:t>
            </a:r>
            <a:r>
              <a:rPr lang="en-ID" sz="2400" b="1" dirty="0" err="1"/>
              <a:t>bukan</a:t>
            </a:r>
            <a:r>
              <a:rPr lang="en-ID" sz="2400" b="1" dirty="0"/>
              <a:t> </a:t>
            </a:r>
            <a:r>
              <a:rPr lang="en-ID" sz="2400" b="1" dirty="0" err="1"/>
              <a:t>lagi</a:t>
            </a:r>
            <a:r>
              <a:rPr lang="en-ID" sz="2400" b="1" dirty="0"/>
              <a:t> </a:t>
            </a:r>
            <a:r>
              <a:rPr lang="en-ID" sz="2400" b="1" dirty="0" err="1"/>
              <a:t>sebuah</a:t>
            </a:r>
            <a:r>
              <a:rPr lang="en-ID" sz="2400" b="1" dirty="0"/>
              <a:t> </a:t>
            </a:r>
            <a:r>
              <a:rPr lang="en-ID" sz="2400" b="1" dirty="0" err="1"/>
              <a:t>opsi</a:t>
            </a:r>
            <a:r>
              <a:rPr lang="en-ID" sz="2400" b="1" dirty="0"/>
              <a:t>, </a:t>
            </a:r>
            <a:r>
              <a:rPr lang="en-ID" sz="2400" b="1" dirty="0" err="1"/>
              <a:t>melainkan</a:t>
            </a:r>
            <a:r>
              <a:rPr lang="en-ID" sz="2400" b="1" dirty="0"/>
              <a:t> </a:t>
            </a:r>
            <a:r>
              <a:rPr lang="en-ID" sz="2400" b="1" dirty="0" err="1"/>
              <a:t>sebuah</a:t>
            </a:r>
            <a:r>
              <a:rPr lang="en-ID" sz="2400" b="1" dirty="0"/>
              <a:t> </a:t>
            </a:r>
            <a:r>
              <a:rPr lang="en-ID" sz="2400" b="1" dirty="0" err="1"/>
              <a:t>keharusan</a:t>
            </a:r>
            <a:r>
              <a:rPr lang="en-ID" sz="2400" b="1" dirty="0"/>
              <a:t>. Oleh </a:t>
            </a:r>
            <a:r>
              <a:rPr lang="en-ID" sz="2400" b="1" dirty="0" err="1"/>
              <a:t>karena</a:t>
            </a:r>
            <a:r>
              <a:rPr lang="en-ID" sz="2400" b="1" dirty="0"/>
              <a:t> </a:t>
            </a:r>
            <a:r>
              <a:rPr lang="en-ID" sz="2400" b="1" dirty="0" err="1"/>
              <a:t>itu</a:t>
            </a:r>
            <a:r>
              <a:rPr lang="en-ID" sz="2400" b="1" dirty="0"/>
              <a:t>, </a:t>
            </a:r>
            <a:r>
              <a:rPr lang="en-ID" sz="2400" b="1" dirty="0" err="1"/>
              <a:t>diperlukan</a:t>
            </a:r>
            <a:r>
              <a:rPr lang="en-ID" sz="2400" b="1" dirty="0"/>
              <a:t> </a:t>
            </a:r>
            <a:r>
              <a:rPr lang="en-ID" sz="2400" b="1" dirty="0" err="1"/>
              <a:t>sebuah</a:t>
            </a:r>
            <a:r>
              <a:rPr lang="en-ID" sz="2400" b="1" dirty="0"/>
              <a:t> </a:t>
            </a:r>
            <a:r>
              <a:rPr lang="en-ID" sz="2400" b="1" dirty="0" err="1"/>
              <a:t>solusi</a:t>
            </a:r>
            <a:r>
              <a:rPr lang="en-ID" sz="2400" b="1" dirty="0"/>
              <a:t> </a:t>
            </a:r>
            <a:r>
              <a:rPr lang="en-ID" sz="2400" b="1" dirty="0" err="1"/>
              <a:t>transformatif</a:t>
            </a:r>
            <a:r>
              <a:rPr lang="en-ID" sz="2400" b="1" dirty="0"/>
              <a:t> yang </a:t>
            </a: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hanya</a:t>
            </a:r>
            <a:r>
              <a:rPr lang="en-ID" sz="2400" b="1" dirty="0"/>
              <a:t> </a:t>
            </a:r>
            <a:r>
              <a:rPr lang="en-ID" sz="2400" b="1" dirty="0" err="1"/>
              <a:t>mendigitalisasi</a:t>
            </a:r>
            <a:r>
              <a:rPr lang="en-ID" sz="2400" b="1" dirty="0"/>
              <a:t> proses manual </a:t>
            </a:r>
            <a:r>
              <a:rPr lang="en-ID" sz="2400" b="1" dirty="0" err="1"/>
              <a:t>tetapi</a:t>
            </a:r>
            <a:r>
              <a:rPr lang="en-ID" sz="2400" b="1" dirty="0"/>
              <a:t> juga </a:t>
            </a:r>
            <a:r>
              <a:rPr lang="en-ID" sz="2400" b="1" dirty="0" err="1"/>
              <a:t>menanamkan</a:t>
            </a:r>
            <a:r>
              <a:rPr lang="en-ID" sz="2400" b="1" dirty="0"/>
              <a:t> </a:t>
            </a:r>
            <a:r>
              <a:rPr lang="en-ID" sz="2400" b="1" dirty="0" err="1"/>
              <a:t>kecerdasan</a:t>
            </a:r>
            <a:r>
              <a:rPr lang="en-ID" sz="2400" b="1" dirty="0"/>
              <a:t>, </a:t>
            </a:r>
            <a:r>
              <a:rPr lang="en-ID" sz="2400" b="1" dirty="0" err="1"/>
              <a:t>keamanan</a:t>
            </a:r>
            <a:r>
              <a:rPr lang="en-ID" sz="2400" b="1" dirty="0"/>
              <a:t>, dan </a:t>
            </a:r>
            <a:r>
              <a:rPr lang="en-ID" sz="2400" b="1" dirty="0" err="1"/>
              <a:t>akuntabilitas</a:t>
            </a:r>
            <a:r>
              <a:rPr lang="en-ID" sz="2400" b="1" dirty="0"/>
              <a:t> </a:t>
            </a:r>
            <a:r>
              <a:rPr lang="en-ID" sz="2400" b="1" dirty="0" err="1"/>
              <a:t>ke</a:t>
            </a:r>
            <a:r>
              <a:rPr lang="en-ID" sz="2400" b="1" dirty="0"/>
              <a:t> </a:t>
            </a:r>
            <a:r>
              <a:rPr lang="en-ID" sz="2400" b="1" dirty="0" err="1"/>
              <a:t>dalam</a:t>
            </a:r>
            <a:r>
              <a:rPr lang="en-ID" sz="2400" b="1" dirty="0"/>
              <a:t> </a:t>
            </a:r>
            <a:r>
              <a:rPr lang="en-ID" sz="2400" b="1" dirty="0" err="1"/>
              <a:t>alur</a:t>
            </a:r>
            <a:r>
              <a:rPr lang="en-ID" sz="2400" b="1" dirty="0"/>
              <a:t> </a:t>
            </a:r>
            <a:r>
              <a:rPr lang="en-ID" sz="2400" b="1" dirty="0" err="1"/>
              <a:t>kerja</a:t>
            </a:r>
            <a:r>
              <a:rPr lang="en-ID" sz="2400" b="1" dirty="0"/>
              <a:t> </a:t>
            </a:r>
            <a:r>
              <a:rPr lang="en-ID" sz="2400" b="1" dirty="0" err="1"/>
              <a:t>ekspedisi</a:t>
            </a:r>
            <a:r>
              <a:rPr lang="en-ID" sz="2400" b="1" dirty="0"/>
              <a:t> </a:t>
            </a:r>
            <a:r>
              <a:rPr lang="en-ID" sz="2400" b="1" dirty="0" err="1"/>
              <a:t>surat</a:t>
            </a:r>
            <a:r>
              <a:rPr lang="en-ID" sz="2400" b="1" dirty="0"/>
              <a:t>. Solusi </a:t>
            </a:r>
            <a:r>
              <a:rPr lang="en-ID" sz="2400" b="1" dirty="0" err="1"/>
              <a:t>tersebut</a:t>
            </a:r>
            <a:r>
              <a:rPr lang="en-ID" sz="2400" b="1" dirty="0"/>
              <a:t> </a:t>
            </a:r>
            <a:r>
              <a:rPr lang="en-ID" sz="2400" b="1" dirty="0" err="1"/>
              <a:t>adalah</a:t>
            </a:r>
            <a:r>
              <a:rPr lang="en-ID" sz="2400" b="1" dirty="0"/>
              <a:t> </a:t>
            </a:r>
            <a:r>
              <a:rPr lang="en-ID" sz="2400" b="1" dirty="0" err="1"/>
              <a:t>sebuah</a:t>
            </a:r>
            <a:r>
              <a:rPr lang="en-ID" sz="2400" b="1" dirty="0"/>
              <a:t> </a:t>
            </a:r>
            <a:r>
              <a:rPr lang="en-ID" sz="2400" b="1" dirty="0" err="1"/>
              <a:t>Sistem</a:t>
            </a:r>
            <a:r>
              <a:rPr lang="en-ID" sz="2400" b="1" dirty="0"/>
              <a:t> </a:t>
            </a:r>
            <a:r>
              <a:rPr lang="en-ID" sz="2400" b="1" dirty="0" err="1"/>
              <a:t>Ekspedisi</a:t>
            </a:r>
            <a:r>
              <a:rPr lang="en-ID" sz="2400" b="1" dirty="0"/>
              <a:t> Surat </a:t>
            </a:r>
            <a:r>
              <a:rPr lang="en-ID" sz="2400" b="1" dirty="0" err="1"/>
              <a:t>Berbasis</a:t>
            </a:r>
            <a:r>
              <a:rPr lang="en-ID" sz="2400" b="1" dirty="0"/>
              <a:t> Web yang </a:t>
            </a:r>
            <a:r>
              <a:rPr lang="en-ID" sz="2400" b="1" dirty="0" err="1"/>
              <a:t>dilengkapi</a:t>
            </a:r>
            <a:r>
              <a:rPr lang="en-ID" sz="2400" b="1" dirty="0"/>
              <a:t> </a:t>
            </a:r>
            <a:r>
              <a:rPr lang="en-ID" sz="2400" b="1" dirty="0" err="1"/>
              <a:t>dengan</a:t>
            </a:r>
            <a:r>
              <a:rPr lang="en-ID" sz="2400" b="1" dirty="0"/>
              <a:t> </a:t>
            </a:r>
            <a:r>
              <a:rPr lang="en-ID" sz="2400" b="1" dirty="0" err="1"/>
              <a:t>Algoritma</a:t>
            </a:r>
            <a:r>
              <a:rPr lang="en-ID" sz="2400" b="1" dirty="0"/>
              <a:t> Location Tag. </a:t>
            </a:r>
            <a:r>
              <a:rPr lang="en-ID" sz="2400" b="1" dirty="0" err="1"/>
              <a:t>Sistem</a:t>
            </a:r>
            <a:r>
              <a:rPr lang="en-ID" sz="2400" b="1" dirty="0"/>
              <a:t> </a:t>
            </a:r>
            <a:r>
              <a:rPr lang="en-ID" sz="2400" b="1" dirty="0" err="1"/>
              <a:t>berbasis</a:t>
            </a:r>
            <a:r>
              <a:rPr lang="en-ID" sz="2400" b="1" dirty="0"/>
              <a:t> web </a:t>
            </a:r>
            <a:r>
              <a:rPr lang="en-ID" sz="2400" b="1" dirty="0" err="1"/>
              <a:t>dipilih</a:t>
            </a:r>
            <a:r>
              <a:rPr lang="en-ID" sz="2400" b="1" dirty="0"/>
              <a:t> </a:t>
            </a:r>
            <a:r>
              <a:rPr lang="en-ID" sz="2400" b="1" dirty="0" err="1"/>
              <a:t>untuk</a:t>
            </a:r>
            <a:r>
              <a:rPr lang="en-ID" sz="2400" b="1" dirty="0"/>
              <a:t> </a:t>
            </a:r>
            <a:r>
              <a:rPr lang="en-ID" sz="2400" b="1" dirty="0" err="1"/>
              <a:t>memastikan</a:t>
            </a:r>
            <a:r>
              <a:rPr lang="en-ID" sz="2400" b="1" dirty="0"/>
              <a:t> </a:t>
            </a:r>
            <a:r>
              <a:rPr lang="en-ID" sz="2400" b="1" dirty="0" err="1"/>
              <a:t>aksesibilitas</a:t>
            </a:r>
            <a:r>
              <a:rPr lang="en-ID" sz="2400" b="1" dirty="0"/>
              <a:t> yang </a:t>
            </a:r>
            <a:r>
              <a:rPr lang="en-ID" sz="2400" b="1" dirty="0" err="1"/>
              <a:t>luas</a:t>
            </a:r>
            <a:r>
              <a:rPr lang="en-ID" sz="2400" b="1" dirty="0"/>
              <a:t> dan </a:t>
            </a:r>
            <a:r>
              <a:rPr lang="en-ID" sz="2400" b="1" dirty="0" err="1"/>
              <a:t>seragam</a:t>
            </a:r>
            <a:r>
              <a:rPr lang="en-ID" sz="2400" b="1" dirty="0"/>
              <a:t> di </a:t>
            </a:r>
            <a:r>
              <a:rPr lang="en-ID" sz="2400" b="1" dirty="0" err="1"/>
              <a:t>seluruh</a:t>
            </a:r>
            <a:r>
              <a:rPr lang="en-ID" sz="2400" b="1" dirty="0"/>
              <a:t> unit </a:t>
            </a:r>
            <a:r>
              <a:rPr lang="en-ID" sz="2400" b="1" dirty="0" err="1"/>
              <a:t>kerja</a:t>
            </a:r>
            <a:r>
              <a:rPr lang="en-ID" sz="2400" b="1" dirty="0"/>
              <a:t> </a:t>
            </a:r>
            <a:r>
              <a:rPr lang="en-ID" sz="2400" b="1" dirty="0" err="1"/>
              <a:t>Kemhan</a:t>
            </a:r>
            <a:r>
              <a:rPr lang="en-ID" sz="2400" b="1" dirty="0"/>
              <a:t> </a:t>
            </a:r>
            <a:r>
              <a:rPr lang="en-ID" sz="2400" b="1" dirty="0" err="1"/>
              <a:t>tanpa</a:t>
            </a:r>
            <a:r>
              <a:rPr lang="en-ID" sz="2400" b="1" dirty="0"/>
              <a:t> </a:t>
            </a:r>
            <a:r>
              <a:rPr lang="en-ID" sz="2400" b="1" dirty="0" err="1"/>
              <a:t>memerlukan</a:t>
            </a:r>
            <a:r>
              <a:rPr lang="en-ID" sz="2400" b="1" dirty="0"/>
              <a:t> </a:t>
            </a:r>
            <a:r>
              <a:rPr lang="en-ID" sz="2400" b="1" dirty="0" err="1"/>
              <a:t>instalasi</a:t>
            </a:r>
            <a:r>
              <a:rPr lang="en-ID" sz="2400" b="1" dirty="0"/>
              <a:t> </a:t>
            </a:r>
            <a:r>
              <a:rPr lang="en-ID" sz="2400" b="1" dirty="0" err="1"/>
              <a:t>perangkat</a:t>
            </a:r>
            <a:r>
              <a:rPr lang="en-ID" sz="2400" b="1" dirty="0"/>
              <a:t> </a:t>
            </a:r>
            <a:r>
              <a:rPr lang="en-ID" sz="2400" b="1" dirty="0" err="1"/>
              <a:t>lunak</a:t>
            </a:r>
            <a:r>
              <a:rPr lang="en-ID" sz="2400" b="1" dirty="0"/>
              <a:t> yang </a:t>
            </a:r>
            <a:r>
              <a:rPr lang="en-ID" sz="2400" b="1" dirty="0" err="1"/>
              <a:t>rumit</a:t>
            </a:r>
            <a:r>
              <a:rPr lang="en-ID" sz="2400" b="1" dirty="0"/>
              <a:t>. Yang </a:t>
            </a:r>
            <a:r>
              <a:rPr lang="en-ID" sz="2400" b="1" dirty="0" err="1"/>
              <a:t>membedakan</a:t>
            </a:r>
            <a:r>
              <a:rPr lang="en-ID" sz="2400" b="1" dirty="0"/>
              <a:t> </a:t>
            </a:r>
            <a:r>
              <a:rPr lang="en-ID" sz="2400" b="1" dirty="0" err="1"/>
              <a:t>sistem</a:t>
            </a:r>
            <a:r>
              <a:rPr lang="en-ID" sz="2400" b="1" dirty="0"/>
              <a:t> </a:t>
            </a:r>
            <a:r>
              <a:rPr lang="en-ID" sz="2400" b="1" dirty="0" err="1"/>
              <a:t>ini</a:t>
            </a:r>
            <a:r>
              <a:rPr lang="en-ID" sz="2400" b="1" dirty="0"/>
              <a:t> </a:t>
            </a:r>
            <a:r>
              <a:rPr lang="en-ID" sz="2400" b="1" dirty="0" err="1"/>
              <a:t>dari</a:t>
            </a:r>
            <a:r>
              <a:rPr lang="en-ID" sz="2400" b="1" dirty="0"/>
              <a:t> </a:t>
            </a:r>
            <a:r>
              <a:rPr lang="en-ID" sz="2400" b="1" dirty="0" err="1"/>
              <a:t>sekadar</a:t>
            </a:r>
            <a:r>
              <a:rPr lang="en-ID" sz="2400" b="1" dirty="0"/>
              <a:t> </a:t>
            </a:r>
            <a:r>
              <a:rPr lang="en-ID" sz="2400" b="1" dirty="0" err="1"/>
              <a:t>digitalisasi</a:t>
            </a:r>
            <a:r>
              <a:rPr lang="en-ID" sz="2400" b="1" dirty="0"/>
              <a:t> </a:t>
            </a:r>
            <a:r>
              <a:rPr lang="en-ID" sz="2400" b="1" dirty="0" err="1"/>
              <a:t>adalah</a:t>
            </a:r>
            <a:r>
              <a:rPr lang="en-ID" sz="2400" b="1" dirty="0"/>
              <a:t> </a:t>
            </a:r>
            <a:r>
              <a:rPr lang="en-ID" sz="2400" b="1" dirty="0" err="1"/>
              <a:t>penerapan</a:t>
            </a:r>
            <a:r>
              <a:rPr lang="en-ID" sz="2400" b="1" dirty="0"/>
              <a:t> </a:t>
            </a:r>
            <a:r>
              <a:rPr lang="en-ID" sz="2400" b="1" dirty="0" err="1"/>
              <a:t>Algoritma</a:t>
            </a:r>
            <a:r>
              <a:rPr lang="en-ID" sz="2400" b="1" dirty="0"/>
              <a:t> Location Tag yang </a:t>
            </a:r>
            <a:r>
              <a:rPr lang="en-ID" sz="2400" b="1" dirty="0" err="1"/>
              <a:t>berfungsi</a:t>
            </a:r>
            <a:r>
              <a:rPr lang="en-ID" sz="2400" b="1" dirty="0"/>
              <a:t> </a:t>
            </a:r>
            <a:r>
              <a:rPr lang="en-ID" sz="2400" b="1" dirty="0" err="1"/>
              <a:t>sebagai</a:t>
            </a:r>
            <a:r>
              <a:rPr lang="en-ID" sz="2400" b="1" dirty="0"/>
              <a:t> </a:t>
            </a:r>
            <a:r>
              <a:rPr lang="en-ID" sz="2400" b="1" dirty="0" err="1"/>
              <a:t>sistem</a:t>
            </a:r>
            <a:r>
              <a:rPr lang="en-ID" sz="2400" b="1" dirty="0"/>
              <a:t> </a:t>
            </a:r>
            <a:r>
              <a:rPr lang="en-ID" sz="2400" b="1" dirty="0" err="1"/>
              <a:t>pelacakan</a:t>
            </a:r>
            <a:r>
              <a:rPr lang="en-ID" sz="2400" b="1" dirty="0"/>
              <a:t> digital yang </a:t>
            </a:r>
            <a:r>
              <a:rPr lang="en-ID" sz="2400" b="1" dirty="0" err="1"/>
              <a:t>cerdas</a:t>
            </a:r>
            <a:r>
              <a:rPr lang="en-ID" sz="2400" b="1" dirty="0"/>
              <a:t>, yang </a:t>
            </a:r>
            <a:r>
              <a:rPr lang="en-ID" sz="2400" b="1" dirty="0" err="1"/>
              <a:t>secara</a:t>
            </a:r>
            <a:r>
              <a:rPr lang="en-ID" sz="2400" b="1" dirty="0"/>
              <a:t> </a:t>
            </a:r>
            <a:r>
              <a:rPr lang="en-ID" sz="2400" b="1" dirty="0" err="1"/>
              <a:t>otomatis</a:t>
            </a:r>
            <a:r>
              <a:rPr lang="en-ID" sz="2400" b="1" dirty="0"/>
              <a:t> </a:t>
            </a:r>
            <a:r>
              <a:rPr lang="en-ID" sz="2400" b="1" dirty="0" err="1"/>
              <a:t>memberikan</a:t>
            </a:r>
            <a:r>
              <a:rPr lang="en-ID" sz="2400" b="1" dirty="0"/>
              <a:t> "tag" </a:t>
            </a:r>
            <a:r>
              <a:rPr lang="en-ID" sz="2400" b="1" dirty="0" err="1"/>
              <a:t>atau</a:t>
            </a:r>
            <a:r>
              <a:rPr lang="en-ID" sz="2400" b="1" dirty="0"/>
              <a:t> </a:t>
            </a:r>
            <a:r>
              <a:rPr lang="en-ID" sz="2400" b="1" dirty="0" err="1"/>
              <a:t>penanda</a:t>
            </a:r>
            <a:r>
              <a:rPr lang="en-ID" sz="2400" b="1" dirty="0"/>
              <a:t> pada </a:t>
            </a:r>
            <a:r>
              <a:rPr lang="en-ID" sz="2400" b="1" dirty="0" err="1"/>
              <a:t>setiap</a:t>
            </a:r>
            <a:r>
              <a:rPr lang="en-ID" sz="2400" b="1" dirty="0"/>
              <a:t> </a:t>
            </a:r>
            <a:r>
              <a:rPr lang="en-ID" sz="2400" b="1" dirty="0" err="1"/>
              <a:t>tahapan</a:t>
            </a:r>
            <a:r>
              <a:rPr lang="en-ID" sz="2400" b="1" dirty="0"/>
              <a:t> </a:t>
            </a:r>
            <a:r>
              <a:rPr lang="en-ID" sz="2400" b="1" dirty="0" err="1"/>
              <a:t>pergerakan</a:t>
            </a:r>
            <a:r>
              <a:rPr lang="en-ID" sz="2400" b="1" dirty="0"/>
              <a:t> </a:t>
            </a:r>
            <a:r>
              <a:rPr lang="en-ID" sz="2400" b="1" dirty="0" err="1"/>
              <a:t>surat</a:t>
            </a:r>
            <a:r>
              <a:rPr lang="en-ID" sz="2400" b="1" dirty="0"/>
              <a:t>. </a:t>
            </a:r>
            <a:r>
              <a:rPr lang="en-ID" sz="2400" b="1" dirty="0" err="1"/>
              <a:t>Setiap</a:t>
            </a:r>
            <a:r>
              <a:rPr lang="en-ID" sz="2400" b="1" dirty="0"/>
              <a:t> kali </a:t>
            </a:r>
            <a:r>
              <a:rPr lang="en-ID" sz="2400" b="1" dirty="0" err="1"/>
              <a:t>sebuah</a:t>
            </a:r>
            <a:r>
              <a:rPr lang="en-ID" sz="2400" b="1" dirty="0"/>
              <a:t> </a:t>
            </a:r>
            <a:r>
              <a:rPr lang="en-ID" sz="2400" b="1" dirty="0" err="1"/>
              <a:t>surat</a:t>
            </a:r>
            <a:r>
              <a:rPr lang="en-ID" sz="2400" b="1" dirty="0"/>
              <a:t> </a:t>
            </a:r>
            <a:r>
              <a:rPr lang="en-ID" sz="2400" b="1" dirty="0" err="1"/>
              <a:t>didistribusikan</a:t>
            </a:r>
            <a:r>
              <a:rPr lang="en-ID" sz="2400" b="1" dirty="0"/>
              <a:t>, </a:t>
            </a:r>
            <a:r>
              <a:rPr lang="en-ID" sz="2400" b="1" dirty="0" err="1"/>
              <a:t>diterima</a:t>
            </a:r>
            <a:r>
              <a:rPr lang="en-ID" sz="2400" b="1" dirty="0"/>
              <a:t>, </a:t>
            </a:r>
            <a:r>
              <a:rPr lang="en-ID" sz="2400" b="1" dirty="0" err="1"/>
              <a:t>atau</a:t>
            </a:r>
            <a:r>
              <a:rPr lang="en-ID" sz="2400" b="1" dirty="0"/>
              <a:t> </a:t>
            </a:r>
            <a:r>
              <a:rPr lang="en-ID" sz="2400" b="1" dirty="0" err="1"/>
              <a:t>bahkan</a:t>
            </a:r>
            <a:r>
              <a:rPr lang="en-ID" sz="2400" b="1" dirty="0"/>
              <a:t> </a:t>
            </a:r>
            <a:r>
              <a:rPr lang="en-ID" sz="2400" b="1" dirty="0" err="1"/>
              <a:t>dibuka</a:t>
            </a:r>
            <a:r>
              <a:rPr lang="en-ID" sz="2400" b="1" dirty="0"/>
              <a:t>, </a:t>
            </a:r>
            <a:r>
              <a:rPr lang="en-ID" sz="2400" b="1" dirty="0" err="1"/>
              <a:t>sistem</a:t>
            </a:r>
            <a:r>
              <a:rPr lang="en-ID" sz="2400" b="1" dirty="0"/>
              <a:t> </a:t>
            </a:r>
            <a:r>
              <a:rPr lang="en-ID" sz="2400" b="1" dirty="0" err="1"/>
              <a:t>akan</a:t>
            </a:r>
            <a:r>
              <a:rPr lang="en-ID" sz="2400" b="1" dirty="0"/>
              <a:t> </a:t>
            </a:r>
            <a:r>
              <a:rPr lang="en-ID" sz="2400" b="1" dirty="0" err="1"/>
              <a:t>mencatat</a:t>
            </a:r>
            <a:r>
              <a:rPr lang="en-ID" sz="2400" b="1" dirty="0"/>
              <a:t> </a:t>
            </a:r>
            <a:r>
              <a:rPr lang="en-ID" sz="2400" b="1" dirty="0" err="1"/>
              <a:t>apa</a:t>
            </a:r>
            <a:r>
              <a:rPr lang="en-ID" sz="2400" b="1" dirty="0"/>
              <a:t> yang </a:t>
            </a:r>
            <a:r>
              <a:rPr lang="en-ID" sz="2400" b="1" dirty="0" err="1"/>
              <a:t>terjadi</a:t>
            </a:r>
            <a:r>
              <a:rPr lang="en-ID" sz="2400" b="1" dirty="0"/>
              <a:t> (status: "</a:t>
            </a:r>
            <a:r>
              <a:rPr lang="en-ID" sz="2400" b="1" dirty="0" err="1"/>
              <a:t>Dikirim</a:t>
            </a:r>
            <a:r>
              <a:rPr lang="en-ID" sz="2400" b="1" dirty="0"/>
              <a:t>", "</a:t>
            </a:r>
            <a:r>
              <a:rPr lang="en-ID" sz="2400" b="1" dirty="0" err="1"/>
              <a:t>Diterima</a:t>
            </a:r>
            <a:r>
              <a:rPr lang="en-ID" sz="2400" b="1" dirty="0"/>
              <a:t>", "</a:t>
            </a:r>
            <a:r>
              <a:rPr lang="en-ID" sz="2400" b="1" dirty="0" err="1"/>
              <a:t>Diproses</a:t>
            </a:r>
            <a:r>
              <a:rPr lang="en-ID" sz="2400" b="1" dirty="0"/>
              <a:t>"), </a:t>
            </a:r>
            <a:r>
              <a:rPr lang="en-ID" sz="2400" b="1" dirty="0" err="1"/>
              <a:t>siapa</a:t>
            </a:r>
            <a:r>
              <a:rPr lang="en-ID" sz="2400" b="1" dirty="0"/>
              <a:t> yang </a:t>
            </a:r>
            <a:r>
              <a:rPr lang="en-ID" sz="2400" b="1" dirty="0" err="1"/>
              <a:t>melakukan</a:t>
            </a:r>
            <a:r>
              <a:rPr lang="en-ID" sz="2400" b="1" dirty="0"/>
              <a:t> </a:t>
            </a:r>
            <a:r>
              <a:rPr lang="en-ID" sz="2400" b="1" dirty="0" err="1"/>
              <a:t>aksi</a:t>
            </a:r>
            <a:r>
              <a:rPr lang="en-ID" sz="2400" b="1" dirty="0"/>
              <a:t> (user ID dan unit </a:t>
            </a:r>
            <a:r>
              <a:rPr lang="en-ID" sz="2400" b="1" dirty="0" err="1"/>
              <a:t>asal</a:t>
            </a:r>
            <a:r>
              <a:rPr lang="en-ID" sz="2400" b="1" dirty="0"/>
              <a:t>), </a:t>
            </a:r>
            <a:r>
              <a:rPr lang="en-ID" sz="2400" b="1" dirty="0" err="1"/>
              <a:t>kepada</a:t>
            </a:r>
            <a:r>
              <a:rPr lang="en-ID" sz="2400" b="1" dirty="0"/>
              <a:t> </a:t>
            </a:r>
            <a:r>
              <a:rPr lang="en-ID" sz="2400" b="1" dirty="0" err="1"/>
              <a:t>siapa</a:t>
            </a:r>
            <a:r>
              <a:rPr lang="en-ID" sz="2400" b="1" dirty="0"/>
              <a:t> </a:t>
            </a:r>
            <a:r>
              <a:rPr lang="en-ID" sz="2400" b="1" dirty="0" err="1"/>
              <a:t>surat</a:t>
            </a:r>
            <a:r>
              <a:rPr lang="en-ID" sz="2400" b="1" dirty="0"/>
              <a:t> </a:t>
            </a:r>
            <a:r>
              <a:rPr lang="en-ID" sz="2400" b="1" dirty="0" err="1"/>
              <a:t>ditujukan</a:t>
            </a:r>
            <a:r>
              <a:rPr lang="en-ID" sz="2400" b="1" dirty="0"/>
              <a:t> (user ID dan unit </a:t>
            </a:r>
            <a:r>
              <a:rPr lang="en-ID" sz="2400" b="1" dirty="0" err="1"/>
              <a:t>tujuan</a:t>
            </a:r>
            <a:r>
              <a:rPr lang="en-ID" sz="2400" b="1" dirty="0"/>
              <a:t>), dan </a:t>
            </a:r>
            <a:r>
              <a:rPr lang="en-ID" sz="2400" b="1" dirty="0" err="1"/>
              <a:t>kapan</a:t>
            </a:r>
            <a:r>
              <a:rPr lang="en-ID" sz="2400" b="1" dirty="0"/>
              <a:t> </a:t>
            </a:r>
            <a:r>
              <a:rPr lang="en-ID" sz="2400" b="1" dirty="0" err="1"/>
              <a:t>aksi</a:t>
            </a:r>
            <a:r>
              <a:rPr lang="en-ID" sz="2400" b="1" dirty="0"/>
              <a:t> </a:t>
            </a:r>
            <a:r>
              <a:rPr lang="en-ID" sz="2400" b="1" dirty="0" err="1"/>
              <a:t>terjadi</a:t>
            </a:r>
            <a:r>
              <a:rPr lang="en-ID" sz="2400" b="1" dirty="0"/>
              <a:t> (timestamp yang </a:t>
            </a:r>
            <a:r>
              <a:rPr lang="en-ID" sz="2400" b="1" dirty="0" err="1"/>
              <a:t>tercatat</a:t>
            </a:r>
            <a:r>
              <a:rPr lang="en-ID" sz="2400" b="1" dirty="0"/>
              <a:t> </a:t>
            </a:r>
            <a:r>
              <a:rPr lang="en-ID" sz="2400" b="1" dirty="0" err="1"/>
              <a:t>secara</a:t>
            </a:r>
            <a:r>
              <a:rPr lang="en-ID" sz="2400" b="1" dirty="0"/>
              <a:t> digital dan </a:t>
            </a:r>
            <a:r>
              <a:rPr lang="en-ID" sz="2400" b="1" dirty="0" err="1"/>
              <a:t>tidak</a:t>
            </a:r>
            <a:r>
              <a:rPr lang="en-ID" sz="2400" b="1" dirty="0"/>
              <a:t> </a:t>
            </a:r>
            <a:r>
              <a:rPr lang="en-ID" sz="2400" b="1" dirty="0" err="1"/>
              <a:t>dapat</a:t>
            </a:r>
            <a:r>
              <a:rPr lang="en-ID" sz="2400" b="1" dirty="0"/>
              <a:t> </a:t>
            </a:r>
            <a:r>
              <a:rPr lang="en-ID" sz="2400" b="1" dirty="0" err="1"/>
              <a:t>diubah</a:t>
            </a:r>
            <a:r>
              <a:rPr lang="en-ID" sz="2400" b="1" dirty="0"/>
              <a:t>). </a:t>
            </a:r>
            <a:endParaRPr lang="en-US" sz="2400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0" y="-32823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6C55F691-72A7-3355-E209-C648593D52D3}"/>
              </a:ext>
            </a:extLst>
          </p:cNvPr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11593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559990" y="1248287"/>
            <a:ext cx="14290104" cy="1549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IDENTIFIKASI MASALAH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42998" y="3474690"/>
            <a:ext cx="16001999" cy="29575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arsip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Kementrian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Pertahanan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RI,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sejumlah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signifikikan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diperhatikan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meningkatkan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efisiensi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efektivitas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Masalah-masalah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lain:</a:t>
            </a:r>
          </a:p>
          <a:p>
            <a:pPr marL="514350" indent="-514350" algn="just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Proses manual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file.</a:t>
            </a:r>
          </a:p>
          <a:p>
            <a:pPr marL="514350" indent="-514350" algn="just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pengelolaan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arsip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teratur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 algn="just">
              <a:lnSpc>
                <a:spcPts val="3919"/>
              </a:lnSpc>
              <a:spcBef>
                <a:spcPct val="0"/>
              </a:spcBef>
              <a:buAutoNum type="arabicPeriod"/>
            </a:pP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adanya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bukti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valid yang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menandakan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surat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sampai</a:t>
            </a:r>
            <a:r>
              <a:rPr lang="en-ID" sz="2800" b="1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lokasi</a:t>
            </a:r>
            <a:endParaRPr lang="en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Informatika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23768" y="-1818326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8743950"/>
            <a:ext cx="18288000" cy="1543050"/>
            <a:chOff x="0" y="0"/>
            <a:chExt cx="4816593" cy="406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406400"/>
            </a:xfrm>
            <a:custGeom>
              <a:avLst/>
              <a:gdLst/>
              <a:ahLst/>
              <a:cxnLst/>
              <a:rect l="l" t="t" r="r" b="b"/>
              <a:pathLst>
                <a:path w="4816592" h="406400">
                  <a:moveTo>
                    <a:pt x="0" y="0"/>
                  </a:moveTo>
                  <a:lnTo>
                    <a:pt x="4816592" y="0"/>
                  </a:lnTo>
                  <a:lnTo>
                    <a:pt x="481659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925800" y="803982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04053" y="-195443"/>
            <a:ext cx="13018248" cy="1549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TUJUAN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76454" y="1067449"/>
            <a:ext cx="18287996" cy="7505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77823" lvl="1" algn="just">
              <a:lnSpc>
                <a:spcPts val="4899"/>
              </a:lnSpc>
            </a:pPr>
            <a:r>
              <a:rPr lang="en-ID" sz="3600" b="1" dirty="0" err="1"/>
              <a:t>Tujuan</a:t>
            </a:r>
            <a:r>
              <a:rPr lang="en-ID" sz="3600" b="1" dirty="0"/>
              <a:t> </a:t>
            </a:r>
            <a:r>
              <a:rPr lang="en-ID" sz="3600" b="1" dirty="0" err="1"/>
              <a:t>dari</a:t>
            </a:r>
            <a:r>
              <a:rPr lang="en-ID" sz="3600" b="1" dirty="0"/>
              <a:t> </a:t>
            </a:r>
            <a:r>
              <a:rPr lang="en-ID" sz="3600" b="1" dirty="0" err="1"/>
              <a:t>penelitian</a:t>
            </a:r>
            <a:r>
              <a:rPr lang="en-ID" sz="3600" b="1" dirty="0"/>
              <a:t> </a:t>
            </a:r>
            <a:r>
              <a:rPr lang="en-ID" sz="3600" b="1" dirty="0" err="1"/>
              <a:t>ini</a:t>
            </a:r>
            <a:r>
              <a:rPr lang="en-ID" sz="3600" b="1" dirty="0"/>
              <a:t> </a:t>
            </a:r>
            <a:r>
              <a:rPr lang="en-ID" sz="3600" b="1" dirty="0" err="1"/>
              <a:t>adalah</a:t>
            </a:r>
            <a:r>
              <a:rPr lang="en-ID" sz="3600" b="1" dirty="0"/>
              <a:t> </a:t>
            </a:r>
            <a:r>
              <a:rPr lang="en-ID" sz="3600" b="1" dirty="0" err="1"/>
              <a:t>untuk</a:t>
            </a:r>
            <a:r>
              <a:rPr lang="en-ID" sz="3600" b="1" dirty="0"/>
              <a:t> </a:t>
            </a:r>
            <a:r>
              <a:rPr lang="en-ID" sz="3600" b="1" dirty="0" err="1"/>
              <a:t>memberikan</a:t>
            </a:r>
            <a:r>
              <a:rPr lang="en-ID" sz="3600" b="1" dirty="0"/>
              <a:t> </a:t>
            </a:r>
            <a:r>
              <a:rPr lang="en-ID" sz="3600" b="1" dirty="0" err="1"/>
              <a:t>panduan</a:t>
            </a:r>
            <a:r>
              <a:rPr lang="en-ID" sz="3600" b="1" dirty="0"/>
              <a:t> yang </a:t>
            </a:r>
            <a:r>
              <a:rPr lang="en-ID" sz="3600" b="1" dirty="0" err="1"/>
              <a:t>komprehensif</a:t>
            </a:r>
            <a:r>
              <a:rPr lang="en-ID" sz="3600" b="1" dirty="0"/>
              <a:t> </a:t>
            </a:r>
            <a:r>
              <a:rPr lang="en-ID" sz="3600" b="1" dirty="0" err="1"/>
              <a:t>dalam</a:t>
            </a:r>
            <a:r>
              <a:rPr lang="en-ID" sz="3600" b="1" dirty="0"/>
              <a:t> </a:t>
            </a:r>
            <a:r>
              <a:rPr lang="en-ID" sz="3600" b="1" dirty="0" err="1"/>
              <a:t>mengatasi</a:t>
            </a:r>
            <a:r>
              <a:rPr lang="en-ID" sz="3600" b="1" dirty="0"/>
              <a:t> </a:t>
            </a:r>
            <a:r>
              <a:rPr lang="en-ID" sz="3600" b="1" dirty="0" err="1"/>
              <a:t>masalah</a:t>
            </a:r>
            <a:r>
              <a:rPr lang="en-ID" sz="3600" b="1" dirty="0"/>
              <a:t> </a:t>
            </a:r>
            <a:r>
              <a:rPr lang="en-ID" sz="3600" b="1" dirty="0" err="1"/>
              <a:t>ekspedisi</a:t>
            </a:r>
            <a:r>
              <a:rPr lang="en-ID" sz="3600" b="1" dirty="0"/>
              <a:t> </a:t>
            </a:r>
            <a:r>
              <a:rPr lang="en-ID" sz="3600" b="1" dirty="0" err="1"/>
              <a:t>surat</a:t>
            </a:r>
            <a:r>
              <a:rPr lang="en-ID" sz="3600" b="1" dirty="0"/>
              <a:t> di Pusat Data dan </a:t>
            </a:r>
            <a:r>
              <a:rPr lang="en-ID" sz="3600" b="1" dirty="0" err="1"/>
              <a:t>Informasi</a:t>
            </a:r>
            <a:r>
              <a:rPr lang="en-ID" sz="3600" b="1" dirty="0"/>
              <a:t> Kementerian </a:t>
            </a:r>
            <a:r>
              <a:rPr lang="en-ID" sz="3600" b="1" dirty="0" err="1"/>
              <a:t>Pertahanan</a:t>
            </a:r>
            <a:r>
              <a:rPr lang="en-ID" sz="3600" b="1" dirty="0"/>
              <a:t> </a:t>
            </a:r>
            <a:r>
              <a:rPr lang="en-ID" sz="3600" b="1" dirty="0" err="1"/>
              <a:t>Republik</a:t>
            </a:r>
            <a:r>
              <a:rPr lang="en-ID" sz="3600" b="1" dirty="0"/>
              <a:t> Indonesia (</a:t>
            </a:r>
            <a:r>
              <a:rPr lang="en-ID" sz="3600" b="1" dirty="0" err="1"/>
              <a:t>Pusdatin</a:t>
            </a:r>
            <a:r>
              <a:rPr lang="en-ID" sz="3600" b="1" dirty="0"/>
              <a:t> </a:t>
            </a:r>
            <a:r>
              <a:rPr lang="en-ID" sz="3600" b="1" dirty="0" err="1"/>
              <a:t>Kemhan</a:t>
            </a:r>
            <a:r>
              <a:rPr lang="en-ID" sz="3600" b="1" dirty="0"/>
              <a:t>). </a:t>
            </a:r>
            <a:r>
              <a:rPr lang="en-ID" sz="3600" b="1" dirty="0" err="1"/>
              <a:t>Berikut</a:t>
            </a:r>
            <a:r>
              <a:rPr lang="en-ID" sz="3600" b="1" dirty="0"/>
              <a:t> </a:t>
            </a:r>
            <a:r>
              <a:rPr lang="en-ID" sz="3600" b="1" dirty="0" err="1"/>
              <a:t>adalah</a:t>
            </a:r>
            <a:r>
              <a:rPr lang="en-ID" sz="3600" b="1" dirty="0"/>
              <a:t> </a:t>
            </a:r>
            <a:r>
              <a:rPr lang="en-ID" sz="3600" b="1" dirty="0" err="1"/>
              <a:t>tujuan</a:t>
            </a:r>
            <a:r>
              <a:rPr lang="en-ID" sz="3600" b="1" dirty="0"/>
              <a:t> yang </a:t>
            </a:r>
            <a:r>
              <a:rPr lang="en-ID" sz="3600" b="1" dirty="0" err="1"/>
              <a:t>ingin</a:t>
            </a:r>
            <a:r>
              <a:rPr lang="en-ID" sz="3600" b="1" dirty="0"/>
              <a:t> </a:t>
            </a:r>
            <a:r>
              <a:rPr lang="en-ID" sz="3600" b="1" dirty="0" err="1"/>
              <a:t>dicapai</a:t>
            </a:r>
            <a:r>
              <a:rPr lang="en-ID" sz="3600" b="1" dirty="0"/>
              <a:t> </a:t>
            </a:r>
            <a:r>
              <a:rPr lang="en-ID" sz="3600" b="1" dirty="0" err="1"/>
              <a:t>dalam</a:t>
            </a:r>
            <a:r>
              <a:rPr lang="en-ID" sz="3600" b="1" dirty="0"/>
              <a:t> </a:t>
            </a:r>
            <a:r>
              <a:rPr lang="en-ID" sz="3600" b="1" dirty="0" err="1"/>
              <a:t>penelitian</a:t>
            </a:r>
            <a:r>
              <a:rPr lang="en-ID" sz="3600" b="1" dirty="0"/>
              <a:t> </a:t>
            </a:r>
            <a:r>
              <a:rPr lang="en-ID" sz="3600" b="1" dirty="0" err="1"/>
              <a:t>ini</a:t>
            </a:r>
            <a:r>
              <a:rPr lang="en-ID" sz="3600" b="1" dirty="0"/>
              <a:t>:</a:t>
            </a:r>
          </a:p>
          <a:p>
            <a:pPr marL="1120773" lvl="1" indent="-742950" algn="just">
              <a:lnSpc>
                <a:spcPts val="4899"/>
              </a:lnSpc>
              <a:buAutoNum type="arabicPeriod"/>
            </a:pPr>
            <a:r>
              <a:rPr lang="en-ID" sz="3600" b="1" dirty="0" err="1"/>
              <a:t>Untuk</a:t>
            </a:r>
            <a:r>
              <a:rPr lang="en-ID" sz="3600" b="1" dirty="0"/>
              <a:t> </a:t>
            </a:r>
            <a:r>
              <a:rPr lang="en-ID" sz="3600" b="1" dirty="0" err="1"/>
              <a:t>merancang</a:t>
            </a:r>
            <a:r>
              <a:rPr lang="en-ID" sz="3600" b="1" dirty="0"/>
              <a:t> dan </a:t>
            </a:r>
            <a:r>
              <a:rPr lang="en-ID" sz="3600" b="1" dirty="0" err="1"/>
              <a:t>mengimplementasikan</a:t>
            </a:r>
            <a:r>
              <a:rPr lang="en-ID" sz="3600" b="1" dirty="0"/>
              <a:t> </a:t>
            </a:r>
            <a:r>
              <a:rPr lang="en-ID" sz="3600" b="1" dirty="0" err="1"/>
              <a:t>sistem</a:t>
            </a:r>
            <a:r>
              <a:rPr lang="en-ID" sz="3600" b="1" dirty="0"/>
              <a:t> </a:t>
            </a:r>
            <a:r>
              <a:rPr lang="en-ID" sz="3600" b="1" dirty="0" err="1"/>
              <a:t>ekspedisi</a:t>
            </a:r>
            <a:r>
              <a:rPr lang="en-ID" sz="3600" b="1" dirty="0"/>
              <a:t> </a:t>
            </a:r>
            <a:r>
              <a:rPr lang="en-ID" sz="3600" b="1" dirty="0" err="1"/>
              <a:t>surat</a:t>
            </a:r>
            <a:r>
              <a:rPr lang="en-ID" sz="3600" b="1" dirty="0"/>
              <a:t> </a:t>
            </a:r>
            <a:r>
              <a:rPr lang="en-ID" sz="3600" b="1" dirty="0" err="1"/>
              <a:t>berbasis</a:t>
            </a:r>
            <a:r>
              <a:rPr lang="en-ID" sz="3600" b="1" dirty="0"/>
              <a:t> web yang </a:t>
            </a:r>
            <a:r>
              <a:rPr lang="en-ID" sz="3600" b="1" dirty="0" err="1"/>
              <a:t>mampu</a:t>
            </a:r>
            <a:r>
              <a:rPr lang="en-ID" sz="3600" b="1" dirty="0"/>
              <a:t> </a:t>
            </a:r>
            <a:r>
              <a:rPr lang="en-ID" sz="3600" b="1" dirty="0" err="1"/>
              <a:t>menggantikan</a:t>
            </a:r>
            <a:r>
              <a:rPr lang="en-ID" sz="3600" b="1" dirty="0"/>
              <a:t> proses manual </a:t>
            </a:r>
            <a:r>
              <a:rPr lang="en-ID" sz="3600" b="1" dirty="0" err="1"/>
              <a:t>dalam</a:t>
            </a:r>
            <a:r>
              <a:rPr lang="en-ID" sz="3600" b="1" dirty="0"/>
              <a:t> </a:t>
            </a:r>
            <a:r>
              <a:rPr lang="en-ID" sz="3600" b="1" dirty="0" err="1"/>
              <a:t>pengelolaan</a:t>
            </a:r>
            <a:r>
              <a:rPr lang="en-ID" sz="3600" b="1" dirty="0"/>
              <a:t> file </a:t>
            </a:r>
            <a:r>
              <a:rPr lang="en-ID" sz="3600" b="1" dirty="0" err="1"/>
              <a:t>sehingga</a:t>
            </a:r>
            <a:r>
              <a:rPr lang="en-ID" sz="3600" b="1" dirty="0"/>
              <a:t> </a:t>
            </a:r>
            <a:r>
              <a:rPr lang="en-ID" sz="3600" b="1" dirty="0" err="1"/>
              <a:t>lebih</a:t>
            </a:r>
            <a:r>
              <a:rPr lang="en-ID" sz="3600" b="1" dirty="0"/>
              <a:t> </a:t>
            </a:r>
            <a:r>
              <a:rPr lang="en-ID" sz="3600" b="1" dirty="0" err="1"/>
              <a:t>efisien</a:t>
            </a:r>
            <a:r>
              <a:rPr lang="en-ID" sz="3600" b="1" dirty="0"/>
              <a:t>, </a:t>
            </a:r>
            <a:r>
              <a:rPr lang="en-ID" sz="3600" b="1" dirty="0" err="1"/>
              <a:t>cepat</a:t>
            </a:r>
            <a:r>
              <a:rPr lang="en-ID" sz="3600" b="1" dirty="0"/>
              <a:t>, dan </a:t>
            </a:r>
            <a:r>
              <a:rPr lang="en-ID" sz="3600" b="1" dirty="0" err="1"/>
              <a:t>akurat</a:t>
            </a:r>
            <a:r>
              <a:rPr lang="en-ID" sz="3600" b="1" dirty="0"/>
              <a:t>.</a:t>
            </a:r>
          </a:p>
          <a:p>
            <a:pPr marL="1120773" lvl="1" indent="-742950" algn="just">
              <a:lnSpc>
                <a:spcPts val="4899"/>
              </a:lnSpc>
              <a:buAutoNum type="arabicPeriod"/>
            </a:pPr>
            <a:r>
              <a:rPr lang="en-ID" sz="3600" b="1" dirty="0" err="1"/>
              <a:t>Untuk</a:t>
            </a:r>
            <a:r>
              <a:rPr lang="en-ID" sz="3600" b="1" dirty="0"/>
              <a:t> </a:t>
            </a:r>
            <a:r>
              <a:rPr lang="en-ID" sz="3600" b="1" dirty="0" err="1"/>
              <a:t>membangun</a:t>
            </a:r>
            <a:r>
              <a:rPr lang="en-ID" sz="3600" b="1" dirty="0"/>
              <a:t> </a:t>
            </a:r>
            <a:r>
              <a:rPr lang="en-ID" sz="3600" b="1" dirty="0" err="1"/>
              <a:t>sistem</a:t>
            </a:r>
            <a:r>
              <a:rPr lang="en-ID" sz="3600" b="1" dirty="0"/>
              <a:t> </a:t>
            </a:r>
            <a:r>
              <a:rPr lang="en-ID" sz="3600" b="1" dirty="0" err="1"/>
              <a:t>pengelolaan</a:t>
            </a:r>
            <a:r>
              <a:rPr lang="en-ID" sz="3600" b="1" dirty="0"/>
              <a:t> </a:t>
            </a:r>
            <a:r>
              <a:rPr lang="en-ID" sz="3600" b="1" dirty="0" err="1"/>
              <a:t>arsip</a:t>
            </a:r>
            <a:r>
              <a:rPr lang="en-ID" sz="3600" b="1" dirty="0"/>
              <a:t> </a:t>
            </a:r>
            <a:r>
              <a:rPr lang="en-ID" sz="3600" b="1" dirty="0" err="1"/>
              <a:t>surat</a:t>
            </a:r>
            <a:r>
              <a:rPr lang="en-ID" sz="3600" b="1" dirty="0"/>
              <a:t> yang </a:t>
            </a:r>
            <a:r>
              <a:rPr lang="en-ID" sz="3600" b="1" dirty="0" err="1"/>
              <a:t>teratur</a:t>
            </a:r>
            <a:r>
              <a:rPr lang="en-ID" sz="3600" b="1" dirty="0"/>
              <a:t>, </a:t>
            </a:r>
            <a:r>
              <a:rPr lang="en-ID" sz="3600" b="1" dirty="0" err="1"/>
              <a:t>terintegrasi</a:t>
            </a:r>
            <a:r>
              <a:rPr lang="en-ID" sz="3600" b="1" dirty="0"/>
              <a:t>, </a:t>
            </a:r>
            <a:r>
              <a:rPr lang="en-ID" sz="3600" b="1" dirty="0" err="1"/>
              <a:t>serta</a:t>
            </a:r>
            <a:r>
              <a:rPr lang="en-ID" sz="3600" b="1" dirty="0"/>
              <a:t> </a:t>
            </a:r>
            <a:r>
              <a:rPr lang="en-ID" sz="3600" b="1" dirty="0" err="1"/>
              <a:t>mudah</a:t>
            </a:r>
            <a:r>
              <a:rPr lang="en-ID" sz="3600" b="1" dirty="0"/>
              <a:t> </a:t>
            </a:r>
            <a:r>
              <a:rPr lang="en-ID" sz="3600" b="1" dirty="0" err="1"/>
              <a:t>diakses</a:t>
            </a:r>
            <a:r>
              <a:rPr lang="en-ID" sz="3600" b="1" dirty="0"/>
              <a:t>, </a:t>
            </a:r>
            <a:r>
              <a:rPr lang="en-ID" sz="3600" b="1" dirty="0" err="1"/>
              <a:t>sehingga</a:t>
            </a:r>
            <a:r>
              <a:rPr lang="en-ID" sz="3600" b="1" dirty="0"/>
              <a:t> proses </a:t>
            </a:r>
            <a:r>
              <a:rPr lang="en-ID" sz="3600" b="1" dirty="0" err="1"/>
              <a:t>pencarian</a:t>
            </a:r>
            <a:r>
              <a:rPr lang="en-ID" sz="3600" b="1" dirty="0"/>
              <a:t> data dan monitoring </a:t>
            </a:r>
            <a:r>
              <a:rPr lang="en-ID" sz="3600" b="1" dirty="0" err="1"/>
              <a:t>dapat</a:t>
            </a:r>
            <a:r>
              <a:rPr lang="en-ID" sz="3600" b="1" dirty="0"/>
              <a:t> </a:t>
            </a:r>
            <a:r>
              <a:rPr lang="en-ID" sz="3600" b="1" dirty="0" err="1"/>
              <a:t>dilakukan</a:t>
            </a:r>
            <a:r>
              <a:rPr lang="en-ID" sz="3600" b="1" dirty="0"/>
              <a:t> </a:t>
            </a:r>
            <a:r>
              <a:rPr lang="en-ID" sz="3600" b="1" dirty="0" err="1"/>
              <a:t>secara</a:t>
            </a:r>
            <a:r>
              <a:rPr lang="en-ID" sz="3600" b="1" dirty="0"/>
              <a:t> </a:t>
            </a:r>
            <a:r>
              <a:rPr lang="en-ID" sz="3600" b="1" dirty="0" err="1"/>
              <a:t>efektif</a:t>
            </a:r>
            <a:r>
              <a:rPr lang="en-ID" sz="3600" b="1" dirty="0"/>
              <a:t>.</a:t>
            </a:r>
          </a:p>
          <a:p>
            <a:pPr marL="1120773" lvl="1" indent="-742950" algn="just">
              <a:lnSpc>
                <a:spcPts val="4899"/>
              </a:lnSpc>
              <a:buAutoNum type="arabicPeriod"/>
            </a:pPr>
            <a:r>
              <a:rPr lang="en-ID" sz="3600" b="1" dirty="0" err="1"/>
              <a:t>Untuk</a:t>
            </a:r>
            <a:r>
              <a:rPr lang="en-ID" sz="3600" b="1" dirty="0"/>
              <a:t> </a:t>
            </a:r>
            <a:r>
              <a:rPr lang="en-ID" sz="3600" b="1" dirty="0" err="1"/>
              <a:t>menyediakan</a:t>
            </a:r>
            <a:r>
              <a:rPr lang="en-ID" sz="3600" b="1" dirty="0"/>
              <a:t> </a:t>
            </a:r>
            <a:r>
              <a:rPr lang="en-ID" sz="3600" b="1" dirty="0" err="1"/>
              <a:t>mekanisme</a:t>
            </a:r>
            <a:r>
              <a:rPr lang="en-ID" sz="3600" b="1" dirty="0"/>
              <a:t> </a:t>
            </a:r>
            <a:r>
              <a:rPr lang="en-ID" sz="3600" b="1" dirty="0" err="1"/>
              <a:t>bukti</a:t>
            </a:r>
            <a:r>
              <a:rPr lang="en-ID" sz="3600" b="1" dirty="0"/>
              <a:t> valid </a:t>
            </a:r>
            <a:r>
              <a:rPr lang="en-ID" sz="3600" b="1" dirty="0" err="1"/>
              <a:t>berupa</a:t>
            </a:r>
            <a:r>
              <a:rPr lang="en-ID" sz="3600" b="1" dirty="0"/>
              <a:t> data digital, </a:t>
            </a:r>
            <a:r>
              <a:rPr lang="en-ID" sz="3600" b="1" dirty="0" err="1"/>
              <a:t>seperti</a:t>
            </a:r>
            <a:r>
              <a:rPr lang="en-ID" sz="3600" b="1" dirty="0"/>
              <a:t> location tag dan </a:t>
            </a:r>
            <a:r>
              <a:rPr lang="en-ID" sz="3600" b="1" dirty="0" err="1"/>
              <a:t>foto</a:t>
            </a:r>
            <a:r>
              <a:rPr lang="en-ID" sz="3600" b="1" dirty="0"/>
              <a:t> </a:t>
            </a:r>
            <a:r>
              <a:rPr lang="en-ID" sz="3600" b="1" dirty="0" err="1"/>
              <a:t>bukti</a:t>
            </a:r>
            <a:r>
              <a:rPr lang="en-ID" sz="3600" b="1" dirty="0"/>
              <a:t> </a:t>
            </a:r>
            <a:r>
              <a:rPr lang="en-ID" sz="3600" b="1" dirty="0" err="1"/>
              <a:t>pengiriman</a:t>
            </a:r>
            <a:r>
              <a:rPr lang="en-ID" sz="3600" b="1" dirty="0"/>
              <a:t>, agar status </a:t>
            </a:r>
            <a:r>
              <a:rPr lang="en-ID" sz="3600" b="1" dirty="0" err="1"/>
              <a:t>surat</a:t>
            </a:r>
            <a:r>
              <a:rPr lang="en-ID" sz="3600" b="1" dirty="0"/>
              <a:t> </a:t>
            </a:r>
            <a:r>
              <a:rPr lang="en-ID" sz="3600" b="1" dirty="0" err="1"/>
              <a:t>dapat</a:t>
            </a:r>
            <a:r>
              <a:rPr lang="en-ID" sz="3600" b="1" dirty="0"/>
              <a:t> </a:t>
            </a:r>
            <a:r>
              <a:rPr lang="en-ID" sz="3600" b="1" dirty="0" err="1"/>
              <a:t>diverifikasi</a:t>
            </a:r>
            <a:r>
              <a:rPr lang="en-ID" sz="3600" b="1" dirty="0"/>
              <a:t> </a:t>
            </a:r>
            <a:r>
              <a:rPr lang="en-ID" sz="3600" b="1" dirty="0" err="1"/>
              <a:t>secara</a:t>
            </a:r>
            <a:r>
              <a:rPr lang="en-ID" sz="3600" b="1" dirty="0"/>
              <a:t> </a:t>
            </a:r>
            <a:r>
              <a:rPr lang="en-ID" sz="3600" b="1" dirty="0" err="1"/>
              <a:t>akurat</a:t>
            </a:r>
            <a:r>
              <a:rPr lang="en-ID" sz="3600" b="1" dirty="0"/>
              <a:t> dan </a:t>
            </a:r>
            <a:r>
              <a:rPr lang="en-ID" sz="3600" b="1" dirty="0" err="1"/>
              <a:t>transparan</a:t>
            </a:r>
            <a:r>
              <a:rPr lang="en-ID" sz="3600" b="1" dirty="0"/>
              <a:t>.</a:t>
            </a:r>
          </a:p>
          <a:p>
            <a:pPr marL="1120773" lvl="1" indent="-742950" algn="just">
              <a:lnSpc>
                <a:spcPts val="4899"/>
              </a:lnSpc>
              <a:buAutoNum type="arabicPeriod"/>
            </a:pPr>
            <a:endParaRPr lang="en-ID" sz="3600" b="1" dirty="0"/>
          </a:p>
        </p:txBody>
      </p:sp>
      <p:sp>
        <p:nvSpPr>
          <p:cNvPr id="10" name="Freeform 10"/>
          <p:cNvSpPr/>
          <p:nvPr/>
        </p:nvSpPr>
        <p:spPr>
          <a:xfrm>
            <a:off x="0" y="-32823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14350" y="92011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Teknik </a:t>
            </a:r>
            <a:r>
              <a:rPr lang="en-US" sz="3000" dirty="0" err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Informatika</a:t>
            </a:r>
            <a:r>
              <a:rPr lang="en-US" sz="3000" dirty="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| 2025 | IBI KOSGORO 1957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1593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106400" y="3109816"/>
            <a:ext cx="8819053" cy="14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54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FLOWCHART</a:t>
            </a:r>
            <a:endParaRPr lang="en-US" sz="9093" dirty="0">
              <a:solidFill>
                <a:srgbClr val="000000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43A89-6D69-84A8-C8A3-0AAEA1F8F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64219"/>
            <a:ext cx="5823746" cy="9932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1593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91000" y="-10175"/>
            <a:ext cx="13018248" cy="1549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USE CASE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A168B1-33DB-FB18-125D-FCB684CD2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67071"/>
            <a:ext cx="7783128" cy="75674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1593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896600" y="2933700"/>
            <a:ext cx="6477000" cy="1419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6000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CLASS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EF355D-61B3-0B6A-D6B0-2180BCD0E2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9" y="135202"/>
            <a:ext cx="6106877" cy="9468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02512" y="-1175205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956788" y="7344724"/>
            <a:ext cx="2942276" cy="2942276"/>
          </a:xfrm>
          <a:custGeom>
            <a:avLst/>
            <a:gdLst/>
            <a:ahLst/>
            <a:cxnLst/>
            <a:rect l="l" t="t" r="r" b="b"/>
            <a:pathLst>
              <a:path w="2942276" h="2942276">
                <a:moveTo>
                  <a:pt x="0" y="0"/>
                </a:moveTo>
                <a:lnTo>
                  <a:pt x="2942276" y="0"/>
                </a:lnTo>
                <a:lnTo>
                  <a:pt x="2942276" y="2942276"/>
                </a:lnTo>
                <a:lnTo>
                  <a:pt x="0" y="2942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649808" y="7701300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2" y="0"/>
                </a:lnTo>
                <a:lnTo>
                  <a:pt x="2123842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11593" y="515394"/>
            <a:ext cx="2123842" cy="656460"/>
          </a:xfrm>
          <a:custGeom>
            <a:avLst/>
            <a:gdLst/>
            <a:ahLst/>
            <a:cxnLst/>
            <a:rect l="l" t="t" r="r" b="b"/>
            <a:pathLst>
              <a:path w="2123842" h="656460">
                <a:moveTo>
                  <a:pt x="0" y="0"/>
                </a:moveTo>
                <a:lnTo>
                  <a:pt x="2123843" y="0"/>
                </a:lnTo>
                <a:lnTo>
                  <a:pt x="2123843" y="656460"/>
                </a:lnTo>
                <a:lnTo>
                  <a:pt x="0" y="656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284606" y="-135449"/>
            <a:ext cx="13018248" cy="1549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30"/>
              </a:lnSpc>
            </a:pPr>
            <a:r>
              <a:rPr lang="en-US" sz="9093" dirty="0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ACTIVITY DIAGRAM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03CD7A-E74B-5E9A-B5E5-02012C0D34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767071"/>
            <a:ext cx="7696200" cy="7696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1154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Fredoka</vt:lpstr>
      <vt:lpstr>Calibri</vt:lpstr>
      <vt:lpstr>Nunito Bold</vt:lpstr>
      <vt:lpstr>Nunito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dari Febriana Dzulfian</dc:title>
  <dc:creator>Yayan</dc:creator>
  <cp:lastModifiedBy>hwang hyunjin</cp:lastModifiedBy>
  <cp:revision>7</cp:revision>
  <dcterms:created xsi:type="dcterms:W3CDTF">2006-08-16T00:00:00Z</dcterms:created>
  <dcterms:modified xsi:type="dcterms:W3CDTF">2025-09-27T12:14:48Z</dcterms:modified>
  <dc:identifier>DAGZ5c3nQh4</dc:identifier>
</cp:coreProperties>
</file>