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Cabin" panose="020B0604020202020204" charset="0"/>
      <p:regular r:id="rId17"/>
      <p:bold r:id="rId18"/>
      <p:italic r:id="rId19"/>
      <p:boldItalic r:id="rId20"/>
    </p:embeddedFont>
    <p:embeddedFont>
      <p:font typeface="Krona One" panose="020B0604020202020204" charset="0"/>
      <p:regular r:id="rId21"/>
    </p:embeddedFont>
    <p:embeddedFont>
      <p:font typeface="Poppins" panose="000005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FCF58B-D3E7-4136-AF0A-F71B5CEA19C2}">
  <a:tblStyle styleId="{B3FCF58B-D3E7-4136-AF0A-F71B5CEA19C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3" d="100"/>
          <a:sy n="53" d="100"/>
        </p:scale>
        <p:origin x="40"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6"/>
        <p:cNvGrpSpPr/>
        <p:nvPr/>
      </p:nvGrpSpPr>
      <p:grpSpPr>
        <a:xfrm>
          <a:off x="0" y="0"/>
          <a:ext cx="0" cy="0"/>
          <a:chOff x="0" y="0"/>
          <a:chExt cx="0" cy="0"/>
        </a:xfrm>
      </p:grpSpPr>
      <p:sp>
        <p:nvSpPr>
          <p:cNvPr id="2387" name="Google Shape;2387;gd1b6111b2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8" name="Google Shape;2388;gd1b6111b2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0"/>
        <p:cNvGrpSpPr/>
        <p:nvPr/>
      </p:nvGrpSpPr>
      <p:grpSpPr>
        <a:xfrm>
          <a:off x="0" y="0"/>
          <a:ext cx="0" cy="0"/>
          <a:chOff x="0" y="0"/>
          <a:chExt cx="0" cy="0"/>
        </a:xfrm>
      </p:grpSpPr>
      <p:sp>
        <p:nvSpPr>
          <p:cNvPr id="2631" name="Google Shape;2631;gcc9050bdf8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2" name="Google Shape;2632;gcc9050bdf8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4"/>
        <p:cNvGrpSpPr/>
        <p:nvPr/>
      </p:nvGrpSpPr>
      <p:grpSpPr>
        <a:xfrm>
          <a:off x="0" y="0"/>
          <a:ext cx="0" cy="0"/>
          <a:chOff x="0" y="0"/>
          <a:chExt cx="0" cy="0"/>
        </a:xfrm>
      </p:grpSpPr>
      <p:sp>
        <p:nvSpPr>
          <p:cNvPr id="2655" name="Google Shape;2655;g11ea1d9433b_0_1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6" name="Google Shape;2656;g11ea1d9433b_0_1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5"/>
        <p:cNvGrpSpPr/>
        <p:nvPr/>
      </p:nvGrpSpPr>
      <p:grpSpPr>
        <a:xfrm>
          <a:off x="0" y="0"/>
          <a:ext cx="0" cy="0"/>
          <a:chOff x="0" y="0"/>
          <a:chExt cx="0" cy="0"/>
        </a:xfrm>
      </p:grpSpPr>
      <p:sp>
        <p:nvSpPr>
          <p:cNvPr id="2726" name="Google Shape;2726;g11ea1d9433b_0_19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7" name="Google Shape;2727;g11ea1d9433b_0_19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2"/>
        <p:cNvGrpSpPr/>
        <p:nvPr/>
      </p:nvGrpSpPr>
      <p:grpSpPr>
        <a:xfrm>
          <a:off x="0" y="0"/>
          <a:ext cx="0" cy="0"/>
          <a:chOff x="0" y="0"/>
          <a:chExt cx="0" cy="0"/>
        </a:xfrm>
      </p:grpSpPr>
      <p:sp>
        <p:nvSpPr>
          <p:cNvPr id="2733" name="Google Shape;2733;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4" name="Google Shape;2734;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8"/>
        <p:cNvGrpSpPr/>
        <p:nvPr/>
      </p:nvGrpSpPr>
      <p:grpSpPr>
        <a:xfrm>
          <a:off x="0" y="0"/>
          <a:ext cx="0" cy="0"/>
          <a:chOff x="0" y="0"/>
          <a:chExt cx="0" cy="0"/>
        </a:xfrm>
      </p:grpSpPr>
      <p:sp>
        <p:nvSpPr>
          <p:cNvPr id="2739" name="Google Shape;2739;g11ea1d9433b_0_2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0" name="Google Shape;2740;g11ea1d9433b_0_2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3"/>
        <p:cNvGrpSpPr/>
        <p:nvPr/>
      </p:nvGrpSpPr>
      <p:grpSpPr>
        <a:xfrm>
          <a:off x="0" y="0"/>
          <a:ext cx="0" cy="0"/>
          <a:chOff x="0" y="0"/>
          <a:chExt cx="0" cy="0"/>
        </a:xfrm>
      </p:grpSpPr>
      <p:sp>
        <p:nvSpPr>
          <p:cNvPr id="2394" name="Google Shape;2394;gdffe5a3af5_0_10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5" name="Google Shape;2395;gdffe5a3af5_0_10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2"/>
        <p:cNvGrpSpPr/>
        <p:nvPr/>
      </p:nvGrpSpPr>
      <p:grpSpPr>
        <a:xfrm>
          <a:off x="0" y="0"/>
          <a:ext cx="0" cy="0"/>
          <a:chOff x="0" y="0"/>
          <a:chExt cx="0" cy="0"/>
        </a:xfrm>
      </p:grpSpPr>
      <p:sp>
        <p:nvSpPr>
          <p:cNvPr id="2403" name="Google Shape;2403;g1319a502a8d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4" name="Google Shape;2404;g1319a502a8d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8"/>
        <p:cNvGrpSpPr/>
        <p:nvPr/>
      </p:nvGrpSpPr>
      <p:grpSpPr>
        <a:xfrm>
          <a:off x="0" y="0"/>
          <a:ext cx="0" cy="0"/>
          <a:chOff x="0" y="0"/>
          <a:chExt cx="0" cy="0"/>
        </a:xfrm>
      </p:grpSpPr>
      <p:sp>
        <p:nvSpPr>
          <p:cNvPr id="2409" name="Google Shape;2409;gddd26cc8a4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0" name="Google Shape;2410;gddd26cc8a4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4"/>
        <p:cNvGrpSpPr/>
        <p:nvPr/>
      </p:nvGrpSpPr>
      <p:grpSpPr>
        <a:xfrm>
          <a:off x="0" y="0"/>
          <a:ext cx="0" cy="0"/>
          <a:chOff x="0" y="0"/>
          <a:chExt cx="0" cy="0"/>
        </a:xfrm>
      </p:grpSpPr>
      <p:sp>
        <p:nvSpPr>
          <p:cNvPr id="2485" name="Google Shape;2485;gcc9050bdf8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6" name="Google Shape;2486;gcc9050bdf8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1"/>
        <p:cNvGrpSpPr/>
        <p:nvPr/>
      </p:nvGrpSpPr>
      <p:grpSpPr>
        <a:xfrm>
          <a:off x="0" y="0"/>
          <a:ext cx="0" cy="0"/>
          <a:chOff x="0" y="0"/>
          <a:chExt cx="0" cy="0"/>
        </a:xfrm>
      </p:grpSpPr>
      <p:sp>
        <p:nvSpPr>
          <p:cNvPr id="2492" name="Google Shape;2492;gddd26cc8a4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3" name="Google Shape;2493;gddd26cc8a4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5"/>
        <p:cNvGrpSpPr/>
        <p:nvPr/>
      </p:nvGrpSpPr>
      <p:grpSpPr>
        <a:xfrm>
          <a:off x="0" y="0"/>
          <a:ext cx="0" cy="0"/>
          <a:chOff x="0" y="0"/>
          <a:chExt cx="0" cy="0"/>
        </a:xfrm>
      </p:grpSpPr>
      <p:sp>
        <p:nvSpPr>
          <p:cNvPr id="2546" name="Google Shape;2546;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7" name="Google Shape;2547;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p:cNvGrpSpPr/>
        <p:nvPr/>
      </p:nvGrpSpPr>
      <p:grpSpPr>
        <a:xfrm>
          <a:off x="0" y="0"/>
          <a:ext cx="0" cy="0"/>
          <a:chOff x="0" y="0"/>
          <a:chExt cx="0" cy="0"/>
        </a:xfrm>
      </p:grpSpPr>
      <p:sp>
        <p:nvSpPr>
          <p:cNvPr id="2618" name="Google Shape;2618;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3"/>
        <p:cNvGrpSpPr/>
        <p:nvPr/>
      </p:nvGrpSpPr>
      <p:grpSpPr>
        <a:xfrm>
          <a:off x="0" y="0"/>
          <a:ext cx="0" cy="0"/>
          <a:chOff x="0" y="0"/>
          <a:chExt cx="0" cy="0"/>
        </a:xfrm>
      </p:grpSpPr>
      <p:sp>
        <p:nvSpPr>
          <p:cNvPr id="2624" name="Google Shape;2624;g1046624d91d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5" name="Google Shape;2625;g1046624d91d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50900" y="1279462"/>
            <a:ext cx="6442200" cy="2479500"/>
          </a:xfrm>
          <a:prstGeom prst="rect">
            <a:avLst/>
          </a:prstGeom>
          <a:noFill/>
        </p:spPr>
        <p:txBody>
          <a:bodyPr spcFirstLastPara="1" wrap="square" lIns="91425" tIns="91425" rIns="91425" bIns="91425" anchor="ctr" anchorCtr="0">
            <a:noAutofit/>
          </a:bodyPr>
          <a:lstStyle>
            <a:lvl1pPr lvl="0" algn="ctr">
              <a:lnSpc>
                <a:spcPct val="90000"/>
              </a:lnSpc>
              <a:spcBef>
                <a:spcPts val="0"/>
              </a:spcBef>
              <a:spcAft>
                <a:spcPts val="0"/>
              </a:spcAft>
              <a:buClr>
                <a:schemeClr val="dk1"/>
              </a:buClr>
              <a:buSzPts val="5200"/>
              <a:buNone/>
              <a:defRPr sz="5000" b="1">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782225" y="3894188"/>
            <a:ext cx="3591000" cy="4737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6421" y="-2029661"/>
            <a:ext cx="10389027" cy="7537178"/>
            <a:chOff x="-6421" y="-2029661"/>
            <a:chExt cx="10389027" cy="7537178"/>
          </a:xfrm>
        </p:grpSpPr>
        <p:sp>
          <p:nvSpPr>
            <p:cNvPr id="12" name="Google Shape;12;p2"/>
            <p:cNvSpPr/>
            <p:nvPr/>
          </p:nvSpPr>
          <p:spPr>
            <a:xfrm>
              <a:off x="-6421" y="-9011"/>
              <a:ext cx="2554000" cy="2554000"/>
            </a:xfrm>
            <a:custGeom>
              <a:avLst/>
              <a:gdLst/>
              <a:ahLst/>
              <a:cxnLst/>
              <a:rect l="l" t="t" r="r" b="b"/>
              <a:pathLst>
                <a:path w="102160" h="102160" extrusionOk="0">
                  <a:moveTo>
                    <a:pt x="0" y="0"/>
                  </a:moveTo>
                  <a:lnTo>
                    <a:pt x="0" y="102160"/>
                  </a:lnTo>
                  <a:lnTo>
                    <a:pt x="102160" y="0"/>
                  </a:lnTo>
                  <a:close/>
                </a:path>
              </a:pathLst>
            </a:custGeom>
            <a:solidFill>
              <a:srgbClr val="EF3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77329" y="956789"/>
              <a:ext cx="702925" cy="702925"/>
              <a:chOff x="1256725" y="1383150"/>
              <a:chExt cx="702925" cy="702925"/>
            </a:xfrm>
          </p:grpSpPr>
          <p:sp>
            <p:nvSpPr>
              <p:cNvPr id="14" name="Google Shape;14;p2"/>
              <p:cNvSpPr/>
              <p:nvPr/>
            </p:nvSpPr>
            <p:spPr>
              <a:xfrm>
                <a:off x="1512800" y="1640000"/>
                <a:ext cx="189250" cy="190000"/>
              </a:xfrm>
              <a:custGeom>
                <a:avLst/>
                <a:gdLst/>
                <a:ahLst/>
                <a:cxnLst/>
                <a:rect l="l" t="t" r="r" b="b"/>
                <a:pathLst>
                  <a:path w="7570" h="7600" extrusionOk="0">
                    <a:moveTo>
                      <a:pt x="1" y="1"/>
                    </a:moveTo>
                    <a:lnTo>
                      <a:pt x="1" y="7600"/>
                    </a:lnTo>
                    <a:lnTo>
                      <a:pt x="7569" y="7600"/>
                    </a:lnTo>
                    <a:lnTo>
                      <a:pt x="7569" y="5837"/>
                    </a:lnTo>
                    <a:lnTo>
                      <a:pt x="1703" y="5837"/>
                    </a:lnTo>
                    <a:lnTo>
                      <a:pt x="17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640475" y="1512350"/>
                <a:ext cx="189975" cy="189225"/>
              </a:xfrm>
              <a:custGeom>
                <a:avLst/>
                <a:gdLst/>
                <a:ahLst/>
                <a:cxnLst/>
                <a:rect l="l" t="t" r="r" b="b"/>
                <a:pathLst>
                  <a:path w="7599" h="7569" extrusionOk="0">
                    <a:moveTo>
                      <a:pt x="0" y="0"/>
                    </a:moveTo>
                    <a:lnTo>
                      <a:pt x="0" y="7569"/>
                    </a:lnTo>
                    <a:lnTo>
                      <a:pt x="7599" y="7569"/>
                    </a:lnTo>
                    <a:lnTo>
                      <a:pt x="7599" y="5866"/>
                    </a:lnTo>
                    <a:lnTo>
                      <a:pt x="1733" y="5866"/>
                    </a:lnTo>
                    <a:lnTo>
                      <a:pt x="17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769650" y="1383150"/>
                <a:ext cx="190000" cy="189250"/>
              </a:xfrm>
              <a:custGeom>
                <a:avLst/>
                <a:gdLst/>
                <a:ahLst/>
                <a:cxnLst/>
                <a:rect l="l" t="t" r="r" b="b"/>
                <a:pathLst>
                  <a:path w="7600" h="7570" extrusionOk="0">
                    <a:moveTo>
                      <a:pt x="0" y="1"/>
                    </a:moveTo>
                    <a:lnTo>
                      <a:pt x="0" y="7569"/>
                    </a:lnTo>
                    <a:lnTo>
                      <a:pt x="7599" y="7569"/>
                    </a:lnTo>
                    <a:lnTo>
                      <a:pt x="7599" y="5867"/>
                    </a:lnTo>
                    <a:lnTo>
                      <a:pt x="1733" y="5867"/>
                    </a:lnTo>
                    <a:lnTo>
                      <a:pt x="17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56725" y="1897600"/>
                <a:ext cx="188475" cy="188475"/>
              </a:xfrm>
              <a:custGeom>
                <a:avLst/>
                <a:gdLst/>
                <a:ahLst/>
                <a:cxnLst/>
                <a:rect l="l" t="t" r="r" b="b"/>
                <a:pathLst>
                  <a:path w="7539" h="7539" extrusionOk="0">
                    <a:moveTo>
                      <a:pt x="0" y="1"/>
                    </a:moveTo>
                    <a:lnTo>
                      <a:pt x="0" y="7539"/>
                    </a:lnTo>
                    <a:lnTo>
                      <a:pt x="7538" y="7539"/>
                    </a:lnTo>
                    <a:lnTo>
                      <a:pt x="7538" y="5837"/>
                    </a:lnTo>
                    <a:lnTo>
                      <a:pt x="1702" y="5837"/>
                    </a:lnTo>
                    <a:lnTo>
                      <a:pt x="17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383625" y="1769175"/>
                <a:ext cx="189225" cy="190000"/>
              </a:xfrm>
              <a:custGeom>
                <a:avLst/>
                <a:gdLst/>
                <a:ahLst/>
                <a:cxnLst/>
                <a:rect l="l" t="t" r="r" b="b"/>
                <a:pathLst>
                  <a:path w="7569" h="7600" extrusionOk="0">
                    <a:moveTo>
                      <a:pt x="0" y="1"/>
                    </a:moveTo>
                    <a:lnTo>
                      <a:pt x="0" y="7600"/>
                    </a:lnTo>
                    <a:lnTo>
                      <a:pt x="7569" y="7600"/>
                    </a:lnTo>
                    <a:lnTo>
                      <a:pt x="7569" y="5837"/>
                    </a:lnTo>
                    <a:lnTo>
                      <a:pt x="1702" y="5837"/>
                    </a:lnTo>
                    <a:lnTo>
                      <a:pt x="17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a:off x="281554" y="-2029661"/>
              <a:ext cx="2667250" cy="3848550"/>
            </a:xfrm>
            <a:custGeom>
              <a:avLst/>
              <a:gdLst/>
              <a:ahLst/>
              <a:cxnLst/>
              <a:rect l="l" t="t" r="r" b="b"/>
              <a:pathLst>
                <a:path w="106690" h="153942" extrusionOk="0">
                  <a:moveTo>
                    <a:pt x="105222" y="731"/>
                  </a:moveTo>
                  <a:cubicBezTo>
                    <a:pt x="105363" y="731"/>
                    <a:pt x="105506" y="779"/>
                    <a:pt x="105626" y="885"/>
                  </a:cubicBezTo>
                  <a:cubicBezTo>
                    <a:pt x="105869" y="1098"/>
                    <a:pt x="105930" y="1493"/>
                    <a:pt x="105687" y="1767"/>
                  </a:cubicBezTo>
                  <a:cubicBezTo>
                    <a:pt x="99881" y="8393"/>
                    <a:pt x="100824" y="14989"/>
                    <a:pt x="101827" y="21919"/>
                  </a:cubicBezTo>
                  <a:cubicBezTo>
                    <a:pt x="102860" y="28849"/>
                    <a:pt x="103833" y="36023"/>
                    <a:pt x="97662" y="43105"/>
                  </a:cubicBezTo>
                  <a:cubicBezTo>
                    <a:pt x="91895" y="49724"/>
                    <a:pt x="85199" y="50130"/>
                    <a:pt x="78641" y="50130"/>
                  </a:cubicBezTo>
                  <a:cubicBezTo>
                    <a:pt x="78182" y="50130"/>
                    <a:pt x="77724" y="50128"/>
                    <a:pt x="77267" y="50126"/>
                  </a:cubicBezTo>
                  <a:cubicBezTo>
                    <a:pt x="76821" y="50124"/>
                    <a:pt x="76378" y="50123"/>
                    <a:pt x="75935" y="50123"/>
                  </a:cubicBezTo>
                  <a:cubicBezTo>
                    <a:pt x="69404" y="50123"/>
                    <a:pt x="63221" y="50516"/>
                    <a:pt x="57783" y="56722"/>
                  </a:cubicBezTo>
                  <a:cubicBezTo>
                    <a:pt x="51978" y="63379"/>
                    <a:pt x="52920" y="69944"/>
                    <a:pt x="53923" y="76905"/>
                  </a:cubicBezTo>
                  <a:cubicBezTo>
                    <a:pt x="54926" y="83835"/>
                    <a:pt x="55929" y="91009"/>
                    <a:pt x="49759" y="98091"/>
                  </a:cubicBezTo>
                  <a:cubicBezTo>
                    <a:pt x="44020" y="104710"/>
                    <a:pt x="37299" y="105116"/>
                    <a:pt x="30737" y="105116"/>
                  </a:cubicBezTo>
                  <a:cubicBezTo>
                    <a:pt x="30278" y="105116"/>
                    <a:pt x="29820" y="105114"/>
                    <a:pt x="29363" y="105112"/>
                  </a:cubicBezTo>
                  <a:cubicBezTo>
                    <a:pt x="29299" y="105112"/>
                    <a:pt x="29236" y="105112"/>
                    <a:pt x="29172" y="105112"/>
                  </a:cubicBezTo>
                  <a:cubicBezTo>
                    <a:pt x="22221" y="105112"/>
                    <a:pt x="15633" y="105142"/>
                    <a:pt x="9910" y="111708"/>
                  </a:cubicBezTo>
                  <a:cubicBezTo>
                    <a:pt x="4104" y="118395"/>
                    <a:pt x="5047" y="124991"/>
                    <a:pt x="6050" y="131921"/>
                  </a:cubicBezTo>
                  <a:cubicBezTo>
                    <a:pt x="7022" y="138851"/>
                    <a:pt x="8056" y="146025"/>
                    <a:pt x="1855" y="153107"/>
                  </a:cubicBezTo>
                  <a:cubicBezTo>
                    <a:pt x="1738" y="153241"/>
                    <a:pt x="1566" y="153310"/>
                    <a:pt x="1389" y="153310"/>
                  </a:cubicBezTo>
                  <a:cubicBezTo>
                    <a:pt x="1245" y="153310"/>
                    <a:pt x="1097" y="153263"/>
                    <a:pt x="974" y="153168"/>
                  </a:cubicBezTo>
                  <a:cubicBezTo>
                    <a:pt x="730" y="152924"/>
                    <a:pt x="670" y="152560"/>
                    <a:pt x="913" y="152286"/>
                  </a:cubicBezTo>
                  <a:cubicBezTo>
                    <a:pt x="6718" y="145599"/>
                    <a:pt x="5776" y="139034"/>
                    <a:pt x="4773" y="132073"/>
                  </a:cubicBezTo>
                  <a:cubicBezTo>
                    <a:pt x="3800" y="125173"/>
                    <a:pt x="2767" y="117969"/>
                    <a:pt x="8968" y="110918"/>
                  </a:cubicBezTo>
                  <a:cubicBezTo>
                    <a:pt x="14566" y="104433"/>
                    <a:pt x="21098" y="103886"/>
                    <a:pt x="27506" y="103886"/>
                  </a:cubicBezTo>
                  <a:cubicBezTo>
                    <a:pt x="28127" y="103886"/>
                    <a:pt x="28746" y="103891"/>
                    <a:pt x="29363" y="103896"/>
                  </a:cubicBezTo>
                  <a:cubicBezTo>
                    <a:pt x="29808" y="103898"/>
                    <a:pt x="30251" y="103900"/>
                    <a:pt x="30692" y="103900"/>
                  </a:cubicBezTo>
                  <a:cubicBezTo>
                    <a:pt x="37224" y="103900"/>
                    <a:pt x="43409" y="103505"/>
                    <a:pt x="48847" y="97270"/>
                  </a:cubicBezTo>
                  <a:cubicBezTo>
                    <a:pt x="54683" y="90644"/>
                    <a:pt x="53710" y="84048"/>
                    <a:pt x="52738" y="77087"/>
                  </a:cubicBezTo>
                  <a:cubicBezTo>
                    <a:pt x="51734" y="70188"/>
                    <a:pt x="50731" y="63014"/>
                    <a:pt x="56841" y="55932"/>
                  </a:cubicBezTo>
                  <a:cubicBezTo>
                    <a:pt x="62584" y="49312"/>
                    <a:pt x="69248" y="48906"/>
                    <a:pt x="75780" y="48906"/>
                  </a:cubicBezTo>
                  <a:cubicBezTo>
                    <a:pt x="76266" y="48906"/>
                    <a:pt x="76752" y="48908"/>
                    <a:pt x="77236" y="48911"/>
                  </a:cubicBezTo>
                  <a:cubicBezTo>
                    <a:pt x="77681" y="48912"/>
                    <a:pt x="78124" y="48914"/>
                    <a:pt x="78565" y="48914"/>
                  </a:cubicBezTo>
                  <a:cubicBezTo>
                    <a:pt x="85097" y="48914"/>
                    <a:pt x="91282" y="48520"/>
                    <a:pt x="96720" y="42284"/>
                  </a:cubicBezTo>
                  <a:cubicBezTo>
                    <a:pt x="102556" y="35658"/>
                    <a:pt x="101583" y="29093"/>
                    <a:pt x="100611" y="22132"/>
                  </a:cubicBezTo>
                  <a:cubicBezTo>
                    <a:pt x="99577" y="15202"/>
                    <a:pt x="98574" y="8028"/>
                    <a:pt x="104745" y="946"/>
                  </a:cubicBezTo>
                  <a:cubicBezTo>
                    <a:pt x="104864" y="810"/>
                    <a:pt x="105041" y="731"/>
                    <a:pt x="105222" y="731"/>
                  </a:cubicBezTo>
                  <a:close/>
                  <a:moveTo>
                    <a:pt x="105285" y="1"/>
                  </a:moveTo>
                  <a:cubicBezTo>
                    <a:pt x="104927" y="1"/>
                    <a:pt x="104568" y="147"/>
                    <a:pt x="104319" y="430"/>
                  </a:cubicBezTo>
                  <a:cubicBezTo>
                    <a:pt x="97997" y="7755"/>
                    <a:pt x="99000" y="15050"/>
                    <a:pt x="100033" y="22132"/>
                  </a:cubicBezTo>
                  <a:cubicBezTo>
                    <a:pt x="100975" y="28941"/>
                    <a:pt x="101948" y="35385"/>
                    <a:pt x="96325" y="41798"/>
                  </a:cubicBezTo>
                  <a:cubicBezTo>
                    <a:pt x="91221" y="47675"/>
                    <a:pt x="85391" y="48192"/>
                    <a:pt x="79220" y="48192"/>
                  </a:cubicBezTo>
                  <a:cubicBezTo>
                    <a:pt x="78593" y="48192"/>
                    <a:pt x="77962" y="48187"/>
                    <a:pt x="77328" y="48181"/>
                  </a:cubicBezTo>
                  <a:cubicBezTo>
                    <a:pt x="77269" y="48181"/>
                    <a:pt x="77210" y="48181"/>
                    <a:pt x="77150" y="48181"/>
                  </a:cubicBezTo>
                  <a:cubicBezTo>
                    <a:pt x="70063" y="48181"/>
                    <a:pt x="62746" y="48211"/>
                    <a:pt x="56415" y="55446"/>
                  </a:cubicBezTo>
                  <a:cubicBezTo>
                    <a:pt x="50063" y="62771"/>
                    <a:pt x="51096" y="70066"/>
                    <a:pt x="52130" y="77148"/>
                  </a:cubicBezTo>
                  <a:cubicBezTo>
                    <a:pt x="53072" y="83957"/>
                    <a:pt x="54014" y="90401"/>
                    <a:pt x="48391" y="96814"/>
                  </a:cubicBezTo>
                  <a:cubicBezTo>
                    <a:pt x="43287" y="102691"/>
                    <a:pt x="37457" y="103208"/>
                    <a:pt x="31286" y="103208"/>
                  </a:cubicBezTo>
                  <a:cubicBezTo>
                    <a:pt x="30659" y="103208"/>
                    <a:pt x="30028" y="103203"/>
                    <a:pt x="29394" y="103197"/>
                  </a:cubicBezTo>
                  <a:cubicBezTo>
                    <a:pt x="29335" y="103197"/>
                    <a:pt x="29276" y="103197"/>
                    <a:pt x="29216" y="103197"/>
                  </a:cubicBezTo>
                  <a:cubicBezTo>
                    <a:pt x="22129" y="103197"/>
                    <a:pt x="14842" y="103227"/>
                    <a:pt x="8512" y="110462"/>
                  </a:cubicBezTo>
                  <a:cubicBezTo>
                    <a:pt x="2129" y="117787"/>
                    <a:pt x="3132" y="125082"/>
                    <a:pt x="4165" y="132164"/>
                  </a:cubicBezTo>
                  <a:cubicBezTo>
                    <a:pt x="5168" y="138973"/>
                    <a:pt x="6080" y="145386"/>
                    <a:pt x="457" y="151830"/>
                  </a:cubicBezTo>
                  <a:cubicBezTo>
                    <a:pt x="1" y="152377"/>
                    <a:pt x="31" y="153168"/>
                    <a:pt x="578" y="153624"/>
                  </a:cubicBezTo>
                  <a:cubicBezTo>
                    <a:pt x="803" y="153834"/>
                    <a:pt x="1093" y="153941"/>
                    <a:pt x="1387" y="153941"/>
                  </a:cubicBezTo>
                  <a:cubicBezTo>
                    <a:pt x="1730" y="153941"/>
                    <a:pt x="2080" y="153796"/>
                    <a:pt x="2341" y="153502"/>
                  </a:cubicBezTo>
                  <a:cubicBezTo>
                    <a:pt x="8725" y="146177"/>
                    <a:pt x="7661" y="138882"/>
                    <a:pt x="6688" y="131800"/>
                  </a:cubicBezTo>
                  <a:cubicBezTo>
                    <a:pt x="5685" y="125021"/>
                    <a:pt x="4773" y="118608"/>
                    <a:pt x="10396" y="112134"/>
                  </a:cubicBezTo>
                  <a:cubicBezTo>
                    <a:pt x="15634" y="106131"/>
                    <a:pt x="21637" y="105746"/>
                    <a:pt x="27987" y="105746"/>
                  </a:cubicBezTo>
                  <a:cubicBezTo>
                    <a:pt x="28454" y="105746"/>
                    <a:pt x="28923" y="105748"/>
                    <a:pt x="29394" y="105750"/>
                  </a:cubicBezTo>
                  <a:cubicBezTo>
                    <a:pt x="29453" y="105750"/>
                    <a:pt x="29512" y="105750"/>
                    <a:pt x="29571" y="105750"/>
                  </a:cubicBezTo>
                  <a:cubicBezTo>
                    <a:pt x="36659" y="105750"/>
                    <a:pt x="43976" y="105721"/>
                    <a:pt x="50306" y="98486"/>
                  </a:cubicBezTo>
                  <a:cubicBezTo>
                    <a:pt x="56659" y="91161"/>
                    <a:pt x="55625" y="83866"/>
                    <a:pt x="54592" y="76814"/>
                  </a:cubicBezTo>
                  <a:cubicBezTo>
                    <a:pt x="53649" y="70005"/>
                    <a:pt x="52707" y="63531"/>
                    <a:pt x="58330" y="57117"/>
                  </a:cubicBezTo>
                  <a:cubicBezTo>
                    <a:pt x="63568" y="51115"/>
                    <a:pt x="69545" y="50730"/>
                    <a:pt x="75915" y="50730"/>
                  </a:cubicBezTo>
                  <a:cubicBezTo>
                    <a:pt x="76384" y="50730"/>
                    <a:pt x="76855" y="50732"/>
                    <a:pt x="77328" y="50734"/>
                  </a:cubicBezTo>
                  <a:cubicBezTo>
                    <a:pt x="77387" y="50734"/>
                    <a:pt x="77446" y="50734"/>
                    <a:pt x="77505" y="50734"/>
                  </a:cubicBezTo>
                  <a:cubicBezTo>
                    <a:pt x="84592" y="50734"/>
                    <a:pt x="91879" y="50704"/>
                    <a:pt x="98209" y="43470"/>
                  </a:cubicBezTo>
                  <a:cubicBezTo>
                    <a:pt x="104562" y="36144"/>
                    <a:pt x="103529" y="28849"/>
                    <a:pt x="102495" y="21798"/>
                  </a:cubicBezTo>
                  <a:cubicBezTo>
                    <a:pt x="101553" y="14989"/>
                    <a:pt x="100611" y="8515"/>
                    <a:pt x="106234" y="2101"/>
                  </a:cubicBezTo>
                  <a:cubicBezTo>
                    <a:pt x="106690" y="1585"/>
                    <a:pt x="106659" y="764"/>
                    <a:pt x="106112" y="308"/>
                  </a:cubicBezTo>
                  <a:cubicBezTo>
                    <a:pt x="105878" y="101"/>
                    <a:pt x="105582" y="1"/>
                    <a:pt x="10528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043001" y="2465801"/>
              <a:ext cx="3339605" cy="3041716"/>
            </a:xfrm>
            <a:custGeom>
              <a:avLst/>
              <a:gdLst/>
              <a:ahLst/>
              <a:cxnLst/>
              <a:rect l="l" t="t" r="r" b="b"/>
              <a:pathLst>
                <a:path w="123712" h="112677" extrusionOk="0">
                  <a:moveTo>
                    <a:pt x="61856" y="0"/>
                  </a:moveTo>
                  <a:cubicBezTo>
                    <a:pt x="47433" y="0"/>
                    <a:pt x="33010" y="5502"/>
                    <a:pt x="22007" y="16505"/>
                  </a:cubicBezTo>
                  <a:cubicBezTo>
                    <a:pt x="1" y="38512"/>
                    <a:pt x="1" y="74196"/>
                    <a:pt x="22007" y="96172"/>
                  </a:cubicBezTo>
                  <a:cubicBezTo>
                    <a:pt x="33010" y="107175"/>
                    <a:pt x="47433" y="112677"/>
                    <a:pt x="61856" y="112677"/>
                  </a:cubicBezTo>
                  <a:cubicBezTo>
                    <a:pt x="76279" y="112677"/>
                    <a:pt x="90701" y="107175"/>
                    <a:pt x="101705" y="96172"/>
                  </a:cubicBezTo>
                  <a:cubicBezTo>
                    <a:pt x="123711" y="74196"/>
                    <a:pt x="123711" y="38512"/>
                    <a:pt x="101705" y="16505"/>
                  </a:cubicBezTo>
                  <a:cubicBezTo>
                    <a:pt x="90701" y="5502"/>
                    <a:pt x="76279" y="0"/>
                    <a:pt x="618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7193929" y="2713634"/>
              <a:ext cx="1913791" cy="1889858"/>
              <a:chOff x="5041750" y="1823125"/>
              <a:chExt cx="2247025" cy="2218925"/>
            </a:xfrm>
          </p:grpSpPr>
          <p:sp>
            <p:nvSpPr>
              <p:cNvPr id="22" name="Google Shape;22;p2"/>
              <p:cNvSpPr/>
              <p:nvPr/>
            </p:nvSpPr>
            <p:spPr>
              <a:xfrm>
                <a:off x="5041750" y="1823125"/>
                <a:ext cx="2218900" cy="2218925"/>
              </a:xfrm>
              <a:custGeom>
                <a:avLst/>
                <a:gdLst/>
                <a:ahLst/>
                <a:cxnLst/>
                <a:rect l="l" t="t" r="r" b="b"/>
                <a:pathLst>
                  <a:path w="88756" h="88757" extrusionOk="0">
                    <a:moveTo>
                      <a:pt x="73527" y="1"/>
                    </a:moveTo>
                    <a:lnTo>
                      <a:pt x="73071" y="457"/>
                    </a:lnTo>
                    <a:cubicBezTo>
                      <a:pt x="82737" y="10153"/>
                      <a:pt x="88117" y="23041"/>
                      <a:pt x="88117" y="36749"/>
                    </a:cubicBezTo>
                    <a:cubicBezTo>
                      <a:pt x="88117" y="50458"/>
                      <a:pt x="82737" y="63376"/>
                      <a:pt x="73071" y="73072"/>
                    </a:cubicBezTo>
                    <a:cubicBezTo>
                      <a:pt x="63048" y="83065"/>
                      <a:pt x="49890" y="88072"/>
                      <a:pt x="36734" y="88072"/>
                    </a:cubicBezTo>
                    <a:cubicBezTo>
                      <a:pt x="23598" y="88072"/>
                      <a:pt x="10464" y="83080"/>
                      <a:pt x="456" y="73072"/>
                    </a:cubicBezTo>
                    <a:lnTo>
                      <a:pt x="0" y="73528"/>
                    </a:lnTo>
                    <a:cubicBezTo>
                      <a:pt x="9848" y="83376"/>
                      <a:pt x="22858" y="88756"/>
                      <a:pt x="36779" y="88756"/>
                    </a:cubicBezTo>
                    <a:cubicBezTo>
                      <a:pt x="50670" y="88756"/>
                      <a:pt x="63740" y="83315"/>
                      <a:pt x="73527" y="73558"/>
                    </a:cubicBezTo>
                    <a:cubicBezTo>
                      <a:pt x="83345" y="63710"/>
                      <a:pt x="88756" y="50671"/>
                      <a:pt x="88756" y="36780"/>
                    </a:cubicBezTo>
                    <a:cubicBezTo>
                      <a:pt x="88756" y="22889"/>
                      <a:pt x="83345" y="9819"/>
                      <a:pt x="7352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104825" y="1886975"/>
                <a:ext cx="2183950" cy="2064650"/>
              </a:xfrm>
              <a:custGeom>
                <a:avLst/>
                <a:gdLst/>
                <a:ahLst/>
                <a:cxnLst/>
                <a:rect l="l" t="t" r="r" b="b"/>
                <a:pathLst>
                  <a:path w="87358" h="82586" extrusionOk="0">
                    <a:moveTo>
                      <a:pt x="68482" y="0"/>
                    </a:moveTo>
                    <a:lnTo>
                      <a:pt x="68026" y="456"/>
                    </a:lnTo>
                    <a:cubicBezTo>
                      <a:pt x="86658" y="19058"/>
                      <a:pt x="86658" y="49393"/>
                      <a:pt x="68026" y="67995"/>
                    </a:cubicBezTo>
                    <a:cubicBezTo>
                      <a:pt x="58709" y="77312"/>
                      <a:pt x="46475" y="81970"/>
                      <a:pt x="34241" y="81970"/>
                    </a:cubicBezTo>
                    <a:cubicBezTo>
                      <a:pt x="22007" y="81970"/>
                      <a:pt x="9772" y="77312"/>
                      <a:pt x="456" y="67995"/>
                    </a:cubicBezTo>
                    <a:lnTo>
                      <a:pt x="0" y="68451"/>
                    </a:lnTo>
                    <a:cubicBezTo>
                      <a:pt x="9453" y="77874"/>
                      <a:pt x="21855" y="82585"/>
                      <a:pt x="34256" y="82585"/>
                    </a:cubicBezTo>
                    <a:cubicBezTo>
                      <a:pt x="46688" y="82585"/>
                      <a:pt x="59059" y="77843"/>
                      <a:pt x="68482" y="68451"/>
                    </a:cubicBezTo>
                    <a:cubicBezTo>
                      <a:pt x="87357" y="49576"/>
                      <a:pt x="87357" y="18876"/>
                      <a:pt x="6848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167875" y="1948525"/>
                <a:ext cx="1911925" cy="1914175"/>
              </a:xfrm>
              <a:custGeom>
                <a:avLst/>
                <a:gdLst/>
                <a:ahLst/>
                <a:cxnLst/>
                <a:rect l="l" t="t" r="r" b="b"/>
                <a:pathLst>
                  <a:path w="76477" h="76567" extrusionOk="0">
                    <a:moveTo>
                      <a:pt x="63346" y="0"/>
                    </a:moveTo>
                    <a:lnTo>
                      <a:pt x="62890" y="456"/>
                    </a:lnTo>
                    <a:cubicBezTo>
                      <a:pt x="71248" y="8785"/>
                      <a:pt x="75838" y="19879"/>
                      <a:pt x="75838" y="31673"/>
                    </a:cubicBezTo>
                    <a:cubicBezTo>
                      <a:pt x="75838" y="43466"/>
                      <a:pt x="71279" y="54560"/>
                      <a:pt x="62920" y="62919"/>
                    </a:cubicBezTo>
                    <a:cubicBezTo>
                      <a:pt x="54592" y="71278"/>
                      <a:pt x="43497" y="75868"/>
                      <a:pt x="31673" y="75868"/>
                    </a:cubicBezTo>
                    <a:cubicBezTo>
                      <a:pt x="19910" y="75868"/>
                      <a:pt x="8816" y="71308"/>
                      <a:pt x="457" y="62950"/>
                    </a:cubicBezTo>
                    <a:lnTo>
                      <a:pt x="1" y="63406"/>
                    </a:lnTo>
                    <a:cubicBezTo>
                      <a:pt x="8481" y="71886"/>
                      <a:pt x="19758" y="76567"/>
                      <a:pt x="31734" y="76567"/>
                    </a:cubicBezTo>
                    <a:cubicBezTo>
                      <a:pt x="43740" y="76567"/>
                      <a:pt x="54987" y="71886"/>
                      <a:pt x="63346" y="63466"/>
                    </a:cubicBezTo>
                    <a:cubicBezTo>
                      <a:pt x="71826" y="54986"/>
                      <a:pt x="76476" y="43709"/>
                      <a:pt x="76476" y="31733"/>
                    </a:cubicBezTo>
                    <a:cubicBezTo>
                      <a:pt x="76476" y="19727"/>
                      <a:pt x="71826" y="8481"/>
                      <a:pt x="6334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231725" y="2013875"/>
                <a:ext cx="1861000" cy="1759175"/>
              </a:xfrm>
              <a:custGeom>
                <a:avLst/>
                <a:gdLst/>
                <a:ahLst/>
                <a:cxnLst/>
                <a:rect l="l" t="t" r="r" b="b"/>
                <a:pathLst>
                  <a:path w="74440" h="70367" extrusionOk="0">
                    <a:moveTo>
                      <a:pt x="58329" y="0"/>
                    </a:moveTo>
                    <a:lnTo>
                      <a:pt x="57874" y="456"/>
                    </a:lnTo>
                    <a:cubicBezTo>
                      <a:pt x="73679" y="16262"/>
                      <a:pt x="73710" y="42037"/>
                      <a:pt x="57874" y="57874"/>
                    </a:cubicBezTo>
                    <a:cubicBezTo>
                      <a:pt x="49952" y="65780"/>
                      <a:pt x="39550" y="69739"/>
                      <a:pt x="29150" y="69739"/>
                    </a:cubicBezTo>
                    <a:cubicBezTo>
                      <a:pt x="18759" y="69739"/>
                      <a:pt x="8370" y="65788"/>
                      <a:pt x="456" y="57874"/>
                    </a:cubicBezTo>
                    <a:lnTo>
                      <a:pt x="0" y="58330"/>
                    </a:lnTo>
                    <a:cubicBezTo>
                      <a:pt x="8055" y="66354"/>
                      <a:pt x="18602" y="70366"/>
                      <a:pt x="29180" y="70366"/>
                    </a:cubicBezTo>
                    <a:cubicBezTo>
                      <a:pt x="39727" y="70366"/>
                      <a:pt x="50305" y="66354"/>
                      <a:pt x="58329" y="58360"/>
                    </a:cubicBezTo>
                    <a:cubicBezTo>
                      <a:pt x="74439" y="42250"/>
                      <a:pt x="74439" y="16080"/>
                      <a:pt x="58329"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294025" y="2076175"/>
                <a:ext cx="1699900" cy="1607200"/>
              </a:xfrm>
              <a:custGeom>
                <a:avLst/>
                <a:gdLst/>
                <a:ahLst/>
                <a:cxnLst/>
                <a:rect l="l" t="t" r="r" b="b"/>
                <a:pathLst>
                  <a:path w="67996" h="64288" extrusionOk="0">
                    <a:moveTo>
                      <a:pt x="53284" y="1"/>
                    </a:moveTo>
                    <a:lnTo>
                      <a:pt x="52828" y="457"/>
                    </a:lnTo>
                    <a:cubicBezTo>
                      <a:pt x="67266" y="14895"/>
                      <a:pt x="67266" y="38360"/>
                      <a:pt x="52828" y="52798"/>
                    </a:cubicBezTo>
                    <a:cubicBezTo>
                      <a:pt x="45609" y="60017"/>
                      <a:pt x="36126" y="63626"/>
                      <a:pt x="26642" y="63626"/>
                    </a:cubicBezTo>
                    <a:cubicBezTo>
                      <a:pt x="17159" y="63626"/>
                      <a:pt x="7675" y="60017"/>
                      <a:pt x="457" y="52798"/>
                    </a:cubicBezTo>
                    <a:lnTo>
                      <a:pt x="1" y="53254"/>
                    </a:lnTo>
                    <a:cubicBezTo>
                      <a:pt x="7387" y="60579"/>
                      <a:pt x="17022" y="64288"/>
                      <a:pt x="26688" y="64288"/>
                    </a:cubicBezTo>
                    <a:cubicBezTo>
                      <a:pt x="36323" y="64288"/>
                      <a:pt x="45989" y="60640"/>
                      <a:pt x="53284" y="53284"/>
                    </a:cubicBezTo>
                    <a:cubicBezTo>
                      <a:pt x="67996" y="38603"/>
                      <a:pt x="67996" y="14682"/>
                      <a:pt x="5328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57850" y="2140775"/>
                <a:ext cx="1455225" cy="1452925"/>
              </a:xfrm>
              <a:custGeom>
                <a:avLst/>
                <a:gdLst/>
                <a:ahLst/>
                <a:cxnLst/>
                <a:rect l="l" t="t" r="r" b="b"/>
                <a:pathLst>
                  <a:path w="58209" h="58117" extrusionOk="0">
                    <a:moveTo>
                      <a:pt x="48208" y="0"/>
                    </a:moveTo>
                    <a:lnTo>
                      <a:pt x="47752" y="456"/>
                    </a:lnTo>
                    <a:cubicBezTo>
                      <a:pt x="54075" y="6748"/>
                      <a:pt x="57570" y="15137"/>
                      <a:pt x="57570" y="24074"/>
                    </a:cubicBezTo>
                    <a:cubicBezTo>
                      <a:pt x="57570" y="33010"/>
                      <a:pt x="54075" y="41399"/>
                      <a:pt x="47752" y="47722"/>
                    </a:cubicBezTo>
                    <a:cubicBezTo>
                      <a:pt x="41248" y="54226"/>
                      <a:pt x="32684" y="57479"/>
                      <a:pt x="24116" y="57479"/>
                    </a:cubicBezTo>
                    <a:cubicBezTo>
                      <a:pt x="15548" y="57479"/>
                      <a:pt x="6977" y="54226"/>
                      <a:pt x="457" y="47722"/>
                    </a:cubicBezTo>
                    <a:lnTo>
                      <a:pt x="1" y="48177"/>
                    </a:lnTo>
                    <a:cubicBezTo>
                      <a:pt x="6657" y="54804"/>
                      <a:pt x="15381" y="58117"/>
                      <a:pt x="24135" y="58117"/>
                    </a:cubicBezTo>
                    <a:cubicBezTo>
                      <a:pt x="32859" y="58117"/>
                      <a:pt x="41613" y="54804"/>
                      <a:pt x="48208" y="48238"/>
                    </a:cubicBezTo>
                    <a:cubicBezTo>
                      <a:pt x="54683" y="41794"/>
                      <a:pt x="58209" y="33223"/>
                      <a:pt x="58209" y="24104"/>
                    </a:cubicBezTo>
                    <a:cubicBezTo>
                      <a:pt x="58209" y="14985"/>
                      <a:pt x="54683" y="6444"/>
                      <a:pt x="48208"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421700" y="2202325"/>
                <a:ext cx="1376950" cy="1302475"/>
              </a:xfrm>
              <a:custGeom>
                <a:avLst/>
                <a:gdLst/>
                <a:ahLst/>
                <a:cxnLst/>
                <a:rect l="l" t="t" r="r" b="b"/>
                <a:pathLst>
                  <a:path w="55078" h="52099" extrusionOk="0">
                    <a:moveTo>
                      <a:pt x="43162" y="0"/>
                    </a:moveTo>
                    <a:lnTo>
                      <a:pt x="42706" y="456"/>
                    </a:lnTo>
                    <a:cubicBezTo>
                      <a:pt x="54317" y="12128"/>
                      <a:pt x="54317" y="31034"/>
                      <a:pt x="42706" y="42706"/>
                    </a:cubicBezTo>
                    <a:cubicBezTo>
                      <a:pt x="36870" y="48512"/>
                      <a:pt x="29226" y="51415"/>
                      <a:pt x="21581" y="51415"/>
                    </a:cubicBezTo>
                    <a:cubicBezTo>
                      <a:pt x="13936" y="51415"/>
                      <a:pt x="6292" y="48512"/>
                      <a:pt x="456" y="42706"/>
                    </a:cubicBezTo>
                    <a:lnTo>
                      <a:pt x="0" y="43162"/>
                    </a:lnTo>
                    <a:cubicBezTo>
                      <a:pt x="5927" y="49120"/>
                      <a:pt x="13739" y="52099"/>
                      <a:pt x="21581" y="52099"/>
                    </a:cubicBezTo>
                    <a:cubicBezTo>
                      <a:pt x="29393" y="52099"/>
                      <a:pt x="37235" y="49120"/>
                      <a:pt x="43162" y="43193"/>
                    </a:cubicBezTo>
                    <a:cubicBezTo>
                      <a:pt x="55077" y="31278"/>
                      <a:pt x="55047" y="11885"/>
                      <a:pt x="4316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8377004" y="2661872"/>
              <a:ext cx="344342" cy="343682"/>
              <a:chOff x="6430825" y="1762350"/>
              <a:chExt cx="404300" cy="403525"/>
            </a:xfrm>
          </p:grpSpPr>
          <p:sp>
            <p:nvSpPr>
              <p:cNvPr id="30" name="Google Shape;30;p2"/>
              <p:cNvSpPr/>
              <p:nvPr/>
            </p:nvSpPr>
            <p:spPr>
              <a:xfrm>
                <a:off x="6430825" y="1762350"/>
                <a:ext cx="48650" cy="48650"/>
              </a:xfrm>
              <a:custGeom>
                <a:avLst/>
                <a:gdLst/>
                <a:ahLst/>
                <a:cxnLst/>
                <a:rect l="l" t="t" r="r" b="b"/>
                <a:pathLst>
                  <a:path w="1946" h="1946" extrusionOk="0">
                    <a:moveTo>
                      <a:pt x="1" y="0"/>
                    </a:moveTo>
                    <a:lnTo>
                      <a:pt x="1" y="1946"/>
                    </a:lnTo>
                    <a:lnTo>
                      <a:pt x="194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430825" y="1762350"/>
                <a:ext cx="138325" cy="137550"/>
              </a:xfrm>
              <a:custGeom>
                <a:avLst/>
                <a:gdLst/>
                <a:ahLst/>
                <a:cxnLst/>
                <a:rect l="l" t="t" r="r" b="b"/>
                <a:pathLst>
                  <a:path w="5533" h="5502" extrusionOk="0">
                    <a:moveTo>
                      <a:pt x="3587" y="0"/>
                    </a:moveTo>
                    <a:lnTo>
                      <a:pt x="1" y="3587"/>
                    </a:lnTo>
                    <a:lnTo>
                      <a:pt x="1" y="5502"/>
                    </a:lnTo>
                    <a:lnTo>
                      <a:pt x="55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430825" y="1762350"/>
                <a:ext cx="404300" cy="403525"/>
              </a:xfrm>
              <a:custGeom>
                <a:avLst/>
                <a:gdLst/>
                <a:ahLst/>
                <a:cxnLst/>
                <a:rect l="l" t="t" r="r" b="b"/>
                <a:pathLst>
                  <a:path w="16172" h="16141" extrusionOk="0">
                    <a:moveTo>
                      <a:pt x="14317" y="0"/>
                    </a:moveTo>
                    <a:lnTo>
                      <a:pt x="1" y="14286"/>
                    </a:lnTo>
                    <a:lnTo>
                      <a:pt x="1" y="16140"/>
                    </a:lnTo>
                    <a:lnTo>
                      <a:pt x="16171"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430825" y="1762350"/>
                <a:ext cx="316150" cy="315375"/>
              </a:xfrm>
              <a:custGeom>
                <a:avLst/>
                <a:gdLst/>
                <a:ahLst/>
                <a:cxnLst/>
                <a:rect l="l" t="t" r="r" b="b"/>
                <a:pathLst>
                  <a:path w="12646" h="12615" extrusionOk="0">
                    <a:moveTo>
                      <a:pt x="10730" y="0"/>
                    </a:moveTo>
                    <a:lnTo>
                      <a:pt x="1" y="10730"/>
                    </a:lnTo>
                    <a:lnTo>
                      <a:pt x="1" y="12615"/>
                    </a:lnTo>
                    <a:lnTo>
                      <a:pt x="1264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30825" y="1762350"/>
                <a:ext cx="226475" cy="226475"/>
              </a:xfrm>
              <a:custGeom>
                <a:avLst/>
                <a:gdLst/>
                <a:ahLst/>
                <a:cxnLst/>
                <a:rect l="l" t="t" r="r" b="b"/>
                <a:pathLst>
                  <a:path w="9059" h="9059" extrusionOk="0">
                    <a:moveTo>
                      <a:pt x="7174" y="0"/>
                    </a:moveTo>
                    <a:lnTo>
                      <a:pt x="1" y="7143"/>
                    </a:lnTo>
                    <a:lnTo>
                      <a:pt x="1" y="9058"/>
                    </a:lnTo>
                    <a:lnTo>
                      <a:pt x="9058"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a:off x="8617558" y="79142"/>
              <a:ext cx="355011" cy="355011"/>
            </a:xfrm>
            <a:custGeom>
              <a:avLst/>
              <a:gdLst/>
              <a:ahLst/>
              <a:cxnLst/>
              <a:rect l="l" t="t" r="r" b="b"/>
              <a:pathLst>
                <a:path w="11703" h="11703" extrusionOk="0">
                  <a:moveTo>
                    <a:pt x="5837" y="3101"/>
                  </a:moveTo>
                  <a:cubicBezTo>
                    <a:pt x="7417" y="3101"/>
                    <a:pt x="8633" y="4347"/>
                    <a:pt x="8633" y="5867"/>
                  </a:cubicBezTo>
                  <a:cubicBezTo>
                    <a:pt x="8633" y="7386"/>
                    <a:pt x="7356" y="8663"/>
                    <a:pt x="5837" y="8663"/>
                  </a:cubicBezTo>
                  <a:cubicBezTo>
                    <a:pt x="4286" y="8663"/>
                    <a:pt x="3071" y="7417"/>
                    <a:pt x="3071" y="5867"/>
                  </a:cubicBezTo>
                  <a:cubicBezTo>
                    <a:pt x="3071" y="4316"/>
                    <a:pt x="4317" y="3101"/>
                    <a:pt x="5837" y="3101"/>
                  </a:cubicBezTo>
                  <a:close/>
                  <a:moveTo>
                    <a:pt x="5837" y="0"/>
                  </a:moveTo>
                  <a:cubicBezTo>
                    <a:pt x="2615" y="0"/>
                    <a:pt x="1" y="2645"/>
                    <a:pt x="1" y="5867"/>
                  </a:cubicBezTo>
                  <a:cubicBezTo>
                    <a:pt x="1" y="9089"/>
                    <a:pt x="2615" y="11703"/>
                    <a:pt x="5837" y="11703"/>
                  </a:cubicBezTo>
                  <a:cubicBezTo>
                    <a:pt x="9089" y="11703"/>
                    <a:pt x="11703" y="9089"/>
                    <a:pt x="11703" y="5867"/>
                  </a:cubicBezTo>
                  <a:cubicBezTo>
                    <a:pt x="11703" y="2645"/>
                    <a:pt x="9089" y="0"/>
                    <a:pt x="5837" y="0"/>
                  </a:cubicBezTo>
                  <a:close/>
                </a:path>
              </a:pathLst>
            </a:custGeom>
            <a:solidFill>
              <a:srgbClr val="47E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08667" y="165815"/>
              <a:ext cx="183496" cy="182586"/>
            </a:xfrm>
            <a:custGeom>
              <a:avLst/>
              <a:gdLst/>
              <a:ahLst/>
              <a:cxnLst/>
              <a:rect l="l" t="t" r="r" b="b"/>
              <a:pathLst>
                <a:path w="6049" h="6019" extrusionOk="0">
                  <a:moveTo>
                    <a:pt x="3009" y="1551"/>
                  </a:moveTo>
                  <a:cubicBezTo>
                    <a:pt x="3799" y="1551"/>
                    <a:pt x="4438" y="2219"/>
                    <a:pt x="4438" y="3010"/>
                  </a:cubicBezTo>
                  <a:cubicBezTo>
                    <a:pt x="4438" y="3800"/>
                    <a:pt x="3799" y="4438"/>
                    <a:pt x="3009" y="4438"/>
                  </a:cubicBezTo>
                  <a:cubicBezTo>
                    <a:pt x="2188" y="4438"/>
                    <a:pt x="1550" y="3800"/>
                    <a:pt x="1550" y="3010"/>
                  </a:cubicBezTo>
                  <a:cubicBezTo>
                    <a:pt x="1550" y="2219"/>
                    <a:pt x="2188" y="1551"/>
                    <a:pt x="3009" y="1551"/>
                  </a:cubicBezTo>
                  <a:close/>
                  <a:moveTo>
                    <a:pt x="3009" y="0"/>
                  </a:moveTo>
                  <a:cubicBezTo>
                    <a:pt x="1337" y="0"/>
                    <a:pt x="0" y="1368"/>
                    <a:pt x="0" y="3010"/>
                  </a:cubicBezTo>
                  <a:cubicBezTo>
                    <a:pt x="0" y="4681"/>
                    <a:pt x="1368" y="6019"/>
                    <a:pt x="3009" y="6019"/>
                  </a:cubicBezTo>
                  <a:cubicBezTo>
                    <a:pt x="4681" y="6019"/>
                    <a:pt x="5988" y="4651"/>
                    <a:pt x="5988" y="3010"/>
                  </a:cubicBezTo>
                  <a:cubicBezTo>
                    <a:pt x="6049" y="1338"/>
                    <a:pt x="4681" y="0"/>
                    <a:pt x="30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8774299" y="515223"/>
              <a:ext cx="41529" cy="1370202"/>
              <a:chOff x="7306225" y="982700"/>
              <a:chExt cx="34225" cy="1129225"/>
            </a:xfrm>
          </p:grpSpPr>
          <p:sp>
            <p:nvSpPr>
              <p:cNvPr id="38" name="Google Shape;38;p2"/>
              <p:cNvSpPr/>
              <p:nvPr/>
            </p:nvSpPr>
            <p:spPr>
              <a:xfrm>
                <a:off x="7306225" y="982700"/>
                <a:ext cx="34225" cy="34225"/>
              </a:xfrm>
              <a:custGeom>
                <a:avLst/>
                <a:gdLst/>
                <a:ahLst/>
                <a:cxnLst/>
                <a:rect l="l" t="t" r="r" b="b"/>
                <a:pathLst>
                  <a:path w="1369" h="1369" extrusionOk="0">
                    <a:moveTo>
                      <a:pt x="669" y="0"/>
                    </a:moveTo>
                    <a:cubicBezTo>
                      <a:pt x="304" y="0"/>
                      <a:pt x="0" y="304"/>
                      <a:pt x="0" y="669"/>
                    </a:cubicBezTo>
                    <a:cubicBezTo>
                      <a:pt x="0" y="1064"/>
                      <a:pt x="304" y="1338"/>
                      <a:pt x="669" y="1368"/>
                    </a:cubicBezTo>
                    <a:cubicBezTo>
                      <a:pt x="1064" y="1368"/>
                      <a:pt x="1368" y="1064"/>
                      <a:pt x="1368" y="66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306225" y="1139225"/>
                <a:ext cx="34225" cy="34225"/>
              </a:xfrm>
              <a:custGeom>
                <a:avLst/>
                <a:gdLst/>
                <a:ahLst/>
                <a:cxnLst/>
                <a:rect l="l" t="t" r="r" b="b"/>
                <a:pathLst>
                  <a:path w="1369" h="1369" extrusionOk="0">
                    <a:moveTo>
                      <a:pt x="669" y="1"/>
                    </a:moveTo>
                    <a:cubicBezTo>
                      <a:pt x="304" y="1"/>
                      <a:pt x="0" y="305"/>
                      <a:pt x="0" y="700"/>
                    </a:cubicBezTo>
                    <a:cubicBezTo>
                      <a:pt x="0" y="1034"/>
                      <a:pt x="304" y="1338"/>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306225" y="1295000"/>
                <a:ext cx="34225" cy="34225"/>
              </a:xfrm>
              <a:custGeom>
                <a:avLst/>
                <a:gdLst/>
                <a:ahLst/>
                <a:cxnLst/>
                <a:rect l="l" t="t" r="r" b="b"/>
                <a:pathLst>
                  <a:path w="1369" h="1369" extrusionOk="0">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306225" y="1451550"/>
                <a:ext cx="34225" cy="34225"/>
              </a:xfrm>
              <a:custGeom>
                <a:avLst/>
                <a:gdLst/>
                <a:ahLst/>
                <a:cxnLst/>
                <a:rect l="l" t="t" r="r" b="b"/>
                <a:pathLst>
                  <a:path w="1369" h="1369" extrusionOk="0">
                    <a:moveTo>
                      <a:pt x="669" y="0"/>
                    </a:moveTo>
                    <a:cubicBezTo>
                      <a:pt x="304" y="0"/>
                      <a:pt x="0" y="304"/>
                      <a:pt x="0" y="700"/>
                    </a:cubicBezTo>
                    <a:cubicBezTo>
                      <a:pt x="0" y="1064"/>
                      <a:pt x="304" y="1368"/>
                      <a:pt x="669" y="1368"/>
                    </a:cubicBezTo>
                    <a:cubicBezTo>
                      <a:pt x="1064" y="1368"/>
                      <a:pt x="1368" y="1064"/>
                      <a:pt x="1368" y="700"/>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306225" y="1608850"/>
                <a:ext cx="34225" cy="34225"/>
              </a:xfrm>
              <a:custGeom>
                <a:avLst/>
                <a:gdLst/>
                <a:ahLst/>
                <a:cxnLst/>
                <a:rect l="l" t="t" r="r" b="b"/>
                <a:pathLst>
                  <a:path w="1369" h="1369" extrusionOk="0">
                    <a:moveTo>
                      <a:pt x="669" y="0"/>
                    </a:moveTo>
                    <a:cubicBezTo>
                      <a:pt x="304" y="0"/>
                      <a:pt x="0" y="304"/>
                      <a:pt x="0" y="669"/>
                    </a:cubicBezTo>
                    <a:cubicBezTo>
                      <a:pt x="0" y="1003"/>
                      <a:pt x="304" y="1307"/>
                      <a:pt x="669" y="1368"/>
                    </a:cubicBezTo>
                    <a:cubicBezTo>
                      <a:pt x="1064" y="1368"/>
                      <a:pt x="1368" y="1034"/>
                      <a:pt x="1368" y="66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306225" y="1763875"/>
                <a:ext cx="34225" cy="34975"/>
              </a:xfrm>
              <a:custGeom>
                <a:avLst/>
                <a:gdLst/>
                <a:ahLst/>
                <a:cxnLst/>
                <a:rect l="l" t="t" r="r" b="b"/>
                <a:pathLst>
                  <a:path w="1369" h="1399" extrusionOk="0">
                    <a:moveTo>
                      <a:pt x="669" y="0"/>
                    </a:moveTo>
                    <a:cubicBezTo>
                      <a:pt x="304" y="0"/>
                      <a:pt x="0" y="334"/>
                      <a:pt x="0" y="699"/>
                    </a:cubicBezTo>
                    <a:cubicBezTo>
                      <a:pt x="0" y="1094"/>
                      <a:pt x="304" y="1398"/>
                      <a:pt x="669" y="1398"/>
                    </a:cubicBezTo>
                    <a:cubicBezTo>
                      <a:pt x="1064" y="1398"/>
                      <a:pt x="1368" y="1094"/>
                      <a:pt x="1368" y="699"/>
                    </a:cubicBezTo>
                    <a:cubicBezTo>
                      <a:pt x="1368" y="33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306225" y="192115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306225" y="2077700"/>
                <a:ext cx="34225" cy="34225"/>
              </a:xfrm>
              <a:custGeom>
                <a:avLst/>
                <a:gdLst/>
                <a:ahLst/>
                <a:cxnLst/>
                <a:rect l="l" t="t" r="r" b="b"/>
                <a:pathLst>
                  <a:path w="1369" h="1369" extrusionOk="0">
                    <a:moveTo>
                      <a:pt x="669" y="1"/>
                    </a:moveTo>
                    <a:cubicBezTo>
                      <a:pt x="304" y="1"/>
                      <a:pt x="0" y="304"/>
                      <a:pt x="0" y="700"/>
                    </a:cubicBezTo>
                    <a:cubicBezTo>
                      <a:pt x="0" y="1034"/>
                      <a:pt x="304" y="1338"/>
                      <a:pt x="669" y="1368"/>
                    </a:cubicBezTo>
                    <a:cubicBezTo>
                      <a:pt x="1064" y="1368"/>
                      <a:pt x="1368" y="1064"/>
                      <a:pt x="1368" y="700"/>
                    </a:cubicBezTo>
                    <a:cubicBezTo>
                      <a:pt x="1368" y="304"/>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p:nvPr/>
          </p:nvSpPr>
          <p:spPr>
            <a:xfrm>
              <a:off x="175263" y="3201125"/>
              <a:ext cx="2028950" cy="1780750"/>
            </a:xfrm>
            <a:custGeom>
              <a:avLst/>
              <a:gdLst/>
              <a:ahLst/>
              <a:cxnLst/>
              <a:rect l="l" t="t" r="r" b="b"/>
              <a:pathLst>
                <a:path w="81158" h="71230" extrusionOk="0">
                  <a:moveTo>
                    <a:pt x="22908" y="0"/>
                  </a:moveTo>
                  <a:cubicBezTo>
                    <a:pt x="22068" y="0"/>
                    <a:pt x="21220" y="50"/>
                    <a:pt x="20366" y="152"/>
                  </a:cubicBezTo>
                  <a:cubicBezTo>
                    <a:pt x="8512" y="1551"/>
                    <a:pt x="1" y="12311"/>
                    <a:pt x="1399" y="24165"/>
                  </a:cubicBezTo>
                  <a:cubicBezTo>
                    <a:pt x="2129" y="30275"/>
                    <a:pt x="5320" y="35472"/>
                    <a:pt x="9849" y="38907"/>
                  </a:cubicBezTo>
                  <a:cubicBezTo>
                    <a:pt x="10062" y="39089"/>
                    <a:pt x="10335" y="39272"/>
                    <a:pt x="10548" y="39484"/>
                  </a:cubicBezTo>
                  <a:cubicBezTo>
                    <a:pt x="10791" y="39667"/>
                    <a:pt x="11065" y="39849"/>
                    <a:pt x="11278" y="40032"/>
                  </a:cubicBezTo>
                  <a:cubicBezTo>
                    <a:pt x="11521" y="40244"/>
                    <a:pt x="11764" y="40427"/>
                    <a:pt x="12007" y="40609"/>
                  </a:cubicBezTo>
                  <a:cubicBezTo>
                    <a:pt x="12220" y="40791"/>
                    <a:pt x="12494" y="41004"/>
                    <a:pt x="12706" y="41187"/>
                  </a:cubicBezTo>
                  <a:cubicBezTo>
                    <a:pt x="12949" y="41369"/>
                    <a:pt x="13223" y="41551"/>
                    <a:pt x="13436" y="41764"/>
                  </a:cubicBezTo>
                  <a:cubicBezTo>
                    <a:pt x="13679" y="41946"/>
                    <a:pt x="13953" y="42129"/>
                    <a:pt x="14165" y="42311"/>
                  </a:cubicBezTo>
                  <a:cubicBezTo>
                    <a:pt x="14408" y="42524"/>
                    <a:pt x="14652" y="42706"/>
                    <a:pt x="14895" y="42889"/>
                  </a:cubicBezTo>
                  <a:cubicBezTo>
                    <a:pt x="15108" y="43071"/>
                    <a:pt x="15381" y="43284"/>
                    <a:pt x="15624" y="43466"/>
                  </a:cubicBezTo>
                  <a:cubicBezTo>
                    <a:pt x="15837" y="43649"/>
                    <a:pt x="16111" y="43831"/>
                    <a:pt x="16323" y="44044"/>
                  </a:cubicBezTo>
                  <a:cubicBezTo>
                    <a:pt x="16567" y="44226"/>
                    <a:pt x="16840" y="44409"/>
                    <a:pt x="17053" y="44591"/>
                  </a:cubicBezTo>
                  <a:cubicBezTo>
                    <a:pt x="17296" y="44804"/>
                    <a:pt x="17539" y="44986"/>
                    <a:pt x="17782" y="45168"/>
                  </a:cubicBezTo>
                  <a:cubicBezTo>
                    <a:pt x="17995" y="45351"/>
                    <a:pt x="18269" y="45564"/>
                    <a:pt x="18512" y="45746"/>
                  </a:cubicBezTo>
                  <a:cubicBezTo>
                    <a:pt x="18725" y="45928"/>
                    <a:pt x="18998" y="46111"/>
                    <a:pt x="19211" y="46323"/>
                  </a:cubicBezTo>
                  <a:cubicBezTo>
                    <a:pt x="19454" y="46506"/>
                    <a:pt x="19728" y="46688"/>
                    <a:pt x="19941" y="46871"/>
                  </a:cubicBezTo>
                  <a:cubicBezTo>
                    <a:pt x="20184" y="47083"/>
                    <a:pt x="20427" y="47266"/>
                    <a:pt x="20670" y="47448"/>
                  </a:cubicBezTo>
                  <a:cubicBezTo>
                    <a:pt x="20883" y="47630"/>
                    <a:pt x="21156" y="47843"/>
                    <a:pt x="21400" y="48026"/>
                  </a:cubicBezTo>
                  <a:cubicBezTo>
                    <a:pt x="21612" y="48208"/>
                    <a:pt x="21886" y="48390"/>
                    <a:pt x="22099" y="48603"/>
                  </a:cubicBezTo>
                  <a:cubicBezTo>
                    <a:pt x="22342" y="48785"/>
                    <a:pt x="22615" y="48968"/>
                    <a:pt x="22828" y="49150"/>
                  </a:cubicBezTo>
                  <a:cubicBezTo>
                    <a:pt x="23071" y="49363"/>
                    <a:pt x="23314" y="49545"/>
                    <a:pt x="23558" y="49728"/>
                  </a:cubicBezTo>
                  <a:cubicBezTo>
                    <a:pt x="23770" y="49910"/>
                    <a:pt x="24044" y="50123"/>
                    <a:pt x="24287" y="50305"/>
                  </a:cubicBezTo>
                  <a:cubicBezTo>
                    <a:pt x="24500" y="50488"/>
                    <a:pt x="24773" y="50670"/>
                    <a:pt x="24986" y="50883"/>
                  </a:cubicBezTo>
                  <a:cubicBezTo>
                    <a:pt x="25229" y="51065"/>
                    <a:pt x="25503" y="51248"/>
                    <a:pt x="25716" y="51430"/>
                  </a:cubicBezTo>
                  <a:cubicBezTo>
                    <a:pt x="25959" y="51643"/>
                    <a:pt x="26202" y="51825"/>
                    <a:pt x="26445" y="52007"/>
                  </a:cubicBezTo>
                  <a:cubicBezTo>
                    <a:pt x="26658" y="52190"/>
                    <a:pt x="26932" y="52403"/>
                    <a:pt x="27175" y="52585"/>
                  </a:cubicBezTo>
                  <a:cubicBezTo>
                    <a:pt x="27387" y="52767"/>
                    <a:pt x="27661" y="52950"/>
                    <a:pt x="27874" y="53162"/>
                  </a:cubicBezTo>
                  <a:cubicBezTo>
                    <a:pt x="28117" y="53345"/>
                    <a:pt x="28391" y="53527"/>
                    <a:pt x="28603" y="53710"/>
                  </a:cubicBezTo>
                  <a:cubicBezTo>
                    <a:pt x="28846" y="53922"/>
                    <a:pt x="29090" y="54105"/>
                    <a:pt x="29333" y="54287"/>
                  </a:cubicBezTo>
                  <a:cubicBezTo>
                    <a:pt x="29546" y="54469"/>
                    <a:pt x="29819" y="54682"/>
                    <a:pt x="30062" y="54865"/>
                  </a:cubicBezTo>
                  <a:cubicBezTo>
                    <a:pt x="30275" y="55047"/>
                    <a:pt x="30549" y="55229"/>
                    <a:pt x="30761" y="55442"/>
                  </a:cubicBezTo>
                  <a:cubicBezTo>
                    <a:pt x="31005" y="55625"/>
                    <a:pt x="31278" y="55807"/>
                    <a:pt x="31491" y="55989"/>
                  </a:cubicBezTo>
                  <a:cubicBezTo>
                    <a:pt x="31734" y="56202"/>
                    <a:pt x="31977" y="56384"/>
                    <a:pt x="32220" y="56567"/>
                  </a:cubicBezTo>
                  <a:cubicBezTo>
                    <a:pt x="32433" y="56749"/>
                    <a:pt x="32707" y="56962"/>
                    <a:pt x="32950" y="57144"/>
                  </a:cubicBezTo>
                  <a:cubicBezTo>
                    <a:pt x="33163" y="57327"/>
                    <a:pt x="33436" y="57509"/>
                    <a:pt x="33649" y="57722"/>
                  </a:cubicBezTo>
                  <a:cubicBezTo>
                    <a:pt x="33892" y="57904"/>
                    <a:pt x="34166" y="58087"/>
                    <a:pt x="34378" y="58269"/>
                  </a:cubicBezTo>
                  <a:cubicBezTo>
                    <a:pt x="34622" y="58482"/>
                    <a:pt x="34865" y="58664"/>
                    <a:pt x="35108" y="58846"/>
                  </a:cubicBezTo>
                  <a:cubicBezTo>
                    <a:pt x="35321" y="59029"/>
                    <a:pt x="35594" y="59242"/>
                    <a:pt x="35837" y="59424"/>
                  </a:cubicBezTo>
                  <a:cubicBezTo>
                    <a:pt x="36050" y="59606"/>
                    <a:pt x="36324" y="59789"/>
                    <a:pt x="36537" y="60001"/>
                  </a:cubicBezTo>
                  <a:cubicBezTo>
                    <a:pt x="36780" y="60184"/>
                    <a:pt x="37053" y="60366"/>
                    <a:pt x="37266" y="60549"/>
                  </a:cubicBezTo>
                  <a:cubicBezTo>
                    <a:pt x="37509" y="60761"/>
                    <a:pt x="37752" y="60944"/>
                    <a:pt x="37996" y="61126"/>
                  </a:cubicBezTo>
                  <a:cubicBezTo>
                    <a:pt x="38208" y="61308"/>
                    <a:pt x="38482" y="61521"/>
                    <a:pt x="38725" y="61704"/>
                  </a:cubicBezTo>
                  <a:cubicBezTo>
                    <a:pt x="38938" y="61886"/>
                    <a:pt x="39211" y="62068"/>
                    <a:pt x="39424" y="62281"/>
                  </a:cubicBezTo>
                  <a:cubicBezTo>
                    <a:pt x="39667" y="62464"/>
                    <a:pt x="39941" y="62646"/>
                    <a:pt x="40154" y="62828"/>
                  </a:cubicBezTo>
                  <a:cubicBezTo>
                    <a:pt x="40397" y="63041"/>
                    <a:pt x="40640" y="63223"/>
                    <a:pt x="40883" y="63406"/>
                  </a:cubicBezTo>
                  <a:cubicBezTo>
                    <a:pt x="41096" y="63588"/>
                    <a:pt x="41369" y="63801"/>
                    <a:pt x="41613" y="63983"/>
                  </a:cubicBezTo>
                  <a:cubicBezTo>
                    <a:pt x="41825" y="64166"/>
                    <a:pt x="42099" y="64348"/>
                    <a:pt x="42312" y="64561"/>
                  </a:cubicBezTo>
                  <a:cubicBezTo>
                    <a:pt x="42555" y="64743"/>
                    <a:pt x="42828" y="64926"/>
                    <a:pt x="43041" y="65108"/>
                  </a:cubicBezTo>
                  <a:cubicBezTo>
                    <a:pt x="43284" y="65321"/>
                    <a:pt x="43528" y="65503"/>
                    <a:pt x="43771" y="65685"/>
                  </a:cubicBezTo>
                  <a:cubicBezTo>
                    <a:pt x="43984" y="65868"/>
                    <a:pt x="44257" y="66081"/>
                    <a:pt x="44500" y="66263"/>
                  </a:cubicBezTo>
                  <a:cubicBezTo>
                    <a:pt x="48318" y="69396"/>
                    <a:pt x="53162" y="71229"/>
                    <a:pt x="58360" y="71229"/>
                  </a:cubicBezTo>
                  <a:cubicBezTo>
                    <a:pt x="59163" y="71229"/>
                    <a:pt x="59975" y="71185"/>
                    <a:pt x="60792" y="71096"/>
                  </a:cubicBezTo>
                  <a:cubicBezTo>
                    <a:pt x="72647" y="69667"/>
                    <a:pt x="81157" y="58938"/>
                    <a:pt x="79759" y="47083"/>
                  </a:cubicBezTo>
                  <a:cubicBezTo>
                    <a:pt x="79546" y="41369"/>
                    <a:pt x="76355" y="36171"/>
                    <a:pt x="71856" y="32737"/>
                  </a:cubicBezTo>
                  <a:cubicBezTo>
                    <a:pt x="71613" y="32554"/>
                    <a:pt x="71340" y="32372"/>
                    <a:pt x="71127" y="32189"/>
                  </a:cubicBezTo>
                  <a:cubicBezTo>
                    <a:pt x="70884" y="31977"/>
                    <a:pt x="70610" y="31794"/>
                    <a:pt x="70397" y="31612"/>
                  </a:cubicBezTo>
                  <a:cubicBezTo>
                    <a:pt x="70185" y="31430"/>
                    <a:pt x="69911" y="31217"/>
                    <a:pt x="69668" y="31034"/>
                  </a:cubicBezTo>
                  <a:cubicBezTo>
                    <a:pt x="69455" y="30852"/>
                    <a:pt x="69182" y="30670"/>
                    <a:pt x="68938" y="30457"/>
                  </a:cubicBezTo>
                  <a:cubicBezTo>
                    <a:pt x="68726" y="30275"/>
                    <a:pt x="68452" y="30092"/>
                    <a:pt x="68239" y="29910"/>
                  </a:cubicBezTo>
                  <a:cubicBezTo>
                    <a:pt x="67996" y="29697"/>
                    <a:pt x="67723" y="29515"/>
                    <a:pt x="67510" y="29332"/>
                  </a:cubicBezTo>
                  <a:cubicBezTo>
                    <a:pt x="67267" y="29150"/>
                    <a:pt x="67023" y="28937"/>
                    <a:pt x="66780" y="28755"/>
                  </a:cubicBezTo>
                  <a:cubicBezTo>
                    <a:pt x="66568" y="28572"/>
                    <a:pt x="66294" y="28390"/>
                    <a:pt x="66051" y="28177"/>
                  </a:cubicBezTo>
                  <a:cubicBezTo>
                    <a:pt x="65838" y="27995"/>
                    <a:pt x="65564" y="27812"/>
                    <a:pt x="65352" y="27630"/>
                  </a:cubicBezTo>
                  <a:cubicBezTo>
                    <a:pt x="65109" y="27417"/>
                    <a:pt x="64835" y="27235"/>
                    <a:pt x="64622" y="27053"/>
                  </a:cubicBezTo>
                  <a:cubicBezTo>
                    <a:pt x="64379" y="26870"/>
                    <a:pt x="64136" y="26657"/>
                    <a:pt x="63893" y="26475"/>
                  </a:cubicBezTo>
                  <a:cubicBezTo>
                    <a:pt x="63680" y="26293"/>
                    <a:pt x="63406" y="26110"/>
                    <a:pt x="63163" y="25898"/>
                  </a:cubicBezTo>
                  <a:cubicBezTo>
                    <a:pt x="62950" y="25715"/>
                    <a:pt x="62677" y="25533"/>
                    <a:pt x="62464" y="25350"/>
                  </a:cubicBezTo>
                  <a:cubicBezTo>
                    <a:pt x="62221" y="25138"/>
                    <a:pt x="61947" y="24955"/>
                    <a:pt x="61735" y="24773"/>
                  </a:cubicBezTo>
                  <a:cubicBezTo>
                    <a:pt x="61491" y="24591"/>
                    <a:pt x="61248" y="24378"/>
                    <a:pt x="61005" y="24195"/>
                  </a:cubicBezTo>
                  <a:cubicBezTo>
                    <a:pt x="60792" y="24013"/>
                    <a:pt x="60519" y="23831"/>
                    <a:pt x="60276" y="23618"/>
                  </a:cubicBezTo>
                  <a:cubicBezTo>
                    <a:pt x="60063" y="23436"/>
                    <a:pt x="59789" y="23253"/>
                    <a:pt x="59577" y="23071"/>
                  </a:cubicBezTo>
                  <a:cubicBezTo>
                    <a:pt x="59333" y="22858"/>
                    <a:pt x="59060" y="22676"/>
                    <a:pt x="58847" y="22493"/>
                  </a:cubicBezTo>
                  <a:cubicBezTo>
                    <a:pt x="58604" y="22311"/>
                    <a:pt x="58361" y="22098"/>
                    <a:pt x="58118" y="21916"/>
                  </a:cubicBezTo>
                  <a:cubicBezTo>
                    <a:pt x="57905" y="21733"/>
                    <a:pt x="57631" y="21551"/>
                    <a:pt x="57388" y="21338"/>
                  </a:cubicBezTo>
                  <a:cubicBezTo>
                    <a:pt x="57175" y="21156"/>
                    <a:pt x="56902" y="20973"/>
                    <a:pt x="56689" y="20791"/>
                  </a:cubicBezTo>
                  <a:cubicBezTo>
                    <a:pt x="56446" y="20578"/>
                    <a:pt x="56172" y="20396"/>
                    <a:pt x="55959" y="20214"/>
                  </a:cubicBezTo>
                  <a:cubicBezTo>
                    <a:pt x="55716" y="20031"/>
                    <a:pt x="55473" y="19818"/>
                    <a:pt x="55230" y="19636"/>
                  </a:cubicBezTo>
                  <a:cubicBezTo>
                    <a:pt x="55017" y="19454"/>
                    <a:pt x="54744" y="19271"/>
                    <a:pt x="54500" y="19059"/>
                  </a:cubicBezTo>
                  <a:cubicBezTo>
                    <a:pt x="54288" y="18876"/>
                    <a:pt x="54014" y="18694"/>
                    <a:pt x="53801" y="18511"/>
                  </a:cubicBezTo>
                  <a:cubicBezTo>
                    <a:pt x="53558" y="18299"/>
                    <a:pt x="53285" y="18116"/>
                    <a:pt x="53072" y="17934"/>
                  </a:cubicBezTo>
                  <a:cubicBezTo>
                    <a:pt x="52829" y="17752"/>
                    <a:pt x="52585" y="17539"/>
                    <a:pt x="52342" y="17356"/>
                  </a:cubicBezTo>
                  <a:cubicBezTo>
                    <a:pt x="52130" y="17174"/>
                    <a:pt x="51856" y="16992"/>
                    <a:pt x="51613" y="16779"/>
                  </a:cubicBezTo>
                  <a:cubicBezTo>
                    <a:pt x="51400" y="16596"/>
                    <a:pt x="51127" y="16414"/>
                    <a:pt x="50914" y="16232"/>
                  </a:cubicBezTo>
                  <a:cubicBezTo>
                    <a:pt x="50671" y="16019"/>
                    <a:pt x="50397" y="15837"/>
                    <a:pt x="50184" y="15654"/>
                  </a:cubicBezTo>
                  <a:cubicBezTo>
                    <a:pt x="49941" y="15472"/>
                    <a:pt x="49698" y="15259"/>
                    <a:pt x="49455" y="15077"/>
                  </a:cubicBezTo>
                  <a:cubicBezTo>
                    <a:pt x="49242" y="14894"/>
                    <a:pt x="48968" y="14712"/>
                    <a:pt x="48725" y="14499"/>
                  </a:cubicBezTo>
                  <a:cubicBezTo>
                    <a:pt x="48512" y="14317"/>
                    <a:pt x="48239" y="14134"/>
                    <a:pt x="48026" y="13952"/>
                  </a:cubicBezTo>
                  <a:cubicBezTo>
                    <a:pt x="47783" y="13739"/>
                    <a:pt x="47509" y="13557"/>
                    <a:pt x="47297" y="13375"/>
                  </a:cubicBezTo>
                  <a:cubicBezTo>
                    <a:pt x="47053" y="13192"/>
                    <a:pt x="46810" y="12979"/>
                    <a:pt x="46567" y="12797"/>
                  </a:cubicBezTo>
                  <a:cubicBezTo>
                    <a:pt x="46354" y="12615"/>
                    <a:pt x="46081" y="12432"/>
                    <a:pt x="45838" y="12220"/>
                  </a:cubicBezTo>
                  <a:cubicBezTo>
                    <a:pt x="45625" y="12037"/>
                    <a:pt x="45351" y="11855"/>
                    <a:pt x="45139" y="11672"/>
                  </a:cubicBezTo>
                  <a:cubicBezTo>
                    <a:pt x="44895" y="11460"/>
                    <a:pt x="44622" y="11277"/>
                    <a:pt x="44409" y="11095"/>
                  </a:cubicBezTo>
                  <a:cubicBezTo>
                    <a:pt x="44166" y="10912"/>
                    <a:pt x="43923" y="10700"/>
                    <a:pt x="43680" y="10517"/>
                  </a:cubicBezTo>
                  <a:cubicBezTo>
                    <a:pt x="43467" y="10335"/>
                    <a:pt x="43193" y="10153"/>
                    <a:pt x="42950" y="9940"/>
                  </a:cubicBezTo>
                  <a:cubicBezTo>
                    <a:pt x="42737" y="9757"/>
                    <a:pt x="42464" y="9575"/>
                    <a:pt x="42251" y="9393"/>
                  </a:cubicBezTo>
                  <a:cubicBezTo>
                    <a:pt x="42008" y="9180"/>
                    <a:pt x="41734" y="8998"/>
                    <a:pt x="41521" y="8815"/>
                  </a:cubicBezTo>
                  <a:cubicBezTo>
                    <a:pt x="41278" y="8633"/>
                    <a:pt x="41035" y="8420"/>
                    <a:pt x="40792" y="8238"/>
                  </a:cubicBezTo>
                  <a:cubicBezTo>
                    <a:pt x="40579" y="8055"/>
                    <a:pt x="40306" y="7873"/>
                    <a:pt x="40062" y="7660"/>
                  </a:cubicBezTo>
                  <a:cubicBezTo>
                    <a:pt x="39850" y="7478"/>
                    <a:pt x="39576" y="7295"/>
                    <a:pt x="39363" y="7113"/>
                  </a:cubicBezTo>
                  <a:cubicBezTo>
                    <a:pt x="39120" y="6900"/>
                    <a:pt x="38847" y="6718"/>
                    <a:pt x="38634" y="6536"/>
                  </a:cubicBezTo>
                  <a:cubicBezTo>
                    <a:pt x="38391" y="6353"/>
                    <a:pt x="38148" y="6140"/>
                    <a:pt x="37904" y="5958"/>
                  </a:cubicBezTo>
                  <a:cubicBezTo>
                    <a:pt x="37692" y="5776"/>
                    <a:pt x="37418" y="5593"/>
                    <a:pt x="37175" y="5380"/>
                  </a:cubicBezTo>
                  <a:cubicBezTo>
                    <a:pt x="32939" y="1903"/>
                    <a:pt x="28074" y="0"/>
                    <a:pt x="22908" y="0"/>
                  </a:cubicBezTo>
                  <a:close/>
                </a:path>
              </a:pathLst>
            </a:custGeom>
            <a:solidFill>
              <a:srgbClr val="EF3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81363" y="3190725"/>
              <a:ext cx="1106425" cy="1080925"/>
            </a:xfrm>
            <a:custGeom>
              <a:avLst/>
              <a:gdLst/>
              <a:ahLst/>
              <a:cxnLst/>
              <a:rect l="l" t="t" r="r" b="b"/>
              <a:pathLst>
                <a:path w="44257" h="43237" extrusionOk="0">
                  <a:moveTo>
                    <a:pt x="22119" y="1"/>
                  </a:moveTo>
                  <a:cubicBezTo>
                    <a:pt x="10623" y="1"/>
                    <a:pt x="1050" y="9064"/>
                    <a:pt x="547" y="20690"/>
                  </a:cubicBezTo>
                  <a:cubicBezTo>
                    <a:pt x="0" y="32605"/>
                    <a:pt x="9240" y="42697"/>
                    <a:pt x="21186" y="43214"/>
                  </a:cubicBezTo>
                  <a:cubicBezTo>
                    <a:pt x="21522" y="43229"/>
                    <a:pt x="21857" y="43237"/>
                    <a:pt x="22191" y="43237"/>
                  </a:cubicBezTo>
                  <a:cubicBezTo>
                    <a:pt x="33663" y="43237"/>
                    <a:pt x="43208" y="34183"/>
                    <a:pt x="43740" y="22575"/>
                  </a:cubicBezTo>
                  <a:cubicBezTo>
                    <a:pt x="44256" y="10660"/>
                    <a:pt x="35016" y="568"/>
                    <a:pt x="23070" y="21"/>
                  </a:cubicBezTo>
                  <a:cubicBezTo>
                    <a:pt x="22752" y="7"/>
                    <a:pt x="22435" y="1"/>
                    <a:pt x="22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38788" y="3467850"/>
              <a:ext cx="1092750" cy="1562350"/>
            </a:xfrm>
            <a:custGeom>
              <a:avLst/>
              <a:gdLst/>
              <a:ahLst/>
              <a:cxnLst/>
              <a:rect l="l" t="t" r="r" b="b"/>
              <a:pathLst>
                <a:path w="43710" h="62494" extrusionOk="0">
                  <a:moveTo>
                    <a:pt x="12615" y="912"/>
                  </a:moveTo>
                  <a:lnTo>
                    <a:pt x="20883" y="7295"/>
                  </a:lnTo>
                  <a:lnTo>
                    <a:pt x="14500" y="15533"/>
                  </a:lnTo>
                  <a:lnTo>
                    <a:pt x="12615" y="912"/>
                  </a:lnTo>
                  <a:close/>
                  <a:moveTo>
                    <a:pt x="12068" y="1003"/>
                  </a:moveTo>
                  <a:lnTo>
                    <a:pt x="13922" y="15624"/>
                  </a:lnTo>
                  <a:lnTo>
                    <a:pt x="5685" y="9241"/>
                  </a:lnTo>
                  <a:lnTo>
                    <a:pt x="12068" y="1003"/>
                  </a:lnTo>
                  <a:close/>
                  <a:moveTo>
                    <a:pt x="21369" y="7690"/>
                  </a:moveTo>
                  <a:lnTo>
                    <a:pt x="29910" y="14317"/>
                  </a:lnTo>
                  <a:lnTo>
                    <a:pt x="23254" y="22888"/>
                  </a:lnTo>
                  <a:lnTo>
                    <a:pt x="14712" y="16232"/>
                  </a:lnTo>
                  <a:lnTo>
                    <a:pt x="21369" y="7690"/>
                  </a:lnTo>
                  <a:close/>
                  <a:moveTo>
                    <a:pt x="14652" y="16961"/>
                  </a:moveTo>
                  <a:lnTo>
                    <a:pt x="22859" y="23283"/>
                  </a:lnTo>
                  <a:lnTo>
                    <a:pt x="16506" y="31460"/>
                  </a:lnTo>
                  <a:lnTo>
                    <a:pt x="14652" y="16961"/>
                  </a:lnTo>
                  <a:close/>
                  <a:moveTo>
                    <a:pt x="14105" y="16992"/>
                  </a:moveTo>
                  <a:lnTo>
                    <a:pt x="15959" y="31612"/>
                  </a:lnTo>
                  <a:lnTo>
                    <a:pt x="7721" y="25229"/>
                  </a:lnTo>
                  <a:lnTo>
                    <a:pt x="14105" y="16992"/>
                  </a:lnTo>
                  <a:close/>
                  <a:moveTo>
                    <a:pt x="23679" y="23831"/>
                  </a:moveTo>
                  <a:lnTo>
                    <a:pt x="31916" y="30214"/>
                  </a:lnTo>
                  <a:lnTo>
                    <a:pt x="25533" y="38451"/>
                  </a:lnTo>
                  <a:lnTo>
                    <a:pt x="23679" y="23831"/>
                  </a:lnTo>
                  <a:close/>
                  <a:moveTo>
                    <a:pt x="23162" y="24013"/>
                  </a:moveTo>
                  <a:lnTo>
                    <a:pt x="24986" y="38542"/>
                  </a:lnTo>
                  <a:lnTo>
                    <a:pt x="16810" y="32189"/>
                  </a:lnTo>
                  <a:lnTo>
                    <a:pt x="23162" y="24013"/>
                  </a:lnTo>
                  <a:close/>
                  <a:moveTo>
                    <a:pt x="7357" y="25715"/>
                  </a:moveTo>
                  <a:lnTo>
                    <a:pt x="15867" y="32311"/>
                  </a:lnTo>
                  <a:lnTo>
                    <a:pt x="9211" y="40852"/>
                  </a:lnTo>
                  <a:lnTo>
                    <a:pt x="700" y="34287"/>
                  </a:lnTo>
                  <a:lnTo>
                    <a:pt x="7357" y="25715"/>
                  </a:lnTo>
                  <a:close/>
                  <a:moveTo>
                    <a:pt x="16415" y="32676"/>
                  </a:moveTo>
                  <a:lnTo>
                    <a:pt x="24925" y="39241"/>
                  </a:lnTo>
                  <a:lnTo>
                    <a:pt x="18299" y="47813"/>
                  </a:lnTo>
                  <a:lnTo>
                    <a:pt x="9788" y="41217"/>
                  </a:lnTo>
                  <a:lnTo>
                    <a:pt x="16415" y="32676"/>
                  </a:lnTo>
                  <a:close/>
                  <a:moveTo>
                    <a:pt x="25685" y="39819"/>
                  </a:moveTo>
                  <a:lnTo>
                    <a:pt x="33953" y="46202"/>
                  </a:lnTo>
                  <a:lnTo>
                    <a:pt x="27570" y="54439"/>
                  </a:lnTo>
                  <a:lnTo>
                    <a:pt x="25685" y="39819"/>
                  </a:lnTo>
                  <a:close/>
                  <a:moveTo>
                    <a:pt x="25138" y="39940"/>
                  </a:moveTo>
                  <a:lnTo>
                    <a:pt x="26992" y="54561"/>
                  </a:lnTo>
                  <a:lnTo>
                    <a:pt x="18755" y="48177"/>
                  </a:lnTo>
                  <a:lnTo>
                    <a:pt x="25138" y="39940"/>
                  </a:lnTo>
                  <a:close/>
                  <a:moveTo>
                    <a:pt x="34439" y="46597"/>
                  </a:moveTo>
                  <a:lnTo>
                    <a:pt x="42980" y="53223"/>
                  </a:lnTo>
                  <a:lnTo>
                    <a:pt x="36324" y="61825"/>
                  </a:lnTo>
                  <a:lnTo>
                    <a:pt x="27783" y="55168"/>
                  </a:lnTo>
                  <a:lnTo>
                    <a:pt x="34439" y="46597"/>
                  </a:lnTo>
                  <a:close/>
                  <a:moveTo>
                    <a:pt x="12250" y="0"/>
                  </a:moveTo>
                  <a:cubicBezTo>
                    <a:pt x="12190" y="0"/>
                    <a:pt x="12190" y="0"/>
                    <a:pt x="12159" y="31"/>
                  </a:cubicBezTo>
                  <a:lnTo>
                    <a:pt x="12129" y="31"/>
                  </a:lnTo>
                  <a:cubicBezTo>
                    <a:pt x="12098" y="31"/>
                    <a:pt x="12098" y="92"/>
                    <a:pt x="12038" y="122"/>
                  </a:cubicBezTo>
                  <a:lnTo>
                    <a:pt x="5047" y="9149"/>
                  </a:lnTo>
                  <a:cubicBezTo>
                    <a:pt x="5016" y="9210"/>
                    <a:pt x="5016" y="9241"/>
                    <a:pt x="5016" y="9271"/>
                  </a:cubicBezTo>
                  <a:lnTo>
                    <a:pt x="5016" y="9362"/>
                  </a:lnTo>
                  <a:lnTo>
                    <a:pt x="5016" y="9393"/>
                  </a:lnTo>
                  <a:lnTo>
                    <a:pt x="5016" y="9423"/>
                  </a:lnTo>
                  <a:cubicBezTo>
                    <a:pt x="5016" y="9453"/>
                    <a:pt x="5016" y="9453"/>
                    <a:pt x="5047" y="9514"/>
                  </a:cubicBezTo>
                  <a:cubicBezTo>
                    <a:pt x="5047" y="9545"/>
                    <a:pt x="5107" y="9575"/>
                    <a:pt x="5138" y="9575"/>
                  </a:cubicBezTo>
                  <a:lnTo>
                    <a:pt x="13922" y="16384"/>
                  </a:lnTo>
                  <a:lnTo>
                    <a:pt x="7114" y="25168"/>
                  </a:lnTo>
                  <a:lnTo>
                    <a:pt x="123" y="34165"/>
                  </a:lnTo>
                  <a:cubicBezTo>
                    <a:pt x="1" y="34287"/>
                    <a:pt x="31" y="34469"/>
                    <a:pt x="153" y="34591"/>
                  </a:cubicBezTo>
                  <a:lnTo>
                    <a:pt x="9180" y="41582"/>
                  </a:lnTo>
                  <a:cubicBezTo>
                    <a:pt x="9211" y="41612"/>
                    <a:pt x="9272" y="41612"/>
                    <a:pt x="9363" y="41612"/>
                  </a:cubicBezTo>
                  <a:lnTo>
                    <a:pt x="18178" y="48451"/>
                  </a:lnTo>
                  <a:lnTo>
                    <a:pt x="27175" y="55442"/>
                  </a:lnTo>
                  <a:lnTo>
                    <a:pt x="36233" y="62433"/>
                  </a:lnTo>
                  <a:cubicBezTo>
                    <a:pt x="36293" y="62463"/>
                    <a:pt x="36385" y="62494"/>
                    <a:pt x="36445" y="62494"/>
                  </a:cubicBezTo>
                  <a:cubicBezTo>
                    <a:pt x="36537" y="62494"/>
                    <a:pt x="36597" y="62463"/>
                    <a:pt x="36628" y="62372"/>
                  </a:cubicBezTo>
                  <a:lnTo>
                    <a:pt x="43619" y="53345"/>
                  </a:lnTo>
                  <a:cubicBezTo>
                    <a:pt x="43710" y="53193"/>
                    <a:pt x="43710" y="53041"/>
                    <a:pt x="43588" y="52919"/>
                  </a:cubicBezTo>
                  <a:lnTo>
                    <a:pt x="34591" y="45928"/>
                  </a:lnTo>
                  <a:lnTo>
                    <a:pt x="25807" y="39150"/>
                  </a:lnTo>
                  <a:lnTo>
                    <a:pt x="32616" y="30366"/>
                  </a:lnTo>
                  <a:cubicBezTo>
                    <a:pt x="32646" y="30274"/>
                    <a:pt x="32676" y="30214"/>
                    <a:pt x="32676" y="30122"/>
                  </a:cubicBezTo>
                  <a:cubicBezTo>
                    <a:pt x="32676" y="30062"/>
                    <a:pt x="32646" y="29970"/>
                    <a:pt x="32585" y="29940"/>
                  </a:cubicBezTo>
                  <a:lnTo>
                    <a:pt x="23831" y="23162"/>
                  </a:lnTo>
                  <a:lnTo>
                    <a:pt x="30609" y="14438"/>
                  </a:lnTo>
                  <a:cubicBezTo>
                    <a:pt x="30640" y="14347"/>
                    <a:pt x="30670" y="14286"/>
                    <a:pt x="30670" y="14195"/>
                  </a:cubicBezTo>
                  <a:cubicBezTo>
                    <a:pt x="30670" y="14134"/>
                    <a:pt x="30640" y="14043"/>
                    <a:pt x="30549" y="14013"/>
                  </a:cubicBezTo>
                  <a:lnTo>
                    <a:pt x="21521" y="7022"/>
                  </a:lnTo>
                  <a:lnTo>
                    <a:pt x="12433" y="31"/>
                  </a:lnTo>
                  <a:cubicBezTo>
                    <a:pt x="12402" y="0"/>
                    <a:pt x="12372" y="0"/>
                    <a:pt x="12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420916" y="0"/>
              <a:ext cx="1022975" cy="1022248"/>
            </a:xfrm>
            <a:custGeom>
              <a:avLst/>
              <a:gdLst/>
              <a:ahLst/>
              <a:cxnLst/>
              <a:rect l="l" t="t" r="r" b="b"/>
              <a:pathLst>
                <a:path w="43619" h="43588" extrusionOk="0">
                  <a:moveTo>
                    <a:pt x="21794" y="8572"/>
                  </a:moveTo>
                  <a:cubicBezTo>
                    <a:pt x="29119" y="8572"/>
                    <a:pt x="35047" y="14499"/>
                    <a:pt x="35047" y="21824"/>
                  </a:cubicBezTo>
                  <a:cubicBezTo>
                    <a:pt x="35047" y="29180"/>
                    <a:pt x="29089" y="35107"/>
                    <a:pt x="21794" y="35107"/>
                  </a:cubicBezTo>
                  <a:cubicBezTo>
                    <a:pt x="14469" y="35107"/>
                    <a:pt x="8542" y="29180"/>
                    <a:pt x="8542" y="21824"/>
                  </a:cubicBezTo>
                  <a:cubicBezTo>
                    <a:pt x="8542" y="14499"/>
                    <a:pt x="14469" y="8572"/>
                    <a:pt x="21794" y="8572"/>
                  </a:cubicBezTo>
                  <a:close/>
                  <a:moveTo>
                    <a:pt x="21794" y="0"/>
                  </a:moveTo>
                  <a:cubicBezTo>
                    <a:pt x="9757" y="0"/>
                    <a:pt x="0" y="9757"/>
                    <a:pt x="0" y="21794"/>
                  </a:cubicBezTo>
                  <a:cubicBezTo>
                    <a:pt x="0" y="33831"/>
                    <a:pt x="9757" y="43588"/>
                    <a:pt x="21794" y="43588"/>
                  </a:cubicBezTo>
                  <a:cubicBezTo>
                    <a:pt x="33831" y="43588"/>
                    <a:pt x="43618" y="33892"/>
                    <a:pt x="43618" y="21824"/>
                  </a:cubicBezTo>
                  <a:cubicBezTo>
                    <a:pt x="43618" y="9788"/>
                    <a:pt x="33831" y="0"/>
                    <a:pt x="21794" y="0"/>
                  </a:cubicBezTo>
                  <a:close/>
                </a:path>
              </a:pathLst>
            </a:custGeom>
            <a:solidFill>
              <a:srgbClr val="47E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2"/>
            <p:cNvGrpSpPr/>
            <p:nvPr/>
          </p:nvGrpSpPr>
          <p:grpSpPr>
            <a:xfrm>
              <a:off x="5631137" y="179657"/>
              <a:ext cx="1198352" cy="533943"/>
              <a:chOff x="4282600" y="755500"/>
              <a:chExt cx="1277425" cy="569175"/>
            </a:xfrm>
          </p:grpSpPr>
          <p:sp>
            <p:nvSpPr>
              <p:cNvPr id="51" name="Google Shape;51;p2"/>
              <p:cNvSpPr/>
              <p:nvPr/>
            </p:nvSpPr>
            <p:spPr>
              <a:xfrm>
                <a:off x="5520475" y="1284375"/>
                <a:ext cx="39550" cy="40300"/>
              </a:xfrm>
              <a:custGeom>
                <a:avLst/>
                <a:gdLst/>
                <a:ahLst/>
                <a:cxnLst/>
                <a:rect l="l" t="t" r="r" b="b"/>
                <a:pathLst>
                  <a:path w="1582" h="1612" extrusionOk="0">
                    <a:moveTo>
                      <a:pt x="791" y="0"/>
                    </a:moveTo>
                    <a:cubicBezTo>
                      <a:pt x="335" y="0"/>
                      <a:pt x="0" y="396"/>
                      <a:pt x="0" y="821"/>
                    </a:cubicBezTo>
                    <a:cubicBezTo>
                      <a:pt x="0" y="1277"/>
                      <a:pt x="335" y="1611"/>
                      <a:pt x="791" y="1611"/>
                    </a:cubicBezTo>
                    <a:cubicBezTo>
                      <a:pt x="1247" y="1611"/>
                      <a:pt x="1581" y="1277"/>
                      <a:pt x="1581" y="821"/>
                    </a:cubicBezTo>
                    <a:cubicBezTo>
                      <a:pt x="1581"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520475" y="1152900"/>
                <a:ext cx="39550" cy="39550"/>
              </a:xfrm>
              <a:custGeom>
                <a:avLst/>
                <a:gdLst/>
                <a:ahLst/>
                <a:cxnLst/>
                <a:rect l="l" t="t" r="r" b="b"/>
                <a:pathLst>
                  <a:path w="1582" h="1582" extrusionOk="0">
                    <a:moveTo>
                      <a:pt x="791" y="1"/>
                    </a:moveTo>
                    <a:cubicBezTo>
                      <a:pt x="335" y="1"/>
                      <a:pt x="0" y="366"/>
                      <a:pt x="0" y="791"/>
                    </a:cubicBezTo>
                    <a:cubicBezTo>
                      <a:pt x="0" y="1186"/>
                      <a:pt x="335" y="1582"/>
                      <a:pt x="791" y="1582"/>
                    </a:cubicBezTo>
                    <a:cubicBezTo>
                      <a:pt x="1247" y="1582"/>
                      <a:pt x="1581" y="1186"/>
                      <a:pt x="1581" y="791"/>
                    </a:cubicBezTo>
                    <a:cubicBezTo>
                      <a:pt x="1581"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520475" y="1020700"/>
                <a:ext cx="39550" cy="39525"/>
              </a:xfrm>
              <a:custGeom>
                <a:avLst/>
                <a:gdLst/>
                <a:ahLst/>
                <a:cxnLst/>
                <a:rect l="l" t="t" r="r" b="b"/>
                <a:pathLst>
                  <a:path w="1582" h="1581" extrusionOk="0">
                    <a:moveTo>
                      <a:pt x="791" y="0"/>
                    </a:moveTo>
                    <a:cubicBezTo>
                      <a:pt x="335" y="0"/>
                      <a:pt x="0" y="365"/>
                      <a:pt x="0" y="790"/>
                    </a:cubicBezTo>
                    <a:cubicBezTo>
                      <a:pt x="0" y="1216"/>
                      <a:pt x="335" y="1581"/>
                      <a:pt x="791" y="1581"/>
                    </a:cubicBezTo>
                    <a:cubicBezTo>
                      <a:pt x="1247" y="1581"/>
                      <a:pt x="1581" y="1246"/>
                      <a:pt x="1581" y="790"/>
                    </a:cubicBezTo>
                    <a:cubicBezTo>
                      <a:pt x="1581" y="33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520475" y="887700"/>
                <a:ext cx="39550" cy="39550"/>
              </a:xfrm>
              <a:custGeom>
                <a:avLst/>
                <a:gdLst/>
                <a:ahLst/>
                <a:cxnLst/>
                <a:rect l="l" t="t" r="r" b="b"/>
                <a:pathLst>
                  <a:path w="1582" h="1582" extrusionOk="0">
                    <a:moveTo>
                      <a:pt x="791" y="1"/>
                    </a:moveTo>
                    <a:cubicBezTo>
                      <a:pt x="335" y="1"/>
                      <a:pt x="0" y="366"/>
                      <a:pt x="0" y="791"/>
                    </a:cubicBezTo>
                    <a:cubicBezTo>
                      <a:pt x="0" y="1247"/>
                      <a:pt x="335" y="1581"/>
                      <a:pt x="791" y="1581"/>
                    </a:cubicBezTo>
                    <a:cubicBezTo>
                      <a:pt x="1247" y="1581"/>
                      <a:pt x="1581" y="1217"/>
                      <a:pt x="1581" y="791"/>
                    </a:cubicBezTo>
                    <a:cubicBezTo>
                      <a:pt x="1581"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520475" y="755500"/>
                <a:ext cx="39550" cy="40300"/>
              </a:xfrm>
              <a:custGeom>
                <a:avLst/>
                <a:gdLst/>
                <a:ahLst/>
                <a:cxnLst/>
                <a:rect l="l" t="t" r="r" b="b"/>
                <a:pathLst>
                  <a:path w="1582" h="1612" extrusionOk="0">
                    <a:moveTo>
                      <a:pt x="791" y="0"/>
                    </a:moveTo>
                    <a:cubicBezTo>
                      <a:pt x="335" y="0"/>
                      <a:pt x="0" y="395"/>
                      <a:pt x="0" y="790"/>
                    </a:cubicBezTo>
                    <a:cubicBezTo>
                      <a:pt x="0" y="1216"/>
                      <a:pt x="335" y="1611"/>
                      <a:pt x="791" y="1611"/>
                    </a:cubicBezTo>
                    <a:cubicBezTo>
                      <a:pt x="1247" y="1611"/>
                      <a:pt x="1581" y="1216"/>
                      <a:pt x="1581" y="790"/>
                    </a:cubicBezTo>
                    <a:cubicBezTo>
                      <a:pt x="1581" y="334"/>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5365450" y="1284375"/>
                <a:ext cx="40300" cy="40300"/>
              </a:xfrm>
              <a:custGeom>
                <a:avLst/>
                <a:gdLst/>
                <a:ahLst/>
                <a:cxnLst/>
                <a:rect l="l" t="t" r="r" b="b"/>
                <a:pathLst>
                  <a:path w="1612" h="1612" extrusionOk="0">
                    <a:moveTo>
                      <a:pt x="791" y="0"/>
                    </a:moveTo>
                    <a:cubicBezTo>
                      <a:pt x="335" y="0"/>
                      <a:pt x="1" y="396"/>
                      <a:pt x="1" y="821"/>
                    </a:cubicBezTo>
                    <a:cubicBezTo>
                      <a:pt x="1" y="1277"/>
                      <a:pt x="335" y="1611"/>
                      <a:pt x="791" y="1611"/>
                    </a:cubicBezTo>
                    <a:cubicBezTo>
                      <a:pt x="1247" y="1611"/>
                      <a:pt x="1612" y="1277"/>
                      <a:pt x="1612" y="821"/>
                    </a:cubicBezTo>
                    <a:cubicBezTo>
                      <a:pt x="1612"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5365450" y="1152900"/>
                <a:ext cx="40300" cy="39550"/>
              </a:xfrm>
              <a:custGeom>
                <a:avLst/>
                <a:gdLst/>
                <a:ahLst/>
                <a:cxnLst/>
                <a:rect l="l" t="t" r="r" b="b"/>
                <a:pathLst>
                  <a:path w="1612" h="1582" extrusionOk="0">
                    <a:moveTo>
                      <a:pt x="791" y="1"/>
                    </a:moveTo>
                    <a:cubicBezTo>
                      <a:pt x="335" y="1"/>
                      <a:pt x="1" y="366"/>
                      <a:pt x="1" y="791"/>
                    </a:cubicBezTo>
                    <a:cubicBezTo>
                      <a:pt x="1" y="1186"/>
                      <a:pt x="335" y="1582"/>
                      <a:pt x="791" y="1582"/>
                    </a:cubicBezTo>
                    <a:cubicBezTo>
                      <a:pt x="1247" y="1582"/>
                      <a:pt x="1612" y="1186"/>
                      <a:pt x="1612" y="791"/>
                    </a:cubicBezTo>
                    <a:cubicBezTo>
                      <a:pt x="1612"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65450" y="1020700"/>
                <a:ext cx="40300" cy="39525"/>
              </a:xfrm>
              <a:custGeom>
                <a:avLst/>
                <a:gdLst/>
                <a:ahLst/>
                <a:cxnLst/>
                <a:rect l="l" t="t" r="r" b="b"/>
                <a:pathLst>
                  <a:path w="1612" h="1581" extrusionOk="0">
                    <a:moveTo>
                      <a:pt x="791" y="0"/>
                    </a:moveTo>
                    <a:cubicBezTo>
                      <a:pt x="335" y="0"/>
                      <a:pt x="1" y="365"/>
                      <a:pt x="1" y="790"/>
                    </a:cubicBezTo>
                    <a:cubicBezTo>
                      <a:pt x="1" y="1216"/>
                      <a:pt x="335" y="1581"/>
                      <a:pt x="791" y="1581"/>
                    </a:cubicBezTo>
                    <a:cubicBezTo>
                      <a:pt x="1247" y="1581"/>
                      <a:pt x="1612" y="1246"/>
                      <a:pt x="1612" y="790"/>
                    </a:cubicBezTo>
                    <a:cubicBezTo>
                      <a:pt x="1612" y="33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365450" y="887700"/>
                <a:ext cx="40300" cy="39550"/>
              </a:xfrm>
              <a:custGeom>
                <a:avLst/>
                <a:gdLst/>
                <a:ahLst/>
                <a:cxnLst/>
                <a:rect l="l" t="t" r="r" b="b"/>
                <a:pathLst>
                  <a:path w="1612" h="1582" extrusionOk="0">
                    <a:moveTo>
                      <a:pt x="791" y="1"/>
                    </a:moveTo>
                    <a:cubicBezTo>
                      <a:pt x="335" y="1"/>
                      <a:pt x="1" y="366"/>
                      <a:pt x="1" y="791"/>
                    </a:cubicBezTo>
                    <a:cubicBezTo>
                      <a:pt x="1" y="1247"/>
                      <a:pt x="335" y="1581"/>
                      <a:pt x="791" y="1581"/>
                    </a:cubicBezTo>
                    <a:cubicBezTo>
                      <a:pt x="1247" y="1581"/>
                      <a:pt x="1612" y="1217"/>
                      <a:pt x="1612" y="791"/>
                    </a:cubicBezTo>
                    <a:cubicBezTo>
                      <a:pt x="1612"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365450" y="755500"/>
                <a:ext cx="40300" cy="40300"/>
              </a:xfrm>
              <a:custGeom>
                <a:avLst/>
                <a:gdLst/>
                <a:ahLst/>
                <a:cxnLst/>
                <a:rect l="l" t="t" r="r" b="b"/>
                <a:pathLst>
                  <a:path w="1612" h="1612" extrusionOk="0">
                    <a:moveTo>
                      <a:pt x="791" y="0"/>
                    </a:moveTo>
                    <a:cubicBezTo>
                      <a:pt x="335" y="0"/>
                      <a:pt x="1" y="395"/>
                      <a:pt x="1" y="790"/>
                    </a:cubicBezTo>
                    <a:cubicBezTo>
                      <a:pt x="1" y="1216"/>
                      <a:pt x="335" y="1611"/>
                      <a:pt x="791" y="1611"/>
                    </a:cubicBezTo>
                    <a:cubicBezTo>
                      <a:pt x="1247" y="1611"/>
                      <a:pt x="1612" y="1216"/>
                      <a:pt x="1612" y="790"/>
                    </a:cubicBezTo>
                    <a:cubicBezTo>
                      <a:pt x="1612" y="334"/>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210450" y="1284375"/>
                <a:ext cx="40300" cy="40300"/>
              </a:xfrm>
              <a:custGeom>
                <a:avLst/>
                <a:gdLst/>
                <a:ahLst/>
                <a:cxnLst/>
                <a:rect l="l" t="t" r="r" b="b"/>
                <a:pathLst>
                  <a:path w="1612" h="1612" extrusionOk="0">
                    <a:moveTo>
                      <a:pt x="821" y="0"/>
                    </a:moveTo>
                    <a:cubicBezTo>
                      <a:pt x="365" y="0"/>
                      <a:pt x="0" y="396"/>
                      <a:pt x="0" y="821"/>
                    </a:cubicBezTo>
                    <a:cubicBezTo>
                      <a:pt x="0" y="1277"/>
                      <a:pt x="334" y="1611"/>
                      <a:pt x="821" y="1611"/>
                    </a:cubicBezTo>
                    <a:cubicBezTo>
                      <a:pt x="1277" y="1611"/>
                      <a:pt x="1611" y="1277"/>
                      <a:pt x="1611" y="821"/>
                    </a:cubicBezTo>
                    <a:cubicBezTo>
                      <a:pt x="1611"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210450" y="1152900"/>
                <a:ext cx="40300" cy="39550"/>
              </a:xfrm>
              <a:custGeom>
                <a:avLst/>
                <a:gdLst/>
                <a:ahLst/>
                <a:cxnLst/>
                <a:rect l="l" t="t" r="r" b="b"/>
                <a:pathLst>
                  <a:path w="1612" h="1582" extrusionOk="0">
                    <a:moveTo>
                      <a:pt x="821" y="1"/>
                    </a:moveTo>
                    <a:cubicBezTo>
                      <a:pt x="365" y="1"/>
                      <a:pt x="0" y="366"/>
                      <a:pt x="0" y="791"/>
                    </a:cubicBezTo>
                    <a:cubicBezTo>
                      <a:pt x="0" y="1186"/>
                      <a:pt x="334" y="1582"/>
                      <a:pt x="821" y="1582"/>
                    </a:cubicBezTo>
                    <a:cubicBezTo>
                      <a:pt x="1277" y="1582"/>
                      <a:pt x="1611" y="1186"/>
                      <a:pt x="1611" y="791"/>
                    </a:cubicBezTo>
                    <a:cubicBezTo>
                      <a:pt x="1611" y="33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210450" y="1020700"/>
                <a:ext cx="40300" cy="39525"/>
              </a:xfrm>
              <a:custGeom>
                <a:avLst/>
                <a:gdLst/>
                <a:ahLst/>
                <a:cxnLst/>
                <a:rect l="l" t="t" r="r" b="b"/>
                <a:pathLst>
                  <a:path w="1612" h="1581" extrusionOk="0">
                    <a:moveTo>
                      <a:pt x="821" y="0"/>
                    </a:moveTo>
                    <a:cubicBezTo>
                      <a:pt x="365" y="0"/>
                      <a:pt x="0" y="365"/>
                      <a:pt x="0" y="790"/>
                    </a:cubicBezTo>
                    <a:cubicBezTo>
                      <a:pt x="0" y="1216"/>
                      <a:pt x="334" y="1581"/>
                      <a:pt x="821" y="1581"/>
                    </a:cubicBezTo>
                    <a:cubicBezTo>
                      <a:pt x="1277" y="1581"/>
                      <a:pt x="1611" y="1246"/>
                      <a:pt x="1611" y="790"/>
                    </a:cubicBezTo>
                    <a:cubicBezTo>
                      <a:pt x="1611" y="33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210450" y="887700"/>
                <a:ext cx="40300" cy="39550"/>
              </a:xfrm>
              <a:custGeom>
                <a:avLst/>
                <a:gdLst/>
                <a:ahLst/>
                <a:cxnLst/>
                <a:rect l="l" t="t" r="r" b="b"/>
                <a:pathLst>
                  <a:path w="1612" h="1582" extrusionOk="0">
                    <a:moveTo>
                      <a:pt x="821" y="1"/>
                    </a:moveTo>
                    <a:cubicBezTo>
                      <a:pt x="365" y="1"/>
                      <a:pt x="0" y="366"/>
                      <a:pt x="0" y="791"/>
                    </a:cubicBezTo>
                    <a:cubicBezTo>
                      <a:pt x="0" y="1247"/>
                      <a:pt x="334" y="1581"/>
                      <a:pt x="821" y="1581"/>
                    </a:cubicBezTo>
                    <a:cubicBezTo>
                      <a:pt x="1277" y="1581"/>
                      <a:pt x="1611" y="1217"/>
                      <a:pt x="1611" y="791"/>
                    </a:cubicBezTo>
                    <a:cubicBezTo>
                      <a:pt x="1611" y="33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5210450" y="755500"/>
                <a:ext cx="40300" cy="40300"/>
              </a:xfrm>
              <a:custGeom>
                <a:avLst/>
                <a:gdLst/>
                <a:ahLst/>
                <a:cxnLst/>
                <a:rect l="l" t="t" r="r" b="b"/>
                <a:pathLst>
                  <a:path w="1612" h="1612" extrusionOk="0">
                    <a:moveTo>
                      <a:pt x="821" y="0"/>
                    </a:moveTo>
                    <a:cubicBezTo>
                      <a:pt x="365" y="0"/>
                      <a:pt x="0" y="395"/>
                      <a:pt x="0" y="790"/>
                    </a:cubicBezTo>
                    <a:cubicBezTo>
                      <a:pt x="0" y="1216"/>
                      <a:pt x="334" y="1611"/>
                      <a:pt x="821" y="1611"/>
                    </a:cubicBezTo>
                    <a:cubicBezTo>
                      <a:pt x="1277" y="1611"/>
                      <a:pt x="1611" y="1216"/>
                      <a:pt x="1611" y="790"/>
                    </a:cubicBezTo>
                    <a:cubicBezTo>
                      <a:pt x="1611" y="334"/>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5056175" y="1284375"/>
                <a:ext cx="39550" cy="40300"/>
              </a:xfrm>
              <a:custGeom>
                <a:avLst/>
                <a:gdLst/>
                <a:ahLst/>
                <a:cxnLst/>
                <a:rect l="l" t="t" r="r" b="b"/>
                <a:pathLst>
                  <a:path w="1582" h="1612" extrusionOk="0">
                    <a:moveTo>
                      <a:pt x="791" y="0"/>
                    </a:moveTo>
                    <a:cubicBezTo>
                      <a:pt x="335" y="0"/>
                      <a:pt x="1" y="396"/>
                      <a:pt x="1" y="821"/>
                    </a:cubicBezTo>
                    <a:cubicBezTo>
                      <a:pt x="1" y="1277"/>
                      <a:pt x="335" y="1611"/>
                      <a:pt x="791" y="1611"/>
                    </a:cubicBezTo>
                    <a:cubicBezTo>
                      <a:pt x="1247" y="1611"/>
                      <a:pt x="1581" y="1277"/>
                      <a:pt x="1581" y="821"/>
                    </a:cubicBezTo>
                    <a:cubicBezTo>
                      <a:pt x="1581" y="36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056175" y="1152900"/>
                <a:ext cx="39550" cy="39550"/>
              </a:xfrm>
              <a:custGeom>
                <a:avLst/>
                <a:gdLst/>
                <a:ahLst/>
                <a:cxnLst/>
                <a:rect l="l" t="t" r="r" b="b"/>
                <a:pathLst>
                  <a:path w="1582" h="1582" extrusionOk="0">
                    <a:moveTo>
                      <a:pt x="791" y="1"/>
                    </a:moveTo>
                    <a:cubicBezTo>
                      <a:pt x="335" y="1"/>
                      <a:pt x="1" y="366"/>
                      <a:pt x="1" y="791"/>
                    </a:cubicBezTo>
                    <a:cubicBezTo>
                      <a:pt x="1" y="1186"/>
                      <a:pt x="335" y="1582"/>
                      <a:pt x="791" y="1582"/>
                    </a:cubicBezTo>
                    <a:cubicBezTo>
                      <a:pt x="1247" y="1582"/>
                      <a:pt x="1581" y="1186"/>
                      <a:pt x="1581" y="791"/>
                    </a:cubicBezTo>
                    <a:cubicBezTo>
                      <a:pt x="1581" y="335"/>
                      <a:pt x="121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056175" y="1020700"/>
                <a:ext cx="39550" cy="39525"/>
              </a:xfrm>
              <a:custGeom>
                <a:avLst/>
                <a:gdLst/>
                <a:ahLst/>
                <a:cxnLst/>
                <a:rect l="l" t="t" r="r" b="b"/>
                <a:pathLst>
                  <a:path w="1582" h="1581" extrusionOk="0">
                    <a:moveTo>
                      <a:pt x="791" y="0"/>
                    </a:moveTo>
                    <a:cubicBezTo>
                      <a:pt x="335" y="0"/>
                      <a:pt x="1" y="365"/>
                      <a:pt x="1" y="790"/>
                    </a:cubicBezTo>
                    <a:cubicBezTo>
                      <a:pt x="1" y="1216"/>
                      <a:pt x="335" y="1550"/>
                      <a:pt x="791" y="1581"/>
                    </a:cubicBezTo>
                    <a:cubicBezTo>
                      <a:pt x="1247" y="1581"/>
                      <a:pt x="1581" y="1246"/>
                      <a:pt x="1581" y="790"/>
                    </a:cubicBezTo>
                    <a:cubicBezTo>
                      <a:pt x="1581" y="33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056175" y="887700"/>
                <a:ext cx="39550" cy="39550"/>
              </a:xfrm>
              <a:custGeom>
                <a:avLst/>
                <a:gdLst/>
                <a:ahLst/>
                <a:cxnLst/>
                <a:rect l="l" t="t" r="r" b="b"/>
                <a:pathLst>
                  <a:path w="1582" h="1582" extrusionOk="0">
                    <a:moveTo>
                      <a:pt x="791" y="1"/>
                    </a:moveTo>
                    <a:cubicBezTo>
                      <a:pt x="335" y="1"/>
                      <a:pt x="1" y="366"/>
                      <a:pt x="1" y="791"/>
                    </a:cubicBezTo>
                    <a:cubicBezTo>
                      <a:pt x="1" y="1247"/>
                      <a:pt x="335" y="1581"/>
                      <a:pt x="791" y="1581"/>
                    </a:cubicBezTo>
                    <a:cubicBezTo>
                      <a:pt x="1247" y="1581"/>
                      <a:pt x="1581" y="1217"/>
                      <a:pt x="1581" y="791"/>
                    </a:cubicBezTo>
                    <a:cubicBezTo>
                      <a:pt x="1581" y="335"/>
                      <a:pt x="121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5056175" y="755500"/>
                <a:ext cx="39550" cy="40300"/>
              </a:xfrm>
              <a:custGeom>
                <a:avLst/>
                <a:gdLst/>
                <a:ahLst/>
                <a:cxnLst/>
                <a:rect l="l" t="t" r="r" b="b"/>
                <a:pathLst>
                  <a:path w="1582" h="1612" extrusionOk="0">
                    <a:moveTo>
                      <a:pt x="791" y="0"/>
                    </a:moveTo>
                    <a:cubicBezTo>
                      <a:pt x="335" y="0"/>
                      <a:pt x="1" y="395"/>
                      <a:pt x="1" y="790"/>
                    </a:cubicBezTo>
                    <a:cubicBezTo>
                      <a:pt x="1" y="1216"/>
                      <a:pt x="335" y="1581"/>
                      <a:pt x="791" y="1611"/>
                    </a:cubicBezTo>
                    <a:cubicBezTo>
                      <a:pt x="1247" y="1611"/>
                      <a:pt x="1581" y="1216"/>
                      <a:pt x="1581" y="790"/>
                    </a:cubicBezTo>
                    <a:cubicBezTo>
                      <a:pt x="1581" y="334"/>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901150" y="1284375"/>
                <a:ext cx="39550" cy="40300"/>
              </a:xfrm>
              <a:custGeom>
                <a:avLst/>
                <a:gdLst/>
                <a:ahLst/>
                <a:cxnLst/>
                <a:rect l="l" t="t" r="r" b="b"/>
                <a:pathLst>
                  <a:path w="1582" h="1612" extrusionOk="0">
                    <a:moveTo>
                      <a:pt x="791" y="0"/>
                    </a:moveTo>
                    <a:cubicBezTo>
                      <a:pt x="335" y="0"/>
                      <a:pt x="1" y="396"/>
                      <a:pt x="1" y="821"/>
                    </a:cubicBezTo>
                    <a:cubicBezTo>
                      <a:pt x="1" y="1277"/>
                      <a:pt x="335" y="1611"/>
                      <a:pt x="791" y="1611"/>
                    </a:cubicBezTo>
                    <a:cubicBezTo>
                      <a:pt x="1247" y="1611"/>
                      <a:pt x="1582" y="1277"/>
                      <a:pt x="1582" y="821"/>
                    </a:cubicBezTo>
                    <a:cubicBezTo>
                      <a:pt x="1582"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4901150" y="1152900"/>
                <a:ext cx="39550" cy="39550"/>
              </a:xfrm>
              <a:custGeom>
                <a:avLst/>
                <a:gdLst/>
                <a:ahLst/>
                <a:cxnLst/>
                <a:rect l="l" t="t" r="r" b="b"/>
                <a:pathLst>
                  <a:path w="1582" h="1582" extrusionOk="0">
                    <a:moveTo>
                      <a:pt x="791" y="1"/>
                    </a:moveTo>
                    <a:cubicBezTo>
                      <a:pt x="335" y="1"/>
                      <a:pt x="1" y="366"/>
                      <a:pt x="1" y="791"/>
                    </a:cubicBezTo>
                    <a:cubicBezTo>
                      <a:pt x="1" y="1186"/>
                      <a:pt x="335" y="1582"/>
                      <a:pt x="791" y="1582"/>
                    </a:cubicBezTo>
                    <a:cubicBezTo>
                      <a:pt x="1247" y="1582"/>
                      <a:pt x="1582" y="1186"/>
                      <a:pt x="1582" y="791"/>
                    </a:cubicBezTo>
                    <a:cubicBezTo>
                      <a:pt x="1582"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4901150" y="1020700"/>
                <a:ext cx="39550" cy="39525"/>
              </a:xfrm>
              <a:custGeom>
                <a:avLst/>
                <a:gdLst/>
                <a:ahLst/>
                <a:cxnLst/>
                <a:rect l="l" t="t" r="r" b="b"/>
                <a:pathLst>
                  <a:path w="1582" h="1581" extrusionOk="0">
                    <a:moveTo>
                      <a:pt x="791" y="0"/>
                    </a:moveTo>
                    <a:cubicBezTo>
                      <a:pt x="366" y="0"/>
                      <a:pt x="1" y="365"/>
                      <a:pt x="1" y="790"/>
                    </a:cubicBezTo>
                    <a:cubicBezTo>
                      <a:pt x="1" y="1216"/>
                      <a:pt x="366" y="1581"/>
                      <a:pt x="791" y="1581"/>
                    </a:cubicBezTo>
                    <a:cubicBezTo>
                      <a:pt x="1217" y="1581"/>
                      <a:pt x="1582" y="1216"/>
                      <a:pt x="1582" y="790"/>
                    </a:cubicBezTo>
                    <a:cubicBezTo>
                      <a:pt x="1582" y="36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4901150" y="887700"/>
                <a:ext cx="39550" cy="39550"/>
              </a:xfrm>
              <a:custGeom>
                <a:avLst/>
                <a:gdLst/>
                <a:ahLst/>
                <a:cxnLst/>
                <a:rect l="l" t="t" r="r" b="b"/>
                <a:pathLst>
                  <a:path w="1582" h="1582" extrusionOk="0">
                    <a:moveTo>
                      <a:pt x="791" y="1"/>
                    </a:moveTo>
                    <a:cubicBezTo>
                      <a:pt x="335" y="1"/>
                      <a:pt x="1" y="366"/>
                      <a:pt x="1" y="791"/>
                    </a:cubicBezTo>
                    <a:cubicBezTo>
                      <a:pt x="1" y="1247"/>
                      <a:pt x="335" y="1581"/>
                      <a:pt x="791" y="1581"/>
                    </a:cubicBezTo>
                    <a:cubicBezTo>
                      <a:pt x="1247" y="1581"/>
                      <a:pt x="1582" y="1217"/>
                      <a:pt x="1582" y="791"/>
                    </a:cubicBezTo>
                    <a:cubicBezTo>
                      <a:pt x="1582"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901150" y="755500"/>
                <a:ext cx="39550" cy="40300"/>
              </a:xfrm>
              <a:custGeom>
                <a:avLst/>
                <a:gdLst/>
                <a:ahLst/>
                <a:cxnLst/>
                <a:rect l="l" t="t" r="r" b="b"/>
                <a:pathLst>
                  <a:path w="1582" h="1612" extrusionOk="0">
                    <a:moveTo>
                      <a:pt x="791" y="0"/>
                    </a:moveTo>
                    <a:cubicBezTo>
                      <a:pt x="335" y="0"/>
                      <a:pt x="1" y="395"/>
                      <a:pt x="1" y="790"/>
                    </a:cubicBezTo>
                    <a:cubicBezTo>
                      <a:pt x="1" y="1216"/>
                      <a:pt x="335" y="1611"/>
                      <a:pt x="791" y="1611"/>
                    </a:cubicBezTo>
                    <a:cubicBezTo>
                      <a:pt x="1247" y="1611"/>
                      <a:pt x="1582" y="1216"/>
                      <a:pt x="1582" y="790"/>
                    </a:cubicBezTo>
                    <a:cubicBezTo>
                      <a:pt x="1582" y="334"/>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746150" y="1284375"/>
                <a:ext cx="40300" cy="40300"/>
              </a:xfrm>
              <a:custGeom>
                <a:avLst/>
                <a:gdLst/>
                <a:ahLst/>
                <a:cxnLst/>
                <a:rect l="l" t="t" r="r" b="b"/>
                <a:pathLst>
                  <a:path w="1612" h="1612" extrusionOk="0">
                    <a:moveTo>
                      <a:pt x="791" y="0"/>
                    </a:moveTo>
                    <a:cubicBezTo>
                      <a:pt x="335" y="0"/>
                      <a:pt x="0" y="396"/>
                      <a:pt x="0" y="821"/>
                    </a:cubicBezTo>
                    <a:cubicBezTo>
                      <a:pt x="0" y="1277"/>
                      <a:pt x="335" y="1611"/>
                      <a:pt x="791" y="1611"/>
                    </a:cubicBezTo>
                    <a:cubicBezTo>
                      <a:pt x="1246" y="1611"/>
                      <a:pt x="1611" y="1277"/>
                      <a:pt x="1611" y="821"/>
                    </a:cubicBezTo>
                    <a:cubicBezTo>
                      <a:pt x="1611" y="365"/>
                      <a:pt x="1246"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746150" y="1152900"/>
                <a:ext cx="40300" cy="39550"/>
              </a:xfrm>
              <a:custGeom>
                <a:avLst/>
                <a:gdLst/>
                <a:ahLst/>
                <a:cxnLst/>
                <a:rect l="l" t="t" r="r" b="b"/>
                <a:pathLst>
                  <a:path w="1612" h="1582" extrusionOk="0">
                    <a:moveTo>
                      <a:pt x="791" y="1"/>
                    </a:moveTo>
                    <a:cubicBezTo>
                      <a:pt x="335" y="1"/>
                      <a:pt x="0" y="366"/>
                      <a:pt x="0" y="791"/>
                    </a:cubicBezTo>
                    <a:cubicBezTo>
                      <a:pt x="0" y="1186"/>
                      <a:pt x="335" y="1582"/>
                      <a:pt x="791" y="1582"/>
                    </a:cubicBezTo>
                    <a:cubicBezTo>
                      <a:pt x="1246" y="1582"/>
                      <a:pt x="1611" y="1186"/>
                      <a:pt x="1611" y="791"/>
                    </a:cubicBezTo>
                    <a:cubicBezTo>
                      <a:pt x="1611" y="335"/>
                      <a:pt x="1246"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746150" y="1020700"/>
                <a:ext cx="40300" cy="39525"/>
              </a:xfrm>
              <a:custGeom>
                <a:avLst/>
                <a:gdLst/>
                <a:ahLst/>
                <a:cxnLst/>
                <a:rect l="l" t="t" r="r" b="b"/>
                <a:pathLst>
                  <a:path w="1612" h="1581" extrusionOk="0">
                    <a:moveTo>
                      <a:pt x="791" y="0"/>
                    </a:moveTo>
                    <a:cubicBezTo>
                      <a:pt x="335" y="0"/>
                      <a:pt x="0" y="365"/>
                      <a:pt x="0" y="790"/>
                    </a:cubicBezTo>
                    <a:cubicBezTo>
                      <a:pt x="0" y="1216"/>
                      <a:pt x="335" y="1581"/>
                      <a:pt x="791" y="1581"/>
                    </a:cubicBezTo>
                    <a:cubicBezTo>
                      <a:pt x="1246" y="1581"/>
                      <a:pt x="1611" y="1246"/>
                      <a:pt x="1611" y="790"/>
                    </a:cubicBezTo>
                    <a:cubicBezTo>
                      <a:pt x="1611" y="335"/>
                      <a:pt x="1246"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746150" y="887700"/>
                <a:ext cx="40300" cy="39550"/>
              </a:xfrm>
              <a:custGeom>
                <a:avLst/>
                <a:gdLst/>
                <a:ahLst/>
                <a:cxnLst/>
                <a:rect l="l" t="t" r="r" b="b"/>
                <a:pathLst>
                  <a:path w="1612" h="1582" extrusionOk="0">
                    <a:moveTo>
                      <a:pt x="791" y="1"/>
                    </a:moveTo>
                    <a:cubicBezTo>
                      <a:pt x="335" y="1"/>
                      <a:pt x="0" y="366"/>
                      <a:pt x="0" y="791"/>
                    </a:cubicBezTo>
                    <a:cubicBezTo>
                      <a:pt x="0" y="1247"/>
                      <a:pt x="335" y="1581"/>
                      <a:pt x="791" y="1581"/>
                    </a:cubicBezTo>
                    <a:cubicBezTo>
                      <a:pt x="1246" y="1581"/>
                      <a:pt x="1611" y="1217"/>
                      <a:pt x="1611" y="791"/>
                    </a:cubicBezTo>
                    <a:cubicBezTo>
                      <a:pt x="1611" y="335"/>
                      <a:pt x="1246"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746150" y="755500"/>
                <a:ext cx="40300" cy="40300"/>
              </a:xfrm>
              <a:custGeom>
                <a:avLst/>
                <a:gdLst/>
                <a:ahLst/>
                <a:cxnLst/>
                <a:rect l="l" t="t" r="r" b="b"/>
                <a:pathLst>
                  <a:path w="1612" h="1612" extrusionOk="0">
                    <a:moveTo>
                      <a:pt x="791" y="0"/>
                    </a:moveTo>
                    <a:cubicBezTo>
                      <a:pt x="335" y="0"/>
                      <a:pt x="0" y="395"/>
                      <a:pt x="0" y="790"/>
                    </a:cubicBezTo>
                    <a:cubicBezTo>
                      <a:pt x="0" y="1216"/>
                      <a:pt x="335" y="1611"/>
                      <a:pt x="791" y="1611"/>
                    </a:cubicBezTo>
                    <a:cubicBezTo>
                      <a:pt x="1246" y="1611"/>
                      <a:pt x="1611" y="1216"/>
                      <a:pt x="1611" y="790"/>
                    </a:cubicBezTo>
                    <a:cubicBezTo>
                      <a:pt x="1611" y="334"/>
                      <a:pt x="1246"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591125" y="1284375"/>
                <a:ext cx="40300" cy="40300"/>
              </a:xfrm>
              <a:custGeom>
                <a:avLst/>
                <a:gdLst/>
                <a:ahLst/>
                <a:cxnLst/>
                <a:rect l="l" t="t" r="r" b="b"/>
                <a:pathLst>
                  <a:path w="1612" h="1612" extrusionOk="0">
                    <a:moveTo>
                      <a:pt x="821" y="0"/>
                    </a:moveTo>
                    <a:cubicBezTo>
                      <a:pt x="365" y="0"/>
                      <a:pt x="1" y="396"/>
                      <a:pt x="1" y="821"/>
                    </a:cubicBezTo>
                    <a:cubicBezTo>
                      <a:pt x="1" y="1277"/>
                      <a:pt x="365" y="1611"/>
                      <a:pt x="821" y="1611"/>
                    </a:cubicBezTo>
                    <a:cubicBezTo>
                      <a:pt x="1277" y="1611"/>
                      <a:pt x="1612" y="1277"/>
                      <a:pt x="1612" y="821"/>
                    </a:cubicBezTo>
                    <a:cubicBezTo>
                      <a:pt x="1612"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591125" y="1152900"/>
                <a:ext cx="40300" cy="39550"/>
              </a:xfrm>
              <a:custGeom>
                <a:avLst/>
                <a:gdLst/>
                <a:ahLst/>
                <a:cxnLst/>
                <a:rect l="l" t="t" r="r" b="b"/>
                <a:pathLst>
                  <a:path w="1612" h="1582" extrusionOk="0">
                    <a:moveTo>
                      <a:pt x="821" y="1"/>
                    </a:moveTo>
                    <a:cubicBezTo>
                      <a:pt x="365" y="1"/>
                      <a:pt x="1" y="366"/>
                      <a:pt x="1" y="791"/>
                    </a:cubicBezTo>
                    <a:cubicBezTo>
                      <a:pt x="1" y="1186"/>
                      <a:pt x="365" y="1582"/>
                      <a:pt x="821" y="1582"/>
                    </a:cubicBezTo>
                    <a:cubicBezTo>
                      <a:pt x="1277" y="1582"/>
                      <a:pt x="1612" y="1186"/>
                      <a:pt x="1612" y="791"/>
                    </a:cubicBezTo>
                    <a:cubicBezTo>
                      <a:pt x="1612" y="33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4591125" y="1020700"/>
                <a:ext cx="40300" cy="39525"/>
              </a:xfrm>
              <a:custGeom>
                <a:avLst/>
                <a:gdLst/>
                <a:ahLst/>
                <a:cxnLst/>
                <a:rect l="l" t="t" r="r" b="b"/>
                <a:pathLst>
                  <a:path w="1612" h="1581" extrusionOk="0">
                    <a:moveTo>
                      <a:pt x="821" y="0"/>
                    </a:moveTo>
                    <a:cubicBezTo>
                      <a:pt x="365" y="0"/>
                      <a:pt x="1" y="365"/>
                      <a:pt x="1" y="790"/>
                    </a:cubicBezTo>
                    <a:cubicBezTo>
                      <a:pt x="1" y="1216"/>
                      <a:pt x="365" y="1581"/>
                      <a:pt x="821" y="1581"/>
                    </a:cubicBezTo>
                    <a:cubicBezTo>
                      <a:pt x="1277" y="1581"/>
                      <a:pt x="1612" y="1246"/>
                      <a:pt x="1612" y="790"/>
                    </a:cubicBezTo>
                    <a:cubicBezTo>
                      <a:pt x="1612" y="33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4591125" y="887700"/>
                <a:ext cx="40300" cy="39550"/>
              </a:xfrm>
              <a:custGeom>
                <a:avLst/>
                <a:gdLst/>
                <a:ahLst/>
                <a:cxnLst/>
                <a:rect l="l" t="t" r="r" b="b"/>
                <a:pathLst>
                  <a:path w="1612" h="1582" extrusionOk="0">
                    <a:moveTo>
                      <a:pt x="821" y="1"/>
                    </a:moveTo>
                    <a:cubicBezTo>
                      <a:pt x="365" y="1"/>
                      <a:pt x="1" y="366"/>
                      <a:pt x="1" y="791"/>
                    </a:cubicBezTo>
                    <a:cubicBezTo>
                      <a:pt x="1" y="1247"/>
                      <a:pt x="365" y="1581"/>
                      <a:pt x="821" y="1581"/>
                    </a:cubicBezTo>
                    <a:cubicBezTo>
                      <a:pt x="1277" y="1581"/>
                      <a:pt x="1612" y="1217"/>
                      <a:pt x="1612" y="791"/>
                    </a:cubicBezTo>
                    <a:cubicBezTo>
                      <a:pt x="1612" y="33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4591125" y="755500"/>
                <a:ext cx="40300" cy="40300"/>
              </a:xfrm>
              <a:custGeom>
                <a:avLst/>
                <a:gdLst/>
                <a:ahLst/>
                <a:cxnLst/>
                <a:rect l="l" t="t" r="r" b="b"/>
                <a:pathLst>
                  <a:path w="1612" h="1612" extrusionOk="0">
                    <a:moveTo>
                      <a:pt x="821" y="0"/>
                    </a:moveTo>
                    <a:cubicBezTo>
                      <a:pt x="365" y="0"/>
                      <a:pt x="1" y="395"/>
                      <a:pt x="1" y="790"/>
                    </a:cubicBezTo>
                    <a:cubicBezTo>
                      <a:pt x="1" y="1216"/>
                      <a:pt x="365" y="1611"/>
                      <a:pt x="821" y="1611"/>
                    </a:cubicBezTo>
                    <a:cubicBezTo>
                      <a:pt x="1277" y="1611"/>
                      <a:pt x="1612" y="1216"/>
                      <a:pt x="1612" y="790"/>
                    </a:cubicBezTo>
                    <a:cubicBezTo>
                      <a:pt x="1612" y="334"/>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4437625" y="1284375"/>
                <a:ext cx="39550" cy="40300"/>
              </a:xfrm>
              <a:custGeom>
                <a:avLst/>
                <a:gdLst/>
                <a:ahLst/>
                <a:cxnLst/>
                <a:rect l="l" t="t" r="r" b="b"/>
                <a:pathLst>
                  <a:path w="1582" h="1612" extrusionOk="0">
                    <a:moveTo>
                      <a:pt x="791" y="0"/>
                    </a:moveTo>
                    <a:cubicBezTo>
                      <a:pt x="335" y="0"/>
                      <a:pt x="1" y="396"/>
                      <a:pt x="1" y="821"/>
                    </a:cubicBezTo>
                    <a:cubicBezTo>
                      <a:pt x="1" y="1277"/>
                      <a:pt x="335" y="1611"/>
                      <a:pt x="791" y="1611"/>
                    </a:cubicBezTo>
                    <a:cubicBezTo>
                      <a:pt x="1247" y="1611"/>
                      <a:pt x="1581" y="1277"/>
                      <a:pt x="1581" y="821"/>
                    </a:cubicBezTo>
                    <a:cubicBezTo>
                      <a:pt x="1581"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437625" y="1152900"/>
                <a:ext cx="39550" cy="39550"/>
              </a:xfrm>
              <a:custGeom>
                <a:avLst/>
                <a:gdLst/>
                <a:ahLst/>
                <a:cxnLst/>
                <a:rect l="l" t="t" r="r" b="b"/>
                <a:pathLst>
                  <a:path w="1582" h="1582" extrusionOk="0">
                    <a:moveTo>
                      <a:pt x="791" y="1"/>
                    </a:moveTo>
                    <a:cubicBezTo>
                      <a:pt x="335" y="1"/>
                      <a:pt x="1" y="366"/>
                      <a:pt x="1" y="791"/>
                    </a:cubicBezTo>
                    <a:cubicBezTo>
                      <a:pt x="1" y="1186"/>
                      <a:pt x="335" y="1582"/>
                      <a:pt x="791" y="1582"/>
                    </a:cubicBezTo>
                    <a:cubicBezTo>
                      <a:pt x="1247" y="1582"/>
                      <a:pt x="1581" y="1186"/>
                      <a:pt x="1581" y="791"/>
                    </a:cubicBezTo>
                    <a:cubicBezTo>
                      <a:pt x="1581"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4437625" y="1020700"/>
                <a:ext cx="39550" cy="39525"/>
              </a:xfrm>
              <a:custGeom>
                <a:avLst/>
                <a:gdLst/>
                <a:ahLst/>
                <a:cxnLst/>
                <a:rect l="l" t="t" r="r" b="b"/>
                <a:pathLst>
                  <a:path w="1582" h="1581" extrusionOk="0">
                    <a:moveTo>
                      <a:pt x="791" y="0"/>
                    </a:moveTo>
                    <a:cubicBezTo>
                      <a:pt x="335" y="0"/>
                      <a:pt x="1" y="365"/>
                      <a:pt x="1" y="790"/>
                    </a:cubicBezTo>
                    <a:cubicBezTo>
                      <a:pt x="1" y="1216"/>
                      <a:pt x="335" y="1581"/>
                      <a:pt x="791" y="1581"/>
                    </a:cubicBezTo>
                    <a:cubicBezTo>
                      <a:pt x="1247" y="1581"/>
                      <a:pt x="1581" y="1246"/>
                      <a:pt x="1581" y="790"/>
                    </a:cubicBezTo>
                    <a:cubicBezTo>
                      <a:pt x="1581" y="33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4437625" y="887700"/>
                <a:ext cx="39550" cy="39550"/>
              </a:xfrm>
              <a:custGeom>
                <a:avLst/>
                <a:gdLst/>
                <a:ahLst/>
                <a:cxnLst/>
                <a:rect l="l" t="t" r="r" b="b"/>
                <a:pathLst>
                  <a:path w="1582" h="1582" extrusionOk="0">
                    <a:moveTo>
                      <a:pt x="791" y="1"/>
                    </a:moveTo>
                    <a:cubicBezTo>
                      <a:pt x="335" y="1"/>
                      <a:pt x="1" y="366"/>
                      <a:pt x="1" y="791"/>
                    </a:cubicBezTo>
                    <a:cubicBezTo>
                      <a:pt x="1" y="1247"/>
                      <a:pt x="335" y="1581"/>
                      <a:pt x="791" y="1581"/>
                    </a:cubicBezTo>
                    <a:cubicBezTo>
                      <a:pt x="1247" y="1581"/>
                      <a:pt x="1581" y="1217"/>
                      <a:pt x="1581" y="791"/>
                    </a:cubicBezTo>
                    <a:cubicBezTo>
                      <a:pt x="1581"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4437625" y="755500"/>
                <a:ext cx="39550" cy="40300"/>
              </a:xfrm>
              <a:custGeom>
                <a:avLst/>
                <a:gdLst/>
                <a:ahLst/>
                <a:cxnLst/>
                <a:rect l="l" t="t" r="r" b="b"/>
                <a:pathLst>
                  <a:path w="1582" h="1612" extrusionOk="0">
                    <a:moveTo>
                      <a:pt x="791" y="0"/>
                    </a:moveTo>
                    <a:cubicBezTo>
                      <a:pt x="335" y="0"/>
                      <a:pt x="1" y="395"/>
                      <a:pt x="1" y="790"/>
                    </a:cubicBezTo>
                    <a:cubicBezTo>
                      <a:pt x="1" y="1216"/>
                      <a:pt x="335" y="1611"/>
                      <a:pt x="791" y="1611"/>
                    </a:cubicBezTo>
                    <a:cubicBezTo>
                      <a:pt x="1247" y="1611"/>
                      <a:pt x="1581" y="1216"/>
                      <a:pt x="1581" y="790"/>
                    </a:cubicBezTo>
                    <a:cubicBezTo>
                      <a:pt x="1581" y="334"/>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282600" y="1284375"/>
                <a:ext cx="40300" cy="40300"/>
              </a:xfrm>
              <a:custGeom>
                <a:avLst/>
                <a:gdLst/>
                <a:ahLst/>
                <a:cxnLst/>
                <a:rect l="l" t="t" r="r" b="b"/>
                <a:pathLst>
                  <a:path w="1612" h="1612" extrusionOk="0">
                    <a:moveTo>
                      <a:pt x="791" y="0"/>
                    </a:moveTo>
                    <a:cubicBezTo>
                      <a:pt x="335" y="0"/>
                      <a:pt x="1" y="396"/>
                      <a:pt x="1" y="821"/>
                    </a:cubicBezTo>
                    <a:cubicBezTo>
                      <a:pt x="1" y="1277"/>
                      <a:pt x="335" y="1611"/>
                      <a:pt x="791" y="1611"/>
                    </a:cubicBezTo>
                    <a:cubicBezTo>
                      <a:pt x="1247" y="1611"/>
                      <a:pt x="1612" y="1277"/>
                      <a:pt x="1612" y="821"/>
                    </a:cubicBezTo>
                    <a:cubicBezTo>
                      <a:pt x="1612" y="36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282600" y="1152900"/>
                <a:ext cx="40300" cy="39550"/>
              </a:xfrm>
              <a:custGeom>
                <a:avLst/>
                <a:gdLst/>
                <a:ahLst/>
                <a:cxnLst/>
                <a:rect l="l" t="t" r="r" b="b"/>
                <a:pathLst>
                  <a:path w="1612" h="1582" extrusionOk="0">
                    <a:moveTo>
                      <a:pt x="791" y="1"/>
                    </a:moveTo>
                    <a:cubicBezTo>
                      <a:pt x="335" y="1"/>
                      <a:pt x="1" y="366"/>
                      <a:pt x="1" y="791"/>
                    </a:cubicBezTo>
                    <a:cubicBezTo>
                      <a:pt x="1" y="1186"/>
                      <a:pt x="335" y="1582"/>
                      <a:pt x="791" y="1582"/>
                    </a:cubicBezTo>
                    <a:cubicBezTo>
                      <a:pt x="1247" y="1582"/>
                      <a:pt x="1612" y="1186"/>
                      <a:pt x="1612" y="791"/>
                    </a:cubicBezTo>
                    <a:cubicBezTo>
                      <a:pt x="1612" y="335"/>
                      <a:pt x="121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282600" y="1020700"/>
                <a:ext cx="40300" cy="39525"/>
              </a:xfrm>
              <a:custGeom>
                <a:avLst/>
                <a:gdLst/>
                <a:ahLst/>
                <a:cxnLst/>
                <a:rect l="l" t="t" r="r" b="b"/>
                <a:pathLst>
                  <a:path w="1612" h="1581" extrusionOk="0">
                    <a:moveTo>
                      <a:pt x="791" y="0"/>
                    </a:moveTo>
                    <a:cubicBezTo>
                      <a:pt x="335" y="0"/>
                      <a:pt x="1" y="365"/>
                      <a:pt x="1" y="790"/>
                    </a:cubicBezTo>
                    <a:cubicBezTo>
                      <a:pt x="1" y="1216"/>
                      <a:pt x="335" y="1550"/>
                      <a:pt x="791" y="1581"/>
                    </a:cubicBezTo>
                    <a:cubicBezTo>
                      <a:pt x="1247" y="1581"/>
                      <a:pt x="1612" y="1246"/>
                      <a:pt x="1612" y="790"/>
                    </a:cubicBezTo>
                    <a:cubicBezTo>
                      <a:pt x="1612" y="33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282600" y="887700"/>
                <a:ext cx="40300" cy="39550"/>
              </a:xfrm>
              <a:custGeom>
                <a:avLst/>
                <a:gdLst/>
                <a:ahLst/>
                <a:cxnLst/>
                <a:rect l="l" t="t" r="r" b="b"/>
                <a:pathLst>
                  <a:path w="1612" h="1582" extrusionOk="0">
                    <a:moveTo>
                      <a:pt x="791" y="1"/>
                    </a:moveTo>
                    <a:cubicBezTo>
                      <a:pt x="335" y="1"/>
                      <a:pt x="1" y="366"/>
                      <a:pt x="1" y="791"/>
                    </a:cubicBezTo>
                    <a:cubicBezTo>
                      <a:pt x="1" y="1247"/>
                      <a:pt x="335" y="1581"/>
                      <a:pt x="791" y="1581"/>
                    </a:cubicBezTo>
                    <a:cubicBezTo>
                      <a:pt x="1247" y="1581"/>
                      <a:pt x="1612" y="1217"/>
                      <a:pt x="1612" y="791"/>
                    </a:cubicBezTo>
                    <a:cubicBezTo>
                      <a:pt x="1612" y="335"/>
                      <a:pt x="121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4282600" y="755500"/>
                <a:ext cx="40300" cy="40300"/>
              </a:xfrm>
              <a:custGeom>
                <a:avLst/>
                <a:gdLst/>
                <a:ahLst/>
                <a:cxnLst/>
                <a:rect l="l" t="t" r="r" b="b"/>
                <a:pathLst>
                  <a:path w="1612" h="1612" extrusionOk="0">
                    <a:moveTo>
                      <a:pt x="791" y="0"/>
                    </a:moveTo>
                    <a:cubicBezTo>
                      <a:pt x="335" y="0"/>
                      <a:pt x="1" y="395"/>
                      <a:pt x="1" y="790"/>
                    </a:cubicBezTo>
                    <a:cubicBezTo>
                      <a:pt x="1" y="1216"/>
                      <a:pt x="335" y="1581"/>
                      <a:pt x="791" y="1611"/>
                    </a:cubicBezTo>
                    <a:cubicBezTo>
                      <a:pt x="1247" y="1611"/>
                      <a:pt x="1612" y="1216"/>
                      <a:pt x="1612" y="790"/>
                    </a:cubicBezTo>
                    <a:cubicBezTo>
                      <a:pt x="1612" y="334"/>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2"/>
            <p:cNvSpPr/>
            <p:nvPr/>
          </p:nvSpPr>
          <p:spPr>
            <a:xfrm>
              <a:off x="7664600" y="170200"/>
              <a:ext cx="196850" cy="172900"/>
            </a:xfrm>
            <a:custGeom>
              <a:avLst/>
              <a:gdLst/>
              <a:ahLst/>
              <a:cxnLst/>
              <a:rect l="l" t="t" r="r" b="b"/>
              <a:pathLst>
                <a:path w="7874" h="6916" extrusionOk="0">
                  <a:moveTo>
                    <a:pt x="3945" y="0"/>
                  </a:moveTo>
                  <a:cubicBezTo>
                    <a:pt x="3502" y="0"/>
                    <a:pt x="3051" y="86"/>
                    <a:pt x="2615" y="266"/>
                  </a:cubicBezTo>
                  <a:cubicBezTo>
                    <a:pt x="852" y="996"/>
                    <a:pt x="1" y="3032"/>
                    <a:pt x="761" y="4795"/>
                  </a:cubicBezTo>
                  <a:cubicBezTo>
                    <a:pt x="1310" y="6122"/>
                    <a:pt x="2582" y="6915"/>
                    <a:pt x="3930" y="6915"/>
                  </a:cubicBezTo>
                  <a:cubicBezTo>
                    <a:pt x="4373" y="6915"/>
                    <a:pt x="4824" y="6830"/>
                    <a:pt x="5259" y="6649"/>
                  </a:cubicBezTo>
                  <a:cubicBezTo>
                    <a:pt x="7022" y="5920"/>
                    <a:pt x="7873" y="3883"/>
                    <a:pt x="7114" y="2120"/>
                  </a:cubicBezTo>
                  <a:cubicBezTo>
                    <a:pt x="6564" y="793"/>
                    <a:pt x="5292" y="0"/>
                    <a:pt x="39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951850" y="308652"/>
              <a:ext cx="615229" cy="912490"/>
            </a:xfrm>
            <a:custGeom>
              <a:avLst/>
              <a:gdLst/>
              <a:ahLst/>
              <a:cxnLst/>
              <a:rect l="l" t="t" r="r" b="b"/>
              <a:pathLst>
                <a:path w="26233" h="38908" extrusionOk="0">
                  <a:moveTo>
                    <a:pt x="6627" y="1"/>
                  </a:moveTo>
                  <a:cubicBezTo>
                    <a:pt x="1" y="14864"/>
                    <a:pt x="6658" y="32311"/>
                    <a:pt x="21521" y="38907"/>
                  </a:cubicBezTo>
                  <a:lnTo>
                    <a:pt x="26232" y="28360"/>
                  </a:lnTo>
                  <a:cubicBezTo>
                    <a:pt x="17175" y="24317"/>
                    <a:pt x="13162" y="13770"/>
                    <a:pt x="17175" y="4712"/>
                  </a:cubicBezTo>
                  <a:lnTo>
                    <a:pt x="6627" y="1"/>
                  </a:lnTo>
                  <a:close/>
                </a:path>
              </a:pathLst>
            </a:custGeom>
            <a:solidFill>
              <a:srgbClr val="EF3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2"/>
            <p:cNvGrpSpPr/>
            <p:nvPr/>
          </p:nvGrpSpPr>
          <p:grpSpPr>
            <a:xfrm>
              <a:off x="7497364" y="3063413"/>
              <a:ext cx="997279" cy="877401"/>
              <a:chOff x="2547775" y="1026125"/>
              <a:chExt cx="1218125" cy="1071700"/>
            </a:xfrm>
          </p:grpSpPr>
          <p:sp>
            <p:nvSpPr>
              <p:cNvPr id="99" name="Google Shape;99;p2"/>
              <p:cNvSpPr/>
              <p:nvPr/>
            </p:nvSpPr>
            <p:spPr>
              <a:xfrm>
                <a:off x="2547775" y="1026125"/>
                <a:ext cx="1218125" cy="1071700"/>
              </a:xfrm>
              <a:custGeom>
                <a:avLst/>
                <a:gdLst/>
                <a:ahLst/>
                <a:cxnLst/>
                <a:rect l="l" t="t" r="r" b="b"/>
                <a:pathLst>
                  <a:path w="48725" h="42868" extrusionOk="0">
                    <a:moveTo>
                      <a:pt x="24349" y="1"/>
                    </a:moveTo>
                    <a:cubicBezTo>
                      <a:pt x="21514" y="1"/>
                      <a:pt x="18633" y="566"/>
                      <a:pt x="15867" y="1759"/>
                    </a:cubicBezTo>
                    <a:cubicBezTo>
                      <a:pt x="4985" y="6470"/>
                      <a:pt x="1" y="19084"/>
                      <a:pt x="4712" y="29966"/>
                    </a:cubicBezTo>
                    <a:cubicBezTo>
                      <a:pt x="8195" y="38041"/>
                      <a:pt x="16088" y="42867"/>
                      <a:pt x="24370" y="42867"/>
                    </a:cubicBezTo>
                    <a:cubicBezTo>
                      <a:pt x="27218" y="42867"/>
                      <a:pt x="30112" y="42296"/>
                      <a:pt x="32889" y="41091"/>
                    </a:cubicBezTo>
                    <a:cubicBezTo>
                      <a:pt x="43740" y="36410"/>
                      <a:pt x="48725" y="23796"/>
                      <a:pt x="44044" y="12914"/>
                    </a:cubicBezTo>
                    <a:cubicBezTo>
                      <a:pt x="40534" y="4829"/>
                      <a:pt x="32636" y="1"/>
                      <a:pt x="24349" y="1"/>
                    </a:cubicBezTo>
                    <a:close/>
                  </a:path>
                </a:pathLst>
              </a:custGeom>
              <a:solidFill>
                <a:srgbClr val="47E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2917075" y="1351225"/>
                <a:ext cx="479525" cy="421900"/>
              </a:xfrm>
              <a:custGeom>
                <a:avLst/>
                <a:gdLst/>
                <a:ahLst/>
                <a:cxnLst/>
                <a:rect l="l" t="t" r="r" b="b"/>
                <a:pathLst>
                  <a:path w="19181" h="16876" extrusionOk="0">
                    <a:moveTo>
                      <a:pt x="9592" y="1"/>
                    </a:moveTo>
                    <a:cubicBezTo>
                      <a:pt x="8500" y="1"/>
                      <a:pt x="7391" y="216"/>
                      <a:pt x="6323" y="670"/>
                    </a:cubicBezTo>
                    <a:cubicBezTo>
                      <a:pt x="2037" y="2463"/>
                      <a:pt x="1" y="7418"/>
                      <a:pt x="1825" y="11704"/>
                    </a:cubicBezTo>
                    <a:cubicBezTo>
                      <a:pt x="3169" y="14938"/>
                      <a:pt x="6288" y="16876"/>
                      <a:pt x="9571" y="16876"/>
                    </a:cubicBezTo>
                    <a:cubicBezTo>
                      <a:pt x="10669" y="16876"/>
                      <a:pt x="11784" y="16659"/>
                      <a:pt x="12858" y="16202"/>
                    </a:cubicBezTo>
                    <a:cubicBezTo>
                      <a:pt x="17174" y="14409"/>
                      <a:pt x="19181" y="9454"/>
                      <a:pt x="17357" y="5169"/>
                    </a:cubicBezTo>
                    <a:cubicBezTo>
                      <a:pt x="16010" y="1951"/>
                      <a:pt x="12882" y="1"/>
                      <a:pt x="9592" y="1"/>
                    </a:cubicBezTo>
                    <a:close/>
                  </a:path>
                </a:pathLst>
              </a:custGeom>
              <a:solidFill>
                <a:srgbClr val="47E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1">
    <p:bg>
      <p:bgPr>
        <a:solidFill>
          <a:schemeClr val="lt1"/>
        </a:solidFill>
        <a:effectLst/>
      </p:bgPr>
    </p:bg>
    <p:spTree>
      <p:nvGrpSpPr>
        <p:cNvPr id="1" name="Shape 830"/>
        <p:cNvGrpSpPr/>
        <p:nvPr/>
      </p:nvGrpSpPr>
      <p:grpSpPr>
        <a:xfrm>
          <a:off x="0" y="0"/>
          <a:ext cx="0" cy="0"/>
          <a:chOff x="0" y="0"/>
          <a:chExt cx="0" cy="0"/>
        </a:xfrm>
      </p:grpSpPr>
      <p:grpSp>
        <p:nvGrpSpPr>
          <p:cNvPr id="831" name="Google Shape;831;p14"/>
          <p:cNvGrpSpPr/>
          <p:nvPr/>
        </p:nvGrpSpPr>
        <p:grpSpPr>
          <a:xfrm>
            <a:off x="-6347" y="-671361"/>
            <a:ext cx="10251878" cy="5814782"/>
            <a:chOff x="-6347" y="-671361"/>
            <a:chExt cx="10251878" cy="5814782"/>
          </a:xfrm>
        </p:grpSpPr>
        <p:sp>
          <p:nvSpPr>
            <p:cNvPr id="832" name="Google Shape;832;p14"/>
            <p:cNvSpPr/>
            <p:nvPr/>
          </p:nvSpPr>
          <p:spPr>
            <a:xfrm rot="10800000" flipH="1">
              <a:off x="6905926" y="-671361"/>
              <a:ext cx="3339605" cy="3041716"/>
            </a:xfrm>
            <a:custGeom>
              <a:avLst/>
              <a:gdLst/>
              <a:ahLst/>
              <a:cxnLst/>
              <a:rect l="l" t="t" r="r" b="b"/>
              <a:pathLst>
                <a:path w="123712" h="112677" extrusionOk="0">
                  <a:moveTo>
                    <a:pt x="61856" y="0"/>
                  </a:moveTo>
                  <a:cubicBezTo>
                    <a:pt x="47433" y="0"/>
                    <a:pt x="33010" y="5502"/>
                    <a:pt x="22007" y="16505"/>
                  </a:cubicBezTo>
                  <a:cubicBezTo>
                    <a:pt x="1" y="38512"/>
                    <a:pt x="1" y="74196"/>
                    <a:pt x="22007" y="96172"/>
                  </a:cubicBezTo>
                  <a:cubicBezTo>
                    <a:pt x="33010" y="107175"/>
                    <a:pt x="47433" y="112677"/>
                    <a:pt x="61856" y="112677"/>
                  </a:cubicBezTo>
                  <a:cubicBezTo>
                    <a:pt x="76279" y="112677"/>
                    <a:pt x="90701" y="107175"/>
                    <a:pt x="101705" y="96172"/>
                  </a:cubicBezTo>
                  <a:cubicBezTo>
                    <a:pt x="123711" y="74196"/>
                    <a:pt x="123711" y="38512"/>
                    <a:pt x="101705" y="16505"/>
                  </a:cubicBezTo>
                  <a:cubicBezTo>
                    <a:pt x="90701" y="5502"/>
                    <a:pt x="76279" y="0"/>
                    <a:pt x="618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4"/>
            <p:cNvSpPr/>
            <p:nvPr/>
          </p:nvSpPr>
          <p:spPr>
            <a:xfrm flipH="1">
              <a:off x="8" y="1939310"/>
              <a:ext cx="1174266" cy="2072916"/>
            </a:xfrm>
            <a:custGeom>
              <a:avLst/>
              <a:gdLst/>
              <a:ahLst/>
              <a:cxnLst/>
              <a:rect l="l" t="t" r="r" b="b"/>
              <a:pathLst>
                <a:path w="38694" h="68306" extrusionOk="0">
                  <a:moveTo>
                    <a:pt x="34744" y="1"/>
                  </a:moveTo>
                  <a:cubicBezTo>
                    <a:pt x="34551" y="1"/>
                    <a:pt x="34358" y="2"/>
                    <a:pt x="34165" y="6"/>
                  </a:cubicBezTo>
                  <a:cubicBezTo>
                    <a:pt x="15320" y="6"/>
                    <a:pt x="0" y="15265"/>
                    <a:pt x="0" y="34171"/>
                  </a:cubicBezTo>
                  <a:cubicBezTo>
                    <a:pt x="0" y="53016"/>
                    <a:pt x="15289" y="68305"/>
                    <a:pt x="34165" y="68305"/>
                  </a:cubicBezTo>
                  <a:cubicBezTo>
                    <a:pt x="35685" y="68305"/>
                    <a:pt x="37205" y="68214"/>
                    <a:pt x="38694" y="68001"/>
                  </a:cubicBezTo>
                  <a:lnTo>
                    <a:pt x="38694" y="250"/>
                  </a:lnTo>
                  <a:cubicBezTo>
                    <a:pt x="37394" y="90"/>
                    <a:pt x="36070" y="1"/>
                    <a:pt x="347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4"/>
            <p:cNvSpPr/>
            <p:nvPr/>
          </p:nvSpPr>
          <p:spPr>
            <a:xfrm flipH="1">
              <a:off x="-6347" y="2838225"/>
              <a:ext cx="2297822" cy="2305196"/>
            </a:xfrm>
            <a:custGeom>
              <a:avLst/>
              <a:gdLst/>
              <a:ahLst/>
              <a:cxnLst/>
              <a:rect l="l" t="t" r="r" b="b"/>
              <a:pathLst>
                <a:path w="75717" h="75960" extrusionOk="0">
                  <a:moveTo>
                    <a:pt x="75716" y="0"/>
                  </a:moveTo>
                  <a:lnTo>
                    <a:pt x="0" y="75959"/>
                  </a:lnTo>
                  <a:lnTo>
                    <a:pt x="75230" y="75959"/>
                  </a:lnTo>
                  <a:lnTo>
                    <a:pt x="757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4"/>
            <p:cNvSpPr/>
            <p:nvPr/>
          </p:nvSpPr>
          <p:spPr>
            <a:xfrm flipH="1">
              <a:off x="805787" y="3285381"/>
              <a:ext cx="841263" cy="235254"/>
            </a:xfrm>
            <a:custGeom>
              <a:avLst/>
              <a:gdLst/>
              <a:ahLst/>
              <a:cxnLst/>
              <a:rect l="l" t="t" r="r" b="b"/>
              <a:pathLst>
                <a:path w="27721" h="7752" extrusionOk="0">
                  <a:moveTo>
                    <a:pt x="0" y="0"/>
                  </a:moveTo>
                  <a:lnTo>
                    <a:pt x="0" y="7751"/>
                  </a:lnTo>
                  <a:lnTo>
                    <a:pt x="27721" y="7751"/>
                  </a:lnTo>
                  <a:lnTo>
                    <a:pt x="277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6" name="Google Shape;836;p14"/>
            <p:cNvGrpSpPr/>
            <p:nvPr/>
          </p:nvGrpSpPr>
          <p:grpSpPr>
            <a:xfrm rot="5400000">
              <a:off x="7555650" y="3284225"/>
              <a:ext cx="304750" cy="2174075"/>
              <a:chOff x="6321425" y="110475"/>
              <a:chExt cx="304750" cy="2174075"/>
            </a:xfrm>
          </p:grpSpPr>
          <p:sp>
            <p:nvSpPr>
              <p:cNvPr id="837" name="Google Shape;837;p14"/>
              <p:cNvSpPr/>
              <p:nvPr/>
            </p:nvSpPr>
            <p:spPr>
              <a:xfrm>
                <a:off x="6321425" y="110475"/>
                <a:ext cx="304750" cy="232550"/>
              </a:xfrm>
              <a:custGeom>
                <a:avLst/>
                <a:gdLst/>
                <a:ahLst/>
                <a:cxnLst/>
                <a:rect l="l" t="t" r="r" b="b"/>
                <a:pathLst>
                  <a:path w="12190" h="9302" extrusionOk="0">
                    <a:moveTo>
                      <a:pt x="1" y="1"/>
                    </a:moveTo>
                    <a:lnTo>
                      <a:pt x="1" y="2128"/>
                    </a:lnTo>
                    <a:lnTo>
                      <a:pt x="12189" y="9302"/>
                    </a:lnTo>
                    <a:lnTo>
                      <a:pt x="12189" y="720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4"/>
              <p:cNvSpPr/>
              <p:nvPr/>
            </p:nvSpPr>
            <p:spPr>
              <a:xfrm>
                <a:off x="6321425" y="305000"/>
                <a:ext cx="304750" cy="232575"/>
              </a:xfrm>
              <a:custGeom>
                <a:avLst/>
                <a:gdLst/>
                <a:ahLst/>
                <a:cxnLst/>
                <a:rect l="l" t="t" r="r" b="b"/>
                <a:pathLst>
                  <a:path w="12190" h="9303" extrusionOk="0">
                    <a:moveTo>
                      <a:pt x="1" y="1"/>
                    </a:moveTo>
                    <a:lnTo>
                      <a:pt x="1" y="2098"/>
                    </a:lnTo>
                    <a:lnTo>
                      <a:pt x="12189" y="9302"/>
                    </a:lnTo>
                    <a:lnTo>
                      <a:pt x="12189" y="717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4"/>
              <p:cNvSpPr/>
              <p:nvPr/>
            </p:nvSpPr>
            <p:spPr>
              <a:xfrm>
                <a:off x="6321425" y="498775"/>
                <a:ext cx="304750" cy="232550"/>
              </a:xfrm>
              <a:custGeom>
                <a:avLst/>
                <a:gdLst/>
                <a:ahLst/>
                <a:cxnLst/>
                <a:rect l="l" t="t" r="r" b="b"/>
                <a:pathLst>
                  <a:path w="12190" h="9302" extrusionOk="0">
                    <a:moveTo>
                      <a:pt x="1" y="1"/>
                    </a:moveTo>
                    <a:lnTo>
                      <a:pt x="1" y="2129"/>
                    </a:lnTo>
                    <a:lnTo>
                      <a:pt x="12189" y="9302"/>
                    </a:lnTo>
                    <a:lnTo>
                      <a:pt x="12189" y="717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4"/>
              <p:cNvSpPr/>
              <p:nvPr/>
            </p:nvSpPr>
            <p:spPr>
              <a:xfrm>
                <a:off x="6321425" y="693325"/>
                <a:ext cx="304750" cy="231775"/>
              </a:xfrm>
              <a:custGeom>
                <a:avLst/>
                <a:gdLst/>
                <a:ahLst/>
                <a:cxnLst/>
                <a:rect l="l" t="t" r="r" b="b"/>
                <a:pathLst>
                  <a:path w="12190" h="9271" extrusionOk="0">
                    <a:moveTo>
                      <a:pt x="1" y="0"/>
                    </a:moveTo>
                    <a:lnTo>
                      <a:pt x="1" y="2097"/>
                    </a:lnTo>
                    <a:lnTo>
                      <a:pt x="12189" y="9271"/>
                    </a:lnTo>
                    <a:lnTo>
                      <a:pt x="12189" y="717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4"/>
              <p:cNvSpPr/>
              <p:nvPr/>
            </p:nvSpPr>
            <p:spPr>
              <a:xfrm>
                <a:off x="6321425" y="887100"/>
                <a:ext cx="304750" cy="232550"/>
              </a:xfrm>
              <a:custGeom>
                <a:avLst/>
                <a:gdLst/>
                <a:ahLst/>
                <a:cxnLst/>
                <a:rect l="l" t="t" r="r" b="b"/>
                <a:pathLst>
                  <a:path w="12190" h="9302" extrusionOk="0">
                    <a:moveTo>
                      <a:pt x="1" y="0"/>
                    </a:moveTo>
                    <a:lnTo>
                      <a:pt x="1" y="2128"/>
                    </a:lnTo>
                    <a:lnTo>
                      <a:pt x="12189" y="9301"/>
                    </a:lnTo>
                    <a:lnTo>
                      <a:pt x="12189" y="717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4"/>
              <p:cNvSpPr/>
              <p:nvPr/>
            </p:nvSpPr>
            <p:spPr>
              <a:xfrm>
                <a:off x="6321425" y="1080850"/>
                <a:ext cx="304750" cy="233325"/>
              </a:xfrm>
              <a:custGeom>
                <a:avLst/>
                <a:gdLst/>
                <a:ahLst/>
                <a:cxnLst/>
                <a:rect l="l" t="t" r="r" b="b"/>
                <a:pathLst>
                  <a:path w="12190" h="9333" extrusionOk="0">
                    <a:moveTo>
                      <a:pt x="1" y="1"/>
                    </a:moveTo>
                    <a:lnTo>
                      <a:pt x="1" y="2129"/>
                    </a:lnTo>
                    <a:lnTo>
                      <a:pt x="12189" y="9332"/>
                    </a:lnTo>
                    <a:lnTo>
                      <a:pt x="12189" y="723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4"/>
              <p:cNvSpPr/>
              <p:nvPr/>
            </p:nvSpPr>
            <p:spPr>
              <a:xfrm>
                <a:off x="6321425" y="1276150"/>
                <a:ext cx="304750" cy="232550"/>
              </a:xfrm>
              <a:custGeom>
                <a:avLst/>
                <a:gdLst/>
                <a:ahLst/>
                <a:cxnLst/>
                <a:rect l="l" t="t" r="r" b="b"/>
                <a:pathLst>
                  <a:path w="12190" h="9302" extrusionOk="0">
                    <a:moveTo>
                      <a:pt x="1" y="1"/>
                    </a:moveTo>
                    <a:lnTo>
                      <a:pt x="1" y="2068"/>
                    </a:lnTo>
                    <a:lnTo>
                      <a:pt x="12189" y="9302"/>
                    </a:lnTo>
                    <a:lnTo>
                      <a:pt x="12189" y="717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4"/>
              <p:cNvSpPr/>
              <p:nvPr/>
            </p:nvSpPr>
            <p:spPr>
              <a:xfrm>
                <a:off x="6321425" y="1469925"/>
                <a:ext cx="304750" cy="232550"/>
              </a:xfrm>
              <a:custGeom>
                <a:avLst/>
                <a:gdLst/>
                <a:ahLst/>
                <a:cxnLst/>
                <a:rect l="l" t="t" r="r" b="b"/>
                <a:pathLst>
                  <a:path w="12190" h="9302" extrusionOk="0">
                    <a:moveTo>
                      <a:pt x="1" y="1"/>
                    </a:moveTo>
                    <a:lnTo>
                      <a:pt x="1" y="2128"/>
                    </a:lnTo>
                    <a:lnTo>
                      <a:pt x="12189" y="9302"/>
                    </a:lnTo>
                    <a:lnTo>
                      <a:pt x="12189" y="717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4"/>
              <p:cNvSpPr/>
              <p:nvPr/>
            </p:nvSpPr>
            <p:spPr>
              <a:xfrm>
                <a:off x="6321425" y="1664450"/>
                <a:ext cx="304750" cy="231800"/>
              </a:xfrm>
              <a:custGeom>
                <a:avLst/>
                <a:gdLst/>
                <a:ahLst/>
                <a:cxnLst/>
                <a:rect l="l" t="t" r="r" b="b"/>
                <a:pathLst>
                  <a:path w="12190" h="9272" extrusionOk="0">
                    <a:moveTo>
                      <a:pt x="1" y="1"/>
                    </a:moveTo>
                    <a:lnTo>
                      <a:pt x="1" y="2098"/>
                    </a:lnTo>
                    <a:lnTo>
                      <a:pt x="12189" y="9271"/>
                    </a:lnTo>
                    <a:lnTo>
                      <a:pt x="12189" y="717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4"/>
              <p:cNvSpPr/>
              <p:nvPr/>
            </p:nvSpPr>
            <p:spPr>
              <a:xfrm>
                <a:off x="6321425" y="1858225"/>
                <a:ext cx="304750" cy="232550"/>
              </a:xfrm>
              <a:custGeom>
                <a:avLst/>
                <a:gdLst/>
                <a:ahLst/>
                <a:cxnLst/>
                <a:rect l="l" t="t" r="r" b="b"/>
                <a:pathLst>
                  <a:path w="12190" h="9302" extrusionOk="0">
                    <a:moveTo>
                      <a:pt x="1" y="1"/>
                    </a:moveTo>
                    <a:lnTo>
                      <a:pt x="1" y="2128"/>
                    </a:lnTo>
                    <a:lnTo>
                      <a:pt x="12189" y="9302"/>
                    </a:lnTo>
                    <a:lnTo>
                      <a:pt x="12189" y="717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4"/>
              <p:cNvSpPr/>
              <p:nvPr/>
            </p:nvSpPr>
            <p:spPr>
              <a:xfrm>
                <a:off x="6321425" y="2052000"/>
                <a:ext cx="304750" cy="232550"/>
              </a:xfrm>
              <a:custGeom>
                <a:avLst/>
                <a:gdLst/>
                <a:ahLst/>
                <a:cxnLst/>
                <a:rect l="l" t="t" r="r" b="b"/>
                <a:pathLst>
                  <a:path w="12190" h="9302" extrusionOk="0">
                    <a:moveTo>
                      <a:pt x="1" y="1"/>
                    </a:moveTo>
                    <a:lnTo>
                      <a:pt x="1" y="2128"/>
                    </a:lnTo>
                    <a:lnTo>
                      <a:pt x="12189" y="9302"/>
                    </a:lnTo>
                    <a:lnTo>
                      <a:pt x="12189" y="720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14"/>
            <p:cNvGrpSpPr/>
            <p:nvPr/>
          </p:nvGrpSpPr>
          <p:grpSpPr>
            <a:xfrm>
              <a:off x="877329" y="956789"/>
              <a:ext cx="702925" cy="702925"/>
              <a:chOff x="1256725" y="1383150"/>
              <a:chExt cx="702925" cy="702925"/>
            </a:xfrm>
          </p:grpSpPr>
          <p:sp>
            <p:nvSpPr>
              <p:cNvPr id="849" name="Google Shape;849;p14"/>
              <p:cNvSpPr/>
              <p:nvPr/>
            </p:nvSpPr>
            <p:spPr>
              <a:xfrm>
                <a:off x="1512800" y="1640000"/>
                <a:ext cx="189250" cy="190000"/>
              </a:xfrm>
              <a:custGeom>
                <a:avLst/>
                <a:gdLst/>
                <a:ahLst/>
                <a:cxnLst/>
                <a:rect l="l" t="t" r="r" b="b"/>
                <a:pathLst>
                  <a:path w="7570" h="7600" extrusionOk="0">
                    <a:moveTo>
                      <a:pt x="1" y="1"/>
                    </a:moveTo>
                    <a:lnTo>
                      <a:pt x="1" y="7600"/>
                    </a:lnTo>
                    <a:lnTo>
                      <a:pt x="7569" y="7600"/>
                    </a:lnTo>
                    <a:lnTo>
                      <a:pt x="7569" y="5837"/>
                    </a:lnTo>
                    <a:lnTo>
                      <a:pt x="1703" y="5837"/>
                    </a:lnTo>
                    <a:lnTo>
                      <a:pt x="17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4"/>
              <p:cNvSpPr/>
              <p:nvPr/>
            </p:nvSpPr>
            <p:spPr>
              <a:xfrm>
                <a:off x="1640475" y="1512350"/>
                <a:ext cx="189975" cy="189225"/>
              </a:xfrm>
              <a:custGeom>
                <a:avLst/>
                <a:gdLst/>
                <a:ahLst/>
                <a:cxnLst/>
                <a:rect l="l" t="t" r="r" b="b"/>
                <a:pathLst>
                  <a:path w="7599" h="7569" extrusionOk="0">
                    <a:moveTo>
                      <a:pt x="0" y="0"/>
                    </a:moveTo>
                    <a:lnTo>
                      <a:pt x="0" y="7569"/>
                    </a:lnTo>
                    <a:lnTo>
                      <a:pt x="7599" y="7569"/>
                    </a:lnTo>
                    <a:lnTo>
                      <a:pt x="7599" y="5866"/>
                    </a:lnTo>
                    <a:lnTo>
                      <a:pt x="1733" y="5866"/>
                    </a:lnTo>
                    <a:lnTo>
                      <a:pt x="17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4"/>
              <p:cNvSpPr/>
              <p:nvPr/>
            </p:nvSpPr>
            <p:spPr>
              <a:xfrm>
                <a:off x="1769650" y="1383150"/>
                <a:ext cx="190000" cy="189250"/>
              </a:xfrm>
              <a:custGeom>
                <a:avLst/>
                <a:gdLst/>
                <a:ahLst/>
                <a:cxnLst/>
                <a:rect l="l" t="t" r="r" b="b"/>
                <a:pathLst>
                  <a:path w="7600" h="7570" extrusionOk="0">
                    <a:moveTo>
                      <a:pt x="0" y="1"/>
                    </a:moveTo>
                    <a:lnTo>
                      <a:pt x="0" y="7569"/>
                    </a:lnTo>
                    <a:lnTo>
                      <a:pt x="7599" y="7569"/>
                    </a:lnTo>
                    <a:lnTo>
                      <a:pt x="7599" y="5867"/>
                    </a:lnTo>
                    <a:lnTo>
                      <a:pt x="1733" y="5867"/>
                    </a:lnTo>
                    <a:lnTo>
                      <a:pt x="17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4"/>
              <p:cNvSpPr/>
              <p:nvPr/>
            </p:nvSpPr>
            <p:spPr>
              <a:xfrm>
                <a:off x="1256725" y="1897600"/>
                <a:ext cx="188475" cy="188475"/>
              </a:xfrm>
              <a:custGeom>
                <a:avLst/>
                <a:gdLst/>
                <a:ahLst/>
                <a:cxnLst/>
                <a:rect l="l" t="t" r="r" b="b"/>
                <a:pathLst>
                  <a:path w="7539" h="7539" extrusionOk="0">
                    <a:moveTo>
                      <a:pt x="0" y="1"/>
                    </a:moveTo>
                    <a:lnTo>
                      <a:pt x="0" y="7539"/>
                    </a:lnTo>
                    <a:lnTo>
                      <a:pt x="7538" y="7539"/>
                    </a:lnTo>
                    <a:lnTo>
                      <a:pt x="7538" y="5837"/>
                    </a:lnTo>
                    <a:lnTo>
                      <a:pt x="1702" y="5837"/>
                    </a:lnTo>
                    <a:lnTo>
                      <a:pt x="17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4"/>
              <p:cNvSpPr/>
              <p:nvPr/>
            </p:nvSpPr>
            <p:spPr>
              <a:xfrm>
                <a:off x="1383625" y="1769175"/>
                <a:ext cx="189225" cy="190000"/>
              </a:xfrm>
              <a:custGeom>
                <a:avLst/>
                <a:gdLst/>
                <a:ahLst/>
                <a:cxnLst/>
                <a:rect l="l" t="t" r="r" b="b"/>
                <a:pathLst>
                  <a:path w="7569" h="7600" extrusionOk="0">
                    <a:moveTo>
                      <a:pt x="0" y="1"/>
                    </a:moveTo>
                    <a:lnTo>
                      <a:pt x="0" y="7600"/>
                    </a:lnTo>
                    <a:lnTo>
                      <a:pt x="7569" y="7600"/>
                    </a:lnTo>
                    <a:lnTo>
                      <a:pt x="7569" y="5837"/>
                    </a:lnTo>
                    <a:lnTo>
                      <a:pt x="1702" y="5837"/>
                    </a:lnTo>
                    <a:lnTo>
                      <a:pt x="17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4" name="Google Shape;854;p14"/>
            <p:cNvSpPr/>
            <p:nvPr/>
          </p:nvSpPr>
          <p:spPr>
            <a:xfrm rot="10800000" flipH="1">
              <a:off x="7496954" y="647467"/>
              <a:ext cx="2667250" cy="3848550"/>
            </a:xfrm>
            <a:custGeom>
              <a:avLst/>
              <a:gdLst/>
              <a:ahLst/>
              <a:cxnLst/>
              <a:rect l="l" t="t" r="r" b="b"/>
              <a:pathLst>
                <a:path w="106690" h="153942" extrusionOk="0">
                  <a:moveTo>
                    <a:pt x="105222" y="731"/>
                  </a:moveTo>
                  <a:cubicBezTo>
                    <a:pt x="105363" y="731"/>
                    <a:pt x="105506" y="779"/>
                    <a:pt x="105626" y="885"/>
                  </a:cubicBezTo>
                  <a:cubicBezTo>
                    <a:pt x="105869" y="1098"/>
                    <a:pt x="105930" y="1493"/>
                    <a:pt x="105687" y="1767"/>
                  </a:cubicBezTo>
                  <a:cubicBezTo>
                    <a:pt x="99881" y="8393"/>
                    <a:pt x="100824" y="14989"/>
                    <a:pt x="101827" y="21919"/>
                  </a:cubicBezTo>
                  <a:cubicBezTo>
                    <a:pt x="102860" y="28849"/>
                    <a:pt x="103833" y="36023"/>
                    <a:pt x="97662" y="43105"/>
                  </a:cubicBezTo>
                  <a:cubicBezTo>
                    <a:pt x="91895" y="49724"/>
                    <a:pt x="85199" y="50130"/>
                    <a:pt x="78641" y="50130"/>
                  </a:cubicBezTo>
                  <a:cubicBezTo>
                    <a:pt x="78182" y="50130"/>
                    <a:pt x="77724" y="50128"/>
                    <a:pt x="77267" y="50126"/>
                  </a:cubicBezTo>
                  <a:cubicBezTo>
                    <a:pt x="76821" y="50124"/>
                    <a:pt x="76378" y="50123"/>
                    <a:pt x="75935" y="50123"/>
                  </a:cubicBezTo>
                  <a:cubicBezTo>
                    <a:pt x="69404" y="50123"/>
                    <a:pt x="63221" y="50516"/>
                    <a:pt x="57783" y="56722"/>
                  </a:cubicBezTo>
                  <a:cubicBezTo>
                    <a:pt x="51978" y="63379"/>
                    <a:pt x="52920" y="69944"/>
                    <a:pt x="53923" y="76905"/>
                  </a:cubicBezTo>
                  <a:cubicBezTo>
                    <a:pt x="54926" y="83835"/>
                    <a:pt x="55929" y="91009"/>
                    <a:pt x="49759" y="98091"/>
                  </a:cubicBezTo>
                  <a:cubicBezTo>
                    <a:pt x="44020" y="104710"/>
                    <a:pt x="37299" y="105116"/>
                    <a:pt x="30737" y="105116"/>
                  </a:cubicBezTo>
                  <a:cubicBezTo>
                    <a:pt x="30278" y="105116"/>
                    <a:pt x="29820" y="105114"/>
                    <a:pt x="29363" y="105112"/>
                  </a:cubicBezTo>
                  <a:cubicBezTo>
                    <a:pt x="29299" y="105112"/>
                    <a:pt x="29236" y="105112"/>
                    <a:pt x="29172" y="105112"/>
                  </a:cubicBezTo>
                  <a:cubicBezTo>
                    <a:pt x="22221" y="105112"/>
                    <a:pt x="15633" y="105142"/>
                    <a:pt x="9910" y="111708"/>
                  </a:cubicBezTo>
                  <a:cubicBezTo>
                    <a:pt x="4104" y="118395"/>
                    <a:pt x="5047" y="124991"/>
                    <a:pt x="6050" y="131921"/>
                  </a:cubicBezTo>
                  <a:cubicBezTo>
                    <a:pt x="7022" y="138851"/>
                    <a:pt x="8056" y="146025"/>
                    <a:pt x="1855" y="153107"/>
                  </a:cubicBezTo>
                  <a:cubicBezTo>
                    <a:pt x="1738" y="153241"/>
                    <a:pt x="1566" y="153310"/>
                    <a:pt x="1389" y="153310"/>
                  </a:cubicBezTo>
                  <a:cubicBezTo>
                    <a:pt x="1245" y="153310"/>
                    <a:pt x="1097" y="153263"/>
                    <a:pt x="974" y="153168"/>
                  </a:cubicBezTo>
                  <a:cubicBezTo>
                    <a:pt x="730" y="152924"/>
                    <a:pt x="670" y="152560"/>
                    <a:pt x="913" y="152286"/>
                  </a:cubicBezTo>
                  <a:cubicBezTo>
                    <a:pt x="6718" y="145599"/>
                    <a:pt x="5776" y="139034"/>
                    <a:pt x="4773" y="132073"/>
                  </a:cubicBezTo>
                  <a:cubicBezTo>
                    <a:pt x="3800" y="125173"/>
                    <a:pt x="2767" y="117969"/>
                    <a:pt x="8968" y="110918"/>
                  </a:cubicBezTo>
                  <a:cubicBezTo>
                    <a:pt x="14566" y="104433"/>
                    <a:pt x="21098" y="103886"/>
                    <a:pt x="27506" y="103886"/>
                  </a:cubicBezTo>
                  <a:cubicBezTo>
                    <a:pt x="28127" y="103886"/>
                    <a:pt x="28746" y="103891"/>
                    <a:pt x="29363" y="103896"/>
                  </a:cubicBezTo>
                  <a:cubicBezTo>
                    <a:pt x="29808" y="103898"/>
                    <a:pt x="30251" y="103900"/>
                    <a:pt x="30692" y="103900"/>
                  </a:cubicBezTo>
                  <a:cubicBezTo>
                    <a:pt x="37224" y="103900"/>
                    <a:pt x="43409" y="103505"/>
                    <a:pt x="48847" y="97270"/>
                  </a:cubicBezTo>
                  <a:cubicBezTo>
                    <a:pt x="54683" y="90644"/>
                    <a:pt x="53710" y="84048"/>
                    <a:pt x="52738" y="77087"/>
                  </a:cubicBezTo>
                  <a:cubicBezTo>
                    <a:pt x="51734" y="70188"/>
                    <a:pt x="50731" y="63014"/>
                    <a:pt x="56841" y="55932"/>
                  </a:cubicBezTo>
                  <a:cubicBezTo>
                    <a:pt x="62584" y="49312"/>
                    <a:pt x="69248" y="48906"/>
                    <a:pt x="75780" y="48906"/>
                  </a:cubicBezTo>
                  <a:cubicBezTo>
                    <a:pt x="76266" y="48906"/>
                    <a:pt x="76752" y="48908"/>
                    <a:pt x="77236" y="48911"/>
                  </a:cubicBezTo>
                  <a:cubicBezTo>
                    <a:pt x="77681" y="48912"/>
                    <a:pt x="78124" y="48914"/>
                    <a:pt x="78565" y="48914"/>
                  </a:cubicBezTo>
                  <a:cubicBezTo>
                    <a:pt x="85097" y="48914"/>
                    <a:pt x="91282" y="48520"/>
                    <a:pt x="96720" y="42284"/>
                  </a:cubicBezTo>
                  <a:cubicBezTo>
                    <a:pt x="102556" y="35658"/>
                    <a:pt x="101583" y="29093"/>
                    <a:pt x="100611" y="22132"/>
                  </a:cubicBezTo>
                  <a:cubicBezTo>
                    <a:pt x="99577" y="15202"/>
                    <a:pt x="98574" y="8028"/>
                    <a:pt x="104745" y="946"/>
                  </a:cubicBezTo>
                  <a:cubicBezTo>
                    <a:pt x="104864" y="810"/>
                    <a:pt x="105041" y="731"/>
                    <a:pt x="105222" y="731"/>
                  </a:cubicBezTo>
                  <a:close/>
                  <a:moveTo>
                    <a:pt x="105285" y="1"/>
                  </a:moveTo>
                  <a:cubicBezTo>
                    <a:pt x="104927" y="1"/>
                    <a:pt x="104568" y="147"/>
                    <a:pt x="104319" y="430"/>
                  </a:cubicBezTo>
                  <a:cubicBezTo>
                    <a:pt x="97997" y="7755"/>
                    <a:pt x="99000" y="15050"/>
                    <a:pt x="100033" y="22132"/>
                  </a:cubicBezTo>
                  <a:cubicBezTo>
                    <a:pt x="100975" y="28941"/>
                    <a:pt x="101948" y="35385"/>
                    <a:pt x="96325" y="41798"/>
                  </a:cubicBezTo>
                  <a:cubicBezTo>
                    <a:pt x="91221" y="47675"/>
                    <a:pt x="85391" y="48192"/>
                    <a:pt x="79220" y="48192"/>
                  </a:cubicBezTo>
                  <a:cubicBezTo>
                    <a:pt x="78593" y="48192"/>
                    <a:pt x="77962" y="48187"/>
                    <a:pt x="77328" y="48181"/>
                  </a:cubicBezTo>
                  <a:cubicBezTo>
                    <a:pt x="77269" y="48181"/>
                    <a:pt x="77210" y="48181"/>
                    <a:pt x="77150" y="48181"/>
                  </a:cubicBezTo>
                  <a:cubicBezTo>
                    <a:pt x="70063" y="48181"/>
                    <a:pt x="62746" y="48211"/>
                    <a:pt x="56415" y="55446"/>
                  </a:cubicBezTo>
                  <a:cubicBezTo>
                    <a:pt x="50063" y="62771"/>
                    <a:pt x="51096" y="70066"/>
                    <a:pt x="52130" y="77148"/>
                  </a:cubicBezTo>
                  <a:cubicBezTo>
                    <a:pt x="53072" y="83957"/>
                    <a:pt x="54014" y="90401"/>
                    <a:pt x="48391" y="96814"/>
                  </a:cubicBezTo>
                  <a:cubicBezTo>
                    <a:pt x="43287" y="102691"/>
                    <a:pt x="37457" y="103208"/>
                    <a:pt x="31286" y="103208"/>
                  </a:cubicBezTo>
                  <a:cubicBezTo>
                    <a:pt x="30659" y="103208"/>
                    <a:pt x="30028" y="103203"/>
                    <a:pt x="29394" y="103197"/>
                  </a:cubicBezTo>
                  <a:cubicBezTo>
                    <a:pt x="29335" y="103197"/>
                    <a:pt x="29276" y="103197"/>
                    <a:pt x="29216" y="103197"/>
                  </a:cubicBezTo>
                  <a:cubicBezTo>
                    <a:pt x="22129" y="103197"/>
                    <a:pt x="14842" y="103227"/>
                    <a:pt x="8512" y="110462"/>
                  </a:cubicBezTo>
                  <a:cubicBezTo>
                    <a:pt x="2129" y="117787"/>
                    <a:pt x="3132" y="125082"/>
                    <a:pt x="4165" y="132164"/>
                  </a:cubicBezTo>
                  <a:cubicBezTo>
                    <a:pt x="5168" y="138973"/>
                    <a:pt x="6080" y="145386"/>
                    <a:pt x="457" y="151830"/>
                  </a:cubicBezTo>
                  <a:cubicBezTo>
                    <a:pt x="1" y="152377"/>
                    <a:pt x="31" y="153168"/>
                    <a:pt x="578" y="153624"/>
                  </a:cubicBezTo>
                  <a:cubicBezTo>
                    <a:pt x="803" y="153834"/>
                    <a:pt x="1093" y="153941"/>
                    <a:pt x="1387" y="153941"/>
                  </a:cubicBezTo>
                  <a:cubicBezTo>
                    <a:pt x="1730" y="153941"/>
                    <a:pt x="2080" y="153796"/>
                    <a:pt x="2341" y="153502"/>
                  </a:cubicBezTo>
                  <a:cubicBezTo>
                    <a:pt x="8725" y="146177"/>
                    <a:pt x="7661" y="138882"/>
                    <a:pt x="6688" y="131800"/>
                  </a:cubicBezTo>
                  <a:cubicBezTo>
                    <a:pt x="5685" y="125021"/>
                    <a:pt x="4773" y="118608"/>
                    <a:pt x="10396" y="112134"/>
                  </a:cubicBezTo>
                  <a:cubicBezTo>
                    <a:pt x="15634" y="106131"/>
                    <a:pt x="21637" y="105746"/>
                    <a:pt x="27987" y="105746"/>
                  </a:cubicBezTo>
                  <a:cubicBezTo>
                    <a:pt x="28454" y="105746"/>
                    <a:pt x="28923" y="105748"/>
                    <a:pt x="29394" y="105750"/>
                  </a:cubicBezTo>
                  <a:cubicBezTo>
                    <a:pt x="29453" y="105750"/>
                    <a:pt x="29512" y="105750"/>
                    <a:pt x="29571" y="105750"/>
                  </a:cubicBezTo>
                  <a:cubicBezTo>
                    <a:pt x="36659" y="105750"/>
                    <a:pt x="43976" y="105721"/>
                    <a:pt x="50306" y="98486"/>
                  </a:cubicBezTo>
                  <a:cubicBezTo>
                    <a:pt x="56659" y="91161"/>
                    <a:pt x="55625" y="83866"/>
                    <a:pt x="54592" y="76814"/>
                  </a:cubicBezTo>
                  <a:cubicBezTo>
                    <a:pt x="53649" y="70005"/>
                    <a:pt x="52707" y="63531"/>
                    <a:pt x="58330" y="57117"/>
                  </a:cubicBezTo>
                  <a:cubicBezTo>
                    <a:pt x="63568" y="51115"/>
                    <a:pt x="69545" y="50730"/>
                    <a:pt x="75915" y="50730"/>
                  </a:cubicBezTo>
                  <a:cubicBezTo>
                    <a:pt x="76384" y="50730"/>
                    <a:pt x="76855" y="50732"/>
                    <a:pt x="77328" y="50734"/>
                  </a:cubicBezTo>
                  <a:cubicBezTo>
                    <a:pt x="77387" y="50734"/>
                    <a:pt x="77446" y="50734"/>
                    <a:pt x="77505" y="50734"/>
                  </a:cubicBezTo>
                  <a:cubicBezTo>
                    <a:pt x="84592" y="50734"/>
                    <a:pt x="91879" y="50704"/>
                    <a:pt x="98209" y="43470"/>
                  </a:cubicBezTo>
                  <a:cubicBezTo>
                    <a:pt x="104562" y="36144"/>
                    <a:pt x="103529" y="28849"/>
                    <a:pt x="102495" y="21798"/>
                  </a:cubicBezTo>
                  <a:cubicBezTo>
                    <a:pt x="101553" y="14989"/>
                    <a:pt x="100611" y="8515"/>
                    <a:pt x="106234" y="2101"/>
                  </a:cubicBezTo>
                  <a:cubicBezTo>
                    <a:pt x="106690" y="1585"/>
                    <a:pt x="106659" y="764"/>
                    <a:pt x="106112" y="308"/>
                  </a:cubicBezTo>
                  <a:cubicBezTo>
                    <a:pt x="105878" y="101"/>
                    <a:pt x="105582" y="1"/>
                    <a:pt x="1052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5" name="Google Shape;855;p14"/>
            <p:cNvGrpSpPr/>
            <p:nvPr/>
          </p:nvGrpSpPr>
          <p:grpSpPr>
            <a:xfrm>
              <a:off x="7866563" y="837775"/>
              <a:ext cx="1277425" cy="569175"/>
              <a:chOff x="4282600" y="755500"/>
              <a:chExt cx="1277425" cy="569175"/>
            </a:xfrm>
          </p:grpSpPr>
          <p:sp>
            <p:nvSpPr>
              <p:cNvPr id="856" name="Google Shape;856;p14"/>
              <p:cNvSpPr/>
              <p:nvPr/>
            </p:nvSpPr>
            <p:spPr>
              <a:xfrm>
                <a:off x="5520475" y="1284375"/>
                <a:ext cx="39550" cy="40300"/>
              </a:xfrm>
              <a:custGeom>
                <a:avLst/>
                <a:gdLst/>
                <a:ahLst/>
                <a:cxnLst/>
                <a:rect l="l" t="t" r="r" b="b"/>
                <a:pathLst>
                  <a:path w="1582" h="1612" extrusionOk="0">
                    <a:moveTo>
                      <a:pt x="791" y="0"/>
                    </a:moveTo>
                    <a:cubicBezTo>
                      <a:pt x="335" y="0"/>
                      <a:pt x="0" y="396"/>
                      <a:pt x="0" y="821"/>
                    </a:cubicBezTo>
                    <a:cubicBezTo>
                      <a:pt x="0" y="1277"/>
                      <a:pt x="335" y="1611"/>
                      <a:pt x="791" y="1611"/>
                    </a:cubicBezTo>
                    <a:cubicBezTo>
                      <a:pt x="1247" y="1611"/>
                      <a:pt x="1581" y="1277"/>
                      <a:pt x="1581" y="821"/>
                    </a:cubicBezTo>
                    <a:cubicBezTo>
                      <a:pt x="1581" y="365"/>
                      <a:pt x="1247" y="0"/>
                      <a:pt x="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4"/>
              <p:cNvSpPr/>
              <p:nvPr/>
            </p:nvSpPr>
            <p:spPr>
              <a:xfrm>
                <a:off x="5520475" y="1152900"/>
                <a:ext cx="39550" cy="39550"/>
              </a:xfrm>
              <a:custGeom>
                <a:avLst/>
                <a:gdLst/>
                <a:ahLst/>
                <a:cxnLst/>
                <a:rect l="l" t="t" r="r" b="b"/>
                <a:pathLst>
                  <a:path w="1582" h="1582" extrusionOk="0">
                    <a:moveTo>
                      <a:pt x="791" y="1"/>
                    </a:moveTo>
                    <a:cubicBezTo>
                      <a:pt x="335" y="1"/>
                      <a:pt x="0" y="366"/>
                      <a:pt x="0" y="791"/>
                    </a:cubicBezTo>
                    <a:cubicBezTo>
                      <a:pt x="0" y="1186"/>
                      <a:pt x="335" y="1582"/>
                      <a:pt x="791" y="1582"/>
                    </a:cubicBezTo>
                    <a:cubicBezTo>
                      <a:pt x="1247" y="1582"/>
                      <a:pt x="1581" y="1186"/>
                      <a:pt x="1581" y="791"/>
                    </a:cubicBezTo>
                    <a:cubicBezTo>
                      <a:pt x="1581" y="335"/>
                      <a:pt x="1247" y="1"/>
                      <a:pt x="7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4"/>
              <p:cNvSpPr/>
              <p:nvPr/>
            </p:nvSpPr>
            <p:spPr>
              <a:xfrm>
                <a:off x="5520475" y="1020700"/>
                <a:ext cx="39550" cy="39525"/>
              </a:xfrm>
              <a:custGeom>
                <a:avLst/>
                <a:gdLst/>
                <a:ahLst/>
                <a:cxnLst/>
                <a:rect l="l" t="t" r="r" b="b"/>
                <a:pathLst>
                  <a:path w="1582" h="1581" extrusionOk="0">
                    <a:moveTo>
                      <a:pt x="791" y="0"/>
                    </a:moveTo>
                    <a:cubicBezTo>
                      <a:pt x="335" y="0"/>
                      <a:pt x="0" y="365"/>
                      <a:pt x="0" y="790"/>
                    </a:cubicBezTo>
                    <a:cubicBezTo>
                      <a:pt x="0" y="1216"/>
                      <a:pt x="335" y="1581"/>
                      <a:pt x="791" y="1581"/>
                    </a:cubicBezTo>
                    <a:cubicBezTo>
                      <a:pt x="1247" y="1581"/>
                      <a:pt x="1581" y="1246"/>
                      <a:pt x="1581" y="790"/>
                    </a:cubicBezTo>
                    <a:cubicBezTo>
                      <a:pt x="1581" y="335"/>
                      <a:pt x="1247" y="0"/>
                      <a:pt x="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4"/>
              <p:cNvSpPr/>
              <p:nvPr/>
            </p:nvSpPr>
            <p:spPr>
              <a:xfrm>
                <a:off x="5520475" y="887700"/>
                <a:ext cx="39550" cy="39550"/>
              </a:xfrm>
              <a:custGeom>
                <a:avLst/>
                <a:gdLst/>
                <a:ahLst/>
                <a:cxnLst/>
                <a:rect l="l" t="t" r="r" b="b"/>
                <a:pathLst>
                  <a:path w="1582" h="1582" extrusionOk="0">
                    <a:moveTo>
                      <a:pt x="791" y="1"/>
                    </a:moveTo>
                    <a:cubicBezTo>
                      <a:pt x="335" y="1"/>
                      <a:pt x="0" y="366"/>
                      <a:pt x="0" y="791"/>
                    </a:cubicBezTo>
                    <a:cubicBezTo>
                      <a:pt x="0" y="1247"/>
                      <a:pt x="335" y="1581"/>
                      <a:pt x="791" y="1581"/>
                    </a:cubicBezTo>
                    <a:cubicBezTo>
                      <a:pt x="1247" y="1581"/>
                      <a:pt x="1581" y="1217"/>
                      <a:pt x="1581" y="791"/>
                    </a:cubicBezTo>
                    <a:cubicBezTo>
                      <a:pt x="1581" y="335"/>
                      <a:pt x="1247" y="1"/>
                      <a:pt x="7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4"/>
              <p:cNvSpPr/>
              <p:nvPr/>
            </p:nvSpPr>
            <p:spPr>
              <a:xfrm>
                <a:off x="5520475" y="755500"/>
                <a:ext cx="39550" cy="40300"/>
              </a:xfrm>
              <a:custGeom>
                <a:avLst/>
                <a:gdLst/>
                <a:ahLst/>
                <a:cxnLst/>
                <a:rect l="l" t="t" r="r" b="b"/>
                <a:pathLst>
                  <a:path w="1582" h="1612" extrusionOk="0">
                    <a:moveTo>
                      <a:pt x="791" y="0"/>
                    </a:moveTo>
                    <a:cubicBezTo>
                      <a:pt x="335" y="0"/>
                      <a:pt x="0" y="395"/>
                      <a:pt x="0" y="790"/>
                    </a:cubicBezTo>
                    <a:cubicBezTo>
                      <a:pt x="0" y="1216"/>
                      <a:pt x="335" y="1611"/>
                      <a:pt x="791" y="1611"/>
                    </a:cubicBezTo>
                    <a:cubicBezTo>
                      <a:pt x="1247" y="1611"/>
                      <a:pt x="1581" y="1216"/>
                      <a:pt x="1581" y="790"/>
                    </a:cubicBezTo>
                    <a:cubicBezTo>
                      <a:pt x="1581" y="334"/>
                      <a:pt x="1247" y="0"/>
                      <a:pt x="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4"/>
              <p:cNvSpPr/>
              <p:nvPr/>
            </p:nvSpPr>
            <p:spPr>
              <a:xfrm>
                <a:off x="5365450" y="1284375"/>
                <a:ext cx="40300" cy="40300"/>
              </a:xfrm>
              <a:custGeom>
                <a:avLst/>
                <a:gdLst/>
                <a:ahLst/>
                <a:cxnLst/>
                <a:rect l="l" t="t" r="r" b="b"/>
                <a:pathLst>
                  <a:path w="1612" h="1612" extrusionOk="0">
                    <a:moveTo>
                      <a:pt x="791" y="0"/>
                    </a:moveTo>
                    <a:cubicBezTo>
                      <a:pt x="335" y="0"/>
                      <a:pt x="1" y="396"/>
                      <a:pt x="1" y="821"/>
                    </a:cubicBezTo>
                    <a:cubicBezTo>
                      <a:pt x="1" y="1277"/>
                      <a:pt x="335" y="1611"/>
                      <a:pt x="791" y="1611"/>
                    </a:cubicBezTo>
                    <a:cubicBezTo>
                      <a:pt x="1247" y="1611"/>
                      <a:pt x="1612" y="1277"/>
                      <a:pt x="1612" y="821"/>
                    </a:cubicBezTo>
                    <a:cubicBezTo>
                      <a:pt x="1612" y="365"/>
                      <a:pt x="1247" y="0"/>
                      <a:pt x="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4"/>
              <p:cNvSpPr/>
              <p:nvPr/>
            </p:nvSpPr>
            <p:spPr>
              <a:xfrm>
                <a:off x="5365450" y="1152900"/>
                <a:ext cx="40300" cy="39550"/>
              </a:xfrm>
              <a:custGeom>
                <a:avLst/>
                <a:gdLst/>
                <a:ahLst/>
                <a:cxnLst/>
                <a:rect l="l" t="t" r="r" b="b"/>
                <a:pathLst>
                  <a:path w="1612" h="1582" extrusionOk="0">
                    <a:moveTo>
                      <a:pt x="791" y="1"/>
                    </a:moveTo>
                    <a:cubicBezTo>
                      <a:pt x="335" y="1"/>
                      <a:pt x="1" y="366"/>
                      <a:pt x="1" y="791"/>
                    </a:cubicBezTo>
                    <a:cubicBezTo>
                      <a:pt x="1" y="1186"/>
                      <a:pt x="335" y="1582"/>
                      <a:pt x="791" y="1582"/>
                    </a:cubicBezTo>
                    <a:cubicBezTo>
                      <a:pt x="1247" y="1582"/>
                      <a:pt x="1612" y="1186"/>
                      <a:pt x="1612" y="791"/>
                    </a:cubicBezTo>
                    <a:cubicBezTo>
                      <a:pt x="1612" y="335"/>
                      <a:pt x="1247" y="1"/>
                      <a:pt x="7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4"/>
              <p:cNvSpPr/>
              <p:nvPr/>
            </p:nvSpPr>
            <p:spPr>
              <a:xfrm>
                <a:off x="5365450" y="1020700"/>
                <a:ext cx="40300" cy="39525"/>
              </a:xfrm>
              <a:custGeom>
                <a:avLst/>
                <a:gdLst/>
                <a:ahLst/>
                <a:cxnLst/>
                <a:rect l="l" t="t" r="r" b="b"/>
                <a:pathLst>
                  <a:path w="1612" h="1581" extrusionOk="0">
                    <a:moveTo>
                      <a:pt x="791" y="0"/>
                    </a:moveTo>
                    <a:cubicBezTo>
                      <a:pt x="335" y="0"/>
                      <a:pt x="1" y="365"/>
                      <a:pt x="1" y="790"/>
                    </a:cubicBezTo>
                    <a:cubicBezTo>
                      <a:pt x="1" y="1216"/>
                      <a:pt x="335" y="1581"/>
                      <a:pt x="791" y="1581"/>
                    </a:cubicBezTo>
                    <a:cubicBezTo>
                      <a:pt x="1247" y="1581"/>
                      <a:pt x="1612" y="1246"/>
                      <a:pt x="1612" y="790"/>
                    </a:cubicBezTo>
                    <a:cubicBezTo>
                      <a:pt x="1612" y="335"/>
                      <a:pt x="1247" y="0"/>
                      <a:pt x="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4"/>
              <p:cNvSpPr/>
              <p:nvPr/>
            </p:nvSpPr>
            <p:spPr>
              <a:xfrm>
                <a:off x="5365450" y="887700"/>
                <a:ext cx="40300" cy="39550"/>
              </a:xfrm>
              <a:custGeom>
                <a:avLst/>
                <a:gdLst/>
                <a:ahLst/>
                <a:cxnLst/>
                <a:rect l="l" t="t" r="r" b="b"/>
                <a:pathLst>
                  <a:path w="1612" h="1582" extrusionOk="0">
                    <a:moveTo>
                      <a:pt x="791" y="1"/>
                    </a:moveTo>
                    <a:cubicBezTo>
                      <a:pt x="335" y="1"/>
                      <a:pt x="1" y="366"/>
                      <a:pt x="1" y="791"/>
                    </a:cubicBezTo>
                    <a:cubicBezTo>
                      <a:pt x="1" y="1247"/>
                      <a:pt x="335" y="1581"/>
                      <a:pt x="791" y="1581"/>
                    </a:cubicBezTo>
                    <a:cubicBezTo>
                      <a:pt x="1247" y="1581"/>
                      <a:pt x="1612" y="1217"/>
                      <a:pt x="1612" y="791"/>
                    </a:cubicBezTo>
                    <a:cubicBezTo>
                      <a:pt x="1612" y="335"/>
                      <a:pt x="1247" y="1"/>
                      <a:pt x="7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4"/>
              <p:cNvSpPr/>
              <p:nvPr/>
            </p:nvSpPr>
            <p:spPr>
              <a:xfrm>
                <a:off x="5365450" y="755500"/>
                <a:ext cx="40300" cy="40300"/>
              </a:xfrm>
              <a:custGeom>
                <a:avLst/>
                <a:gdLst/>
                <a:ahLst/>
                <a:cxnLst/>
                <a:rect l="l" t="t" r="r" b="b"/>
                <a:pathLst>
                  <a:path w="1612" h="1612" extrusionOk="0">
                    <a:moveTo>
                      <a:pt x="791" y="0"/>
                    </a:moveTo>
                    <a:cubicBezTo>
                      <a:pt x="335" y="0"/>
                      <a:pt x="1" y="395"/>
                      <a:pt x="1" y="790"/>
                    </a:cubicBezTo>
                    <a:cubicBezTo>
                      <a:pt x="1" y="1216"/>
                      <a:pt x="335" y="1611"/>
                      <a:pt x="791" y="1611"/>
                    </a:cubicBezTo>
                    <a:cubicBezTo>
                      <a:pt x="1247" y="1611"/>
                      <a:pt x="1612" y="1216"/>
                      <a:pt x="1612" y="790"/>
                    </a:cubicBezTo>
                    <a:cubicBezTo>
                      <a:pt x="1612" y="334"/>
                      <a:pt x="1247" y="0"/>
                      <a:pt x="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4"/>
              <p:cNvSpPr/>
              <p:nvPr/>
            </p:nvSpPr>
            <p:spPr>
              <a:xfrm>
                <a:off x="5210450" y="1284375"/>
                <a:ext cx="40300" cy="40300"/>
              </a:xfrm>
              <a:custGeom>
                <a:avLst/>
                <a:gdLst/>
                <a:ahLst/>
                <a:cxnLst/>
                <a:rect l="l" t="t" r="r" b="b"/>
                <a:pathLst>
                  <a:path w="1612" h="1612" extrusionOk="0">
                    <a:moveTo>
                      <a:pt x="821" y="0"/>
                    </a:moveTo>
                    <a:cubicBezTo>
                      <a:pt x="365" y="0"/>
                      <a:pt x="0" y="396"/>
                      <a:pt x="0" y="821"/>
                    </a:cubicBezTo>
                    <a:cubicBezTo>
                      <a:pt x="0" y="1277"/>
                      <a:pt x="334" y="1611"/>
                      <a:pt x="821" y="1611"/>
                    </a:cubicBezTo>
                    <a:cubicBezTo>
                      <a:pt x="1277" y="1611"/>
                      <a:pt x="1611" y="1277"/>
                      <a:pt x="1611" y="821"/>
                    </a:cubicBezTo>
                    <a:cubicBezTo>
                      <a:pt x="1611"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4"/>
              <p:cNvSpPr/>
              <p:nvPr/>
            </p:nvSpPr>
            <p:spPr>
              <a:xfrm>
                <a:off x="5210450" y="1152900"/>
                <a:ext cx="40300" cy="39550"/>
              </a:xfrm>
              <a:custGeom>
                <a:avLst/>
                <a:gdLst/>
                <a:ahLst/>
                <a:cxnLst/>
                <a:rect l="l" t="t" r="r" b="b"/>
                <a:pathLst>
                  <a:path w="1612" h="1582" extrusionOk="0">
                    <a:moveTo>
                      <a:pt x="821" y="1"/>
                    </a:moveTo>
                    <a:cubicBezTo>
                      <a:pt x="365" y="1"/>
                      <a:pt x="0" y="366"/>
                      <a:pt x="0" y="791"/>
                    </a:cubicBezTo>
                    <a:cubicBezTo>
                      <a:pt x="0" y="1186"/>
                      <a:pt x="334" y="1582"/>
                      <a:pt x="821" y="1582"/>
                    </a:cubicBezTo>
                    <a:cubicBezTo>
                      <a:pt x="1277" y="1582"/>
                      <a:pt x="1611" y="1186"/>
                      <a:pt x="1611" y="791"/>
                    </a:cubicBezTo>
                    <a:cubicBezTo>
                      <a:pt x="1611" y="33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4"/>
              <p:cNvSpPr/>
              <p:nvPr/>
            </p:nvSpPr>
            <p:spPr>
              <a:xfrm>
                <a:off x="5210450" y="1020700"/>
                <a:ext cx="40300" cy="39525"/>
              </a:xfrm>
              <a:custGeom>
                <a:avLst/>
                <a:gdLst/>
                <a:ahLst/>
                <a:cxnLst/>
                <a:rect l="l" t="t" r="r" b="b"/>
                <a:pathLst>
                  <a:path w="1612" h="1581" extrusionOk="0">
                    <a:moveTo>
                      <a:pt x="821" y="0"/>
                    </a:moveTo>
                    <a:cubicBezTo>
                      <a:pt x="365" y="0"/>
                      <a:pt x="0" y="365"/>
                      <a:pt x="0" y="790"/>
                    </a:cubicBezTo>
                    <a:cubicBezTo>
                      <a:pt x="0" y="1216"/>
                      <a:pt x="334" y="1581"/>
                      <a:pt x="821" y="1581"/>
                    </a:cubicBezTo>
                    <a:cubicBezTo>
                      <a:pt x="1277" y="1581"/>
                      <a:pt x="1611" y="1246"/>
                      <a:pt x="1611" y="790"/>
                    </a:cubicBezTo>
                    <a:cubicBezTo>
                      <a:pt x="1611" y="33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4"/>
              <p:cNvSpPr/>
              <p:nvPr/>
            </p:nvSpPr>
            <p:spPr>
              <a:xfrm>
                <a:off x="5210450" y="887700"/>
                <a:ext cx="40300" cy="39550"/>
              </a:xfrm>
              <a:custGeom>
                <a:avLst/>
                <a:gdLst/>
                <a:ahLst/>
                <a:cxnLst/>
                <a:rect l="l" t="t" r="r" b="b"/>
                <a:pathLst>
                  <a:path w="1612" h="1582" extrusionOk="0">
                    <a:moveTo>
                      <a:pt x="821" y="1"/>
                    </a:moveTo>
                    <a:cubicBezTo>
                      <a:pt x="365" y="1"/>
                      <a:pt x="0" y="366"/>
                      <a:pt x="0" y="791"/>
                    </a:cubicBezTo>
                    <a:cubicBezTo>
                      <a:pt x="0" y="1247"/>
                      <a:pt x="334" y="1581"/>
                      <a:pt x="821" y="1581"/>
                    </a:cubicBezTo>
                    <a:cubicBezTo>
                      <a:pt x="1277" y="1581"/>
                      <a:pt x="1611" y="1217"/>
                      <a:pt x="1611" y="791"/>
                    </a:cubicBezTo>
                    <a:cubicBezTo>
                      <a:pt x="1611" y="33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4"/>
              <p:cNvSpPr/>
              <p:nvPr/>
            </p:nvSpPr>
            <p:spPr>
              <a:xfrm>
                <a:off x="5210450" y="755500"/>
                <a:ext cx="40300" cy="40300"/>
              </a:xfrm>
              <a:custGeom>
                <a:avLst/>
                <a:gdLst/>
                <a:ahLst/>
                <a:cxnLst/>
                <a:rect l="l" t="t" r="r" b="b"/>
                <a:pathLst>
                  <a:path w="1612" h="1612" extrusionOk="0">
                    <a:moveTo>
                      <a:pt x="821" y="0"/>
                    </a:moveTo>
                    <a:cubicBezTo>
                      <a:pt x="365" y="0"/>
                      <a:pt x="0" y="395"/>
                      <a:pt x="0" y="790"/>
                    </a:cubicBezTo>
                    <a:cubicBezTo>
                      <a:pt x="0" y="1216"/>
                      <a:pt x="334" y="1611"/>
                      <a:pt x="821" y="1611"/>
                    </a:cubicBezTo>
                    <a:cubicBezTo>
                      <a:pt x="1277" y="1611"/>
                      <a:pt x="1611" y="1216"/>
                      <a:pt x="1611" y="790"/>
                    </a:cubicBezTo>
                    <a:cubicBezTo>
                      <a:pt x="1611" y="334"/>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4"/>
              <p:cNvSpPr/>
              <p:nvPr/>
            </p:nvSpPr>
            <p:spPr>
              <a:xfrm>
                <a:off x="5056175" y="1284375"/>
                <a:ext cx="39550" cy="40300"/>
              </a:xfrm>
              <a:custGeom>
                <a:avLst/>
                <a:gdLst/>
                <a:ahLst/>
                <a:cxnLst/>
                <a:rect l="l" t="t" r="r" b="b"/>
                <a:pathLst>
                  <a:path w="1582" h="1612" extrusionOk="0">
                    <a:moveTo>
                      <a:pt x="791" y="0"/>
                    </a:moveTo>
                    <a:cubicBezTo>
                      <a:pt x="335" y="0"/>
                      <a:pt x="1" y="396"/>
                      <a:pt x="1" y="821"/>
                    </a:cubicBezTo>
                    <a:cubicBezTo>
                      <a:pt x="1" y="1277"/>
                      <a:pt x="335" y="1611"/>
                      <a:pt x="791" y="1611"/>
                    </a:cubicBezTo>
                    <a:cubicBezTo>
                      <a:pt x="1247" y="1611"/>
                      <a:pt x="1581" y="1277"/>
                      <a:pt x="1581" y="821"/>
                    </a:cubicBezTo>
                    <a:cubicBezTo>
                      <a:pt x="1581" y="365"/>
                      <a:pt x="1217" y="0"/>
                      <a:pt x="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4"/>
              <p:cNvSpPr/>
              <p:nvPr/>
            </p:nvSpPr>
            <p:spPr>
              <a:xfrm>
                <a:off x="5056175" y="1152900"/>
                <a:ext cx="39550" cy="39550"/>
              </a:xfrm>
              <a:custGeom>
                <a:avLst/>
                <a:gdLst/>
                <a:ahLst/>
                <a:cxnLst/>
                <a:rect l="l" t="t" r="r" b="b"/>
                <a:pathLst>
                  <a:path w="1582" h="1582" extrusionOk="0">
                    <a:moveTo>
                      <a:pt x="791" y="1"/>
                    </a:moveTo>
                    <a:cubicBezTo>
                      <a:pt x="335" y="1"/>
                      <a:pt x="1" y="366"/>
                      <a:pt x="1" y="791"/>
                    </a:cubicBezTo>
                    <a:cubicBezTo>
                      <a:pt x="1" y="1186"/>
                      <a:pt x="335" y="1582"/>
                      <a:pt x="791" y="1582"/>
                    </a:cubicBezTo>
                    <a:cubicBezTo>
                      <a:pt x="1247" y="1582"/>
                      <a:pt x="1581" y="1186"/>
                      <a:pt x="1581" y="791"/>
                    </a:cubicBezTo>
                    <a:cubicBezTo>
                      <a:pt x="1581" y="335"/>
                      <a:pt x="1217" y="1"/>
                      <a:pt x="7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4"/>
              <p:cNvSpPr/>
              <p:nvPr/>
            </p:nvSpPr>
            <p:spPr>
              <a:xfrm>
                <a:off x="5056175" y="1020700"/>
                <a:ext cx="39550" cy="39525"/>
              </a:xfrm>
              <a:custGeom>
                <a:avLst/>
                <a:gdLst/>
                <a:ahLst/>
                <a:cxnLst/>
                <a:rect l="l" t="t" r="r" b="b"/>
                <a:pathLst>
                  <a:path w="1582" h="1581" extrusionOk="0">
                    <a:moveTo>
                      <a:pt x="791" y="0"/>
                    </a:moveTo>
                    <a:cubicBezTo>
                      <a:pt x="335" y="0"/>
                      <a:pt x="1" y="365"/>
                      <a:pt x="1" y="790"/>
                    </a:cubicBezTo>
                    <a:cubicBezTo>
                      <a:pt x="1" y="1216"/>
                      <a:pt x="335" y="1550"/>
                      <a:pt x="791" y="1581"/>
                    </a:cubicBezTo>
                    <a:cubicBezTo>
                      <a:pt x="1247" y="1581"/>
                      <a:pt x="1581" y="1246"/>
                      <a:pt x="1581" y="790"/>
                    </a:cubicBezTo>
                    <a:cubicBezTo>
                      <a:pt x="1581" y="335"/>
                      <a:pt x="1217" y="0"/>
                      <a:pt x="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4"/>
              <p:cNvSpPr/>
              <p:nvPr/>
            </p:nvSpPr>
            <p:spPr>
              <a:xfrm>
                <a:off x="5056175" y="887700"/>
                <a:ext cx="39550" cy="39550"/>
              </a:xfrm>
              <a:custGeom>
                <a:avLst/>
                <a:gdLst/>
                <a:ahLst/>
                <a:cxnLst/>
                <a:rect l="l" t="t" r="r" b="b"/>
                <a:pathLst>
                  <a:path w="1582" h="1582" extrusionOk="0">
                    <a:moveTo>
                      <a:pt x="791" y="1"/>
                    </a:moveTo>
                    <a:cubicBezTo>
                      <a:pt x="335" y="1"/>
                      <a:pt x="1" y="366"/>
                      <a:pt x="1" y="791"/>
                    </a:cubicBezTo>
                    <a:cubicBezTo>
                      <a:pt x="1" y="1247"/>
                      <a:pt x="335" y="1581"/>
                      <a:pt x="791" y="1581"/>
                    </a:cubicBezTo>
                    <a:cubicBezTo>
                      <a:pt x="1247" y="1581"/>
                      <a:pt x="1581" y="1217"/>
                      <a:pt x="1581" y="791"/>
                    </a:cubicBezTo>
                    <a:cubicBezTo>
                      <a:pt x="1581" y="335"/>
                      <a:pt x="1217" y="1"/>
                      <a:pt x="7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4"/>
              <p:cNvSpPr/>
              <p:nvPr/>
            </p:nvSpPr>
            <p:spPr>
              <a:xfrm>
                <a:off x="5056175" y="755500"/>
                <a:ext cx="39550" cy="40300"/>
              </a:xfrm>
              <a:custGeom>
                <a:avLst/>
                <a:gdLst/>
                <a:ahLst/>
                <a:cxnLst/>
                <a:rect l="l" t="t" r="r" b="b"/>
                <a:pathLst>
                  <a:path w="1582" h="1612" extrusionOk="0">
                    <a:moveTo>
                      <a:pt x="791" y="0"/>
                    </a:moveTo>
                    <a:cubicBezTo>
                      <a:pt x="335" y="0"/>
                      <a:pt x="1" y="395"/>
                      <a:pt x="1" y="790"/>
                    </a:cubicBezTo>
                    <a:cubicBezTo>
                      <a:pt x="1" y="1216"/>
                      <a:pt x="335" y="1581"/>
                      <a:pt x="791" y="1611"/>
                    </a:cubicBezTo>
                    <a:cubicBezTo>
                      <a:pt x="1247" y="1611"/>
                      <a:pt x="1581" y="1216"/>
                      <a:pt x="1581" y="790"/>
                    </a:cubicBezTo>
                    <a:cubicBezTo>
                      <a:pt x="1581" y="334"/>
                      <a:pt x="1217" y="0"/>
                      <a:pt x="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4"/>
              <p:cNvSpPr/>
              <p:nvPr/>
            </p:nvSpPr>
            <p:spPr>
              <a:xfrm>
                <a:off x="4901150" y="1284375"/>
                <a:ext cx="39550" cy="40300"/>
              </a:xfrm>
              <a:custGeom>
                <a:avLst/>
                <a:gdLst/>
                <a:ahLst/>
                <a:cxnLst/>
                <a:rect l="l" t="t" r="r" b="b"/>
                <a:pathLst>
                  <a:path w="1582" h="1612" extrusionOk="0">
                    <a:moveTo>
                      <a:pt x="791" y="0"/>
                    </a:moveTo>
                    <a:cubicBezTo>
                      <a:pt x="335" y="0"/>
                      <a:pt x="1" y="396"/>
                      <a:pt x="1" y="821"/>
                    </a:cubicBezTo>
                    <a:cubicBezTo>
                      <a:pt x="1" y="1277"/>
                      <a:pt x="335" y="1611"/>
                      <a:pt x="791" y="1611"/>
                    </a:cubicBezTo>
                    <a:cubicBezTo>
                      <a:pt x="1247" y="1611"/>
                      <a:pt x="1582" y="1277"/>
                      <a:pt x="1582" y="821"/>
                    </a:cubicBezTo>
                    <a:cubicBezTo>
                      <a:pt x="1582" y="365"/>
                      <a:pt x="1247" y="0"/>
                      <a:pt x="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4"/>
              <p:cNvSpPr/>
              <p:nvPr/>
            </p:nvSpPr>
            <p:spPr>
              <a:xfrm>
                <a:off x="4901150" y="1152900"/>
                <a:ext cx="39550" cy="39550"/>
              </a:xfrm>
              <a:custGeom>
                <a:avLst/>
                <a:gdLst/>
                <a:ahLst/>
                <a:cxnLst/>
                <a:rect l="l" t="t" r="r" b="b"/>
                <a:pathLst>
                  <a:path w="1582" h="1582" extrusionOk="0">
                    <a:moveTo>
                      <a:pt x="791" y="1"/>
                    </a:moveTo>
                    <a:cubicBezTo>
                      <a:pt x="335" y="1"/>
                      <a:pt x="1" y="366"/>
                      <a:pt x="1" y="791"/>
                    </a:cubicBezTo>
                    <a:cubicBezTo>
                      <a:pt x="1" y="1186"/>
                      <a:pt x="335" y="1582"/>
                      <a:pt x="791" y="1582"/>
                    </a:cubicBezTo>
                    <a:cubicBezTo>
                      <a:pt x="1247" y="1582"/>
                      <a:pt x="1582" y="1186"/>
                      <a:pt x="1582" y="791"/>
                    </a:cubicBezTo>
                    <a:cubicBezTo>
                      <a:pt x="1582" y="335"/>
                      <a:pt x="1247" y="1"/>
                      <a:pt x="7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4"/>
              <p:cNvSpPr/>
              <p:nvPr/>
            </p:nvSpPr>
            <p:spPr>
              <a:xfrm>
                <a:off x="4901150" y="1020700"/>
                <a:ext cx="39550" cy="39525"/>
              </a:xfrm>
              <a:custGeom>
                <a:avLst/>
                <a:gdLst/>
                <a:ahLst/>
                <a:cxnLst/>
                <a:rect l="l" t="t" r="r" b="b"/>
                <a:pathLst>
                  <a:path w="1582" h="1581" extrusionOk="0">
                    <a:moveTo>
                      <a:pt x="791" y="0"/>
                    </a:moveTo>
                    <a:cubicBezTo>
                      <a:pt x="366" y="0"/>
                      <a:pt x="1" y="365"/>
                      <a:pt x="1" y="790"/>
                    </a:cubicBezTo>
                    <a:cubicBezTo>
                      <a:pt x="1" y="1216"/>
                      <a:pt x="366" y="1581"/>
                      <a:pt x="791" y="1581"/>
                    </a:cubicBezTo>
                    <a:cubicBezTo>
                      <a:pt x="1217" y="1581"/>
                      <a:pt x="1582" y="1216"/>
                      <a:pt x="1582" y="790"/>
                    </a:cubicBezTo>
                    <a:cubicBezTo>
                      <a:pt x="1582" y="365"/>
                      <a:pt x="1217" y="0"/>
                      <a:pt x="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4"/>
              <p:cNvSpPr/>
              <p:nvPr/>
            </p:nvSpPr>
            <p:spPr>
              <a:xfrm>
                <a:off x="4901150" y="887700"/>
                <a:ext cx="39550" cy="39550"/>
              </a:xfrm>
              <a:custGeom>
                <a:avLst/>
                <a:gdLst/>
                <a:ahLst/>
                <a:cxnLst/>
                <a:rect l="l" t="t" r="r" b="b"/>
                <a:pathLst>
                  <a:path w="1582" h="1582" extrusionOk="0">
                    <a:moveTo>
                      <a:pt x="791" y="1"/>
                    </a:moveTo>
                    <a:cubicBezTo>
                      <a:pt x="335" y="1"/>
                      <a:pt x="1" y="366"/>
                      <a:pt x="1" y="791"/>
                    </a:cubicBezTo>
                    <a:cubicBezTo>
                      <a:pt x="1" y="1247"/>
                      <a:pt x="335" y="1581"/>
                      <a:pt x="791" y="1581"/>
                    </a:cubicBezTo>
                    <a:cubicBezTo>
                      <a:pt x="1247" y="1581"/>
                      <a:pt x="1582" y="1217"/>
                      <a:pt x="1582" y="791"/>
                    </a:cubicBezTo>
                    <a:cubicBezTo>
                      <a:pt x="1582" y="335"/>
                      <a:pt x="1247" y="1"/>
                      <a:pt x="7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4"/>
              <p:cNvSpPr/>
              <p:nvPr/>
            </p:nvSpPr>
            <p:spPr>
              <a:xfrm>
                <a:off x="4901150" y="755500"/>
                <a:ext cx="39550" cy="40300"/>
              </a:xfrm>
              <a:custGeom>
                <a:avLst/>
                <a:gdLst/>
                <a:ahLst/>
                <a:cxnLst/>
                <a:rect l="l" t="t" r="r" b="b"/>
                <a:pathLst>
                  <a:path w="1582" h="1612" extrusionOk="0">
                    <a:moveTo>
                      <a:pt x="791" y="0"/>
                    </a:moveTo>
                    <a:cubicBezTo>
                      <a:pt x="335" y="0"/>
                      <a:pt x="1" y="395"/>
                      <a:pt x="1" y="790"/>
                    </a:cubicBezTo>
                    <a:cubicBezTo>
                      <a:pt x="1" y="1216"/>
                      <a:pt x="335" y="1611"/>
                      <a:pt x="791" y="1611"/>
                    </a:cubicBezTo>
                    <a:cubicBezTo>
                      <a:pt x="1247" y="1611"/>
                      <a:pt x="1582" y="1216"/>
                      <a:pt x="1582" y="790"/>
                    </a:cubicBezTo>
                    <a:cubicBezTo>
                      <a:pt x="1582" y="334"/>
                      <a:pt x="1247" y="0"/>
                      <a:pt x="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4"/>
              <p:cNvSpPr/>
              <p:nvPr/>
            </p:nvSpPr>
            <p:spPr>
              <a:xfrm>
                <a:off x="4746150" y="1284375"/>
                <a:ext cx="40300" cy="40300"/>
              </a:xfrm>
              <a:custGeom>
                <a:avLst/>
                <a:gdLst/>
                <a:ahLst/>
                <a:cxnLst/>
                <a:rect l="l" t="t" r="r" b="b"/>
                <a:pathLst>
                  <a:path w="1612" h="1612" extrusionOk="0">
                    <a:moveTo>
                      <a:pt x="791" y="0"/>
                    </a:moveTo>
                    <a:cubicBezTo>
                      <a:pt x="335" y="0"/>
                      <a:pt x="0" y="396"/>
                      <a:pt x="0" y="821"/>
                    </a:cubicBezTo>
                    <a:cubicBezTo>
                      <a:pt x="0" y="1277"/>
                      <a:pt x="335" y="1611"/>
                      <a:pt x="791" y="1611"/>
                    </a:cubicBezTo>
                    <a:cubicBezTo>
                      <a:pt x="1246" y="1611"/>
                      <a:pt x="1611" y="1277"/>
                      <a:pt x="1611" y="821"/>
                    </a:cubicBezTo>
                    <a:cubicBezTo>
                      <a:pt x="1611" y="365"/>
                      <a:pt x="1246" y="0"/>
                      <a:pt x="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4"/>
              <p:cNvSpPr/>
              <p:nvPr/>
            </p:nvSpPr>
            <p:spPr>
              <a:xfrm>
                <a:off x="4746150" y="1152900"/>
                <a:ext cx="40300" cy="39550"/>
              </a:xfrm>
              <a:custGeom>
                <a:avLst/>
                <a:gdLst/>
                <a:ahLst/>
                <a:cxnLst/>
                <a:rect l="l" t="t" r="r" b="b"/>
                <a:pathLst>
                  <a:path w="1612" h="1582" extrusionOk="0">
                    <a:moveTo>
                      <a:pt x="791" y="1"/>
                    </a:moveTo>
                    <a:cubicBezTo>
                      <a:pt x="335" y="1"/>
                      <a:pt x="0" y="366"/>
                      <a:pt x="0" y="791"/>
                    </a:cubicBezTo>
                    <a:cubicBezTo>
                      <a:pt x="0" y="1186"/>
                      <a:pt x="335" y="1582"/>
                      <a:pt x="791" y="1582"/>
                    </a:cubicBezTo>
                    <a:cubicBezTo>
                      <a:pt x="1246" y="1582"/>
                      <a:pt x="1611" y="1186"/>
                      <a:pt x="1611" y="791"/>
                    </a:cubicBezTo>
                    <a:cubicBezTo>
                      <a:pt x="1611" y="335"/>
                      <a:pt x="1246" y="1"/>
                      <a:pt x="7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4"/>
              <p:cNvSpPr/>
              <p:nvPr/>
            </p:nvSpPr>
            <p:spPr>
              <a:xfrm>
                <a:off x="4746150" y="1020700"/>
                <a:ext cx="40300" cy="39525"/>
              </a:xfrm>
              <a:custGeom>
                <a:avLst/>
                <a:gdLst/>
                <a:ahLst/>
                <a:cxnLst/>
                <a:rect l="l" t="t" r="r" b="b"/>
                <a:pathLst>
                  <a:path w="1612" h="1581" extrusionOk="0">
                    <a:moveTo>
                      <a:pt x="791" y="0"/>
                    </a:moveTo>
                    <a:cubicBezTo>
                      <a:pt x="335" y="0"/>
                      <a:pt x="0" y="365"/>
                      <a:pt x="0" y="790"/>
                    </a:cubicBezTo>
                    <a:cubicBezTo>
                      <a:pt x="0" y="1216"/>
                      <a:pt x="335" y="1581"/>
                      <a:pt x="791" y="1581"/>
                    </a:cubicBezTo>
                    <a:cubicBezTo>
                      <a:pt x="1246" y="1581"/>
                      <a:pt x="1611" y="1246"/>
                      <a:pt x="1611" y="790"/>
                    </a:cubicBezTo>
                    <a:cubicBezTo>
                      <a:pt x="1611" y="335"/>
                      <a:pt x="1246" y="0"/>
                      <a:pt x="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4"/>
              <p:cNvSpPr/>
              <p:nvPr/>
            </p:nvSpPr>
            <p:spPr>
              <a:xfrm>
                <a:off x="4746150" y="887700"/>
                <a:ext cx="40300" cy="39550"/>
              </a:xfrm>
              <a:custGeom>
                <a:avLst/>
                <a:gdLst/>
                <a:ahLst/>
                <a:cxnLst/>
                <a:rect l="l" t="t" r="r" b="b"/>
                <a:pathLst>
                  <a:path w="1612" h="1582" extrusionOk="0">
                    <a:moveTo>
                      <a:pt x="791" y="1"/>
                    </a:moveTo>
                    <a:cubicBezTo>
                      <a:pt x="335" y="1"/>
                      <a:pt x="0" y="366"/>
                      <a:pt x="0" y="791"/>
                    </a:cubicBezTo>
                    <a:cubicBezTo>
                      <a:pt x="0" y="1247"/>
                      <a:pt x="335" y="1581"/>
                      <a:pt x="791" y="1581"/>
                    </a:cubicBezTo>
                    <a:cubicBezTo>
                      <a:pt x="1246" y="1581"/>
                      <a:pt x="1611" y="1217"/>
                      <a:pt x="1611" y="791"/>
                    </a:cubicBezTo>
                    <a:cubicBezTo>
                      <a:pt x="1611" y="335"/>
                      <a:pt x="1246" y="1"/>
                      <a:pt x="7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4"/>
              <p:cNvSpPr/>
              <p:nvPr/>
            </p:nvSpPr>
            <p:spPr>
              <a:xfrm>
                <a:off x="4746150" y="755500"/>
                <a:ext cx="40300" cy="40300"/>
              </a:xfrm>
              <a:custGeom>
                <a:avLst/>
                <a:gdLst/>
                <a:ahLst/>
                <a:cxnLst/>
                <a:rect l="l" t="t" r="r" b="b"/>
                <a:pathLst>
                  <a:path w="1612" h="1612" extrusionOk="0">
                    <a:moveTo>
                      <a:pt x="791" y="0"/>
                    </a:moveTo>
                    <a:cubicBezTo>
                      <a:pt x="335" y="0"/>
                      <a:pt x="0" y="395"/>
                      <a:pt x="0" y="790"/>
                    </a:cubicBezTo>
                    <a:cubicBezTo>
                      <a:pt x="0" y="1216"/>
                      <a:pt x="335" y="1611"/>
                      <a:pt x="791" y="1611"/>
                    </a:cubicBezTo>
                    <a:cubicBezTo>
                      <a:pt x="1246" y="1611"/>
                      <a:pt x="1611" y="1216"/>
                      <a:pt x="1611" y="790"/>
                    </a:cubicBezTo>
                    <a:cubicBezTo>
                      <a:pt x="1611" y="334"/>
                      <a:pt x="1246" y="0"/>
                      <a:pt x="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4"/>
              <p:cNvSpPr/>
              <p:nvPr/>
            </p:nvSpPr>
            <p:spPr>
              <a:xfrm>
                <a:off x="4591125" y="1284375"/>
                <a:ext cx="40300" cy="40300"/>
              </a:xfrm>
              <a:custGeom>
                <a:avLst/>
                <a:gdLst/>
                <a:ahLst/>
                <a:cxnLst/>
                <a:rect l="l" t="t" r="r" b="b"/>
                <a:pathLst>
                  <a:path w="1612" h="1612" extrusionOk="0">
                    <a:moveTo>
                      <a:pt x="821" y="0"/>
                    </a:moveTo>
                    <a:cubicBezTo>
                      <a:pt x="365" y="0"/>
                      <a:pt x="1" y="396"/>
                      <a:pt x="1" y="821"/>
                    </a:cubicBezTo>
                    <a:cubicBezTo>
                      <a:pt x="1" y="1277"/>
                      <a:pt x="365" y="1611"/>
                      <a:pt x="821" y="1611"/>
                    </a:cubicBezTo>
                    <a:cubicBezTo>
                      <a:pt x="1277" y="1611"/>
                      <a:pt x="1612" y="1277"/>
                      <a:pt x="1612" y="821"/>
                    </a:cubicBezTo>
                    <a:cubicBezTo>
                      <a:pt x="161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4"/>
              <p:cNvSpPr/>
              <p:nvPr/>
            </p:nvSpPr>
            <p:spPr>
              <a:xfrm>
                <a:off x="4591125" y="1152900"/>
                <a:ext cx="40300" cy="39550"/>
              </a:xfrm>
              <a:custGeom>
                <a:avLst/>
                <a:gdLst/>
                <a:ahLst/>
                <a:cxnLst/>
                <a:rect l="l" t="t" r="r" b="b"/>
                <a:pathLst>
                  <a:path w="1612" h="1582" extrusionOk="0">
                    <a:moveTo>
                      <a:pt x="821" y="1"/>
                    </a:moveTo>
                    <a:cubicBezTo>
                      <a:pt x="365" y="1"/>
                      <a:pt x="1" y="366"/>
                      <a:pt x="1" y="791"/>
                    </a:cubicBezTo>
                    <a:cubicBezTo>
                      <a:pt x="1" y="1186"/>
                      <a:pt x="365" y="1582"/>
                      <a:pt x="821" y="1582"/>
                    </a:cubicBezTo>
                    <a:cubicBezTo>
                      <a:pt x="1277" y="1582"/>
                      <a:pt x="1612" y="1186"/>
                      <a:pt x="1612" y="791"/>
                    </a:cubicBezTo>
                    <a:cubicBezTo>
                      <a:pt x="1612" y="33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4"/>
              <p:cNvSpPr/>
              <p:nvPr/>
            </p:nvSpPr>
            <p:spPr>
              <a:xfrm>
                <a:off x="4591125" y="1020700"/>
                <a:ext cx="40300" cy="39525"/>
              </a:xfrm>
              <a:custGeom>
                <a:avLst/>
                <a:gdLst/>
                <a:ahLst/>
                <a:cxnLst/>
                <a:rect l="l" t="t" r="r" b="b"/>
                <a:pathLst>
                  <a:path w="1612" h="1581" extrusionOk="0">
                    <a:moveTo>
                      <a:pt x="821" y="0"/>
                    </a:moveTo>
                    <a:cubicBezTo>
                      <a:pt x="365" y="0"/>
                      <a:pt x="1" y="365"/>
                      <a:pt x="1" y="790"/>
                    </a:cubicBezTo>
                    <a:cubicBezTo>
                      <a:pt x="1" y="1216"/>
                      <a:pt x="365" y="1581"/>
                      <a:pt x="821" y="1581"/>
                    </a:cubicBezTo>
                    <a:cubicBezTo>
                      <a:pt x="1277" y="1581"/>
                      <a:pt x="1612" y="1246"/>
                      <a:pt x="1612" y="790"/>
                    </a:cubicBezTo>
                    <a:cubicBezTo>
                      <a:pt x="1612" y="33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4"/>
              <p:cNvSpPr/>
              <p:nvPr/>
            </p:nvSpPr>
            <p:spPr>
              <a:xfrm>
                <a:off x="4591125" y="887700"/>
                <a:ext cx="40300" cy="39550"/>
              </a:xfrm>
              <a:custGeom>
                <a:avLst/>
                <a:gdLst/>
                <a:ahLst/>
                <a:cxnLst/>
                <a:rect l="l" t="t" r="r" b="b"/>
                <a:pathLst>
                  <a:path w="1612" h="1582" extrusionOk="0">
                    <a:moveTo>
                      <a:pt x="821" y="1"/>
                    </a:moveTo>
                    <a:cubicBezTo>
                      <a:pt x="365" y="1"/>
                      <a:pt x="1" y="366"/>
                      <a:pt x="1" y="791"/>
                    </a:cubicBezTo>
                    <a:cubicBezTo>
                      <a:pt x="1" y="1247"/>
                      <a:pt x="365" y="1581"/>
                      <a:pt x="821" y="1581"/>
                    </a:cubicBezTo>
                    <a:cubicBezTo>
                      <a:pt x="1277" y="1581"/>
                      <a:pt x="1612" y="1217"/>
                      <a:pt x="1612" y="791"/>
                    </a:cubicBezTo>
                    <a:cubicBezTo>
                      <a:pt x="1612" y="33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4"/>
              <p:cNvSpPr/>
              <p:nvPr/>
            </p:nvSpPr>
            <p:spPr>
              <a:xfrm>
                <a:off x="4591125" y="755500"/>
                <a:ext cx="40300" cy="40300"/>
              </a:xfrm>
              <a:custGeom>
                <a:avLst/>
                <a:gdLst/>
                <a:ahLst/>
                <a:cxnLst/>
                <a:rect l="l" t="t" r="r" b="b"/>
                <a:pathLst>
                  <a:path w="1612" h="1612" extrusionOk="0">
                    <a:moveTo>
                      <a:pt x="821" y="0"/>
                    </a:moveTo>
                    <a:cubicBezTo>
                      <a:pt x="365" y="0"/>
                      <a:pt x="1" y="395"/>
                      <a:pt x="1" y="790"/>
                    </a:cubicBezTo>
                    <a:cubicBezTo>
                      <a:pt x="1" y="1216"/>
                      <a:pt x="365" y="1611"/>
                      <a:pt x="821" y="1611"/>
                    </a:cubicBezTo>
                    <a:cubicBezTo>
                      <a:pt x="1277" y="1611"/>
                      <a:pt x="1612" y="1216"/>
                      <a:pt x="1612" y="790"/>
                    </a:cubicBezTo>
                    <a:cubicBezTo>
                      <a:pt x="1612" y="334"/>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4"/>
              <p:cNvSpPr/>
              <p:nvPr/>
            </p:nvSpPr>
            <p:spPr>
              <a:xfrm>
                <a:off x="4437625" y="1284375"/>
                <a:ext cx="39550" cy="40300"/>
              </a:xfrm>
              <a:custGeom>
                <a:avLst/>
                <a:gdLst/>
                <a:ahLst/>
                <a:cxnLst/>
                <a:rect l="l" t="t" r="r" b="b"/>
                <a:pathLst>
                  <a:path w="1582" h="1612" extrusionOk="0">
                    <a:moveTo>
                      <a:pt x="791" y="0"/>
                    </a:moveTo>
                    <a:cubicBezTo>
                      <a:pt x="335" y="0"/>
                      <a:pt x="1" y="396"/>
                      <a:pt x="1" y="821"/>
                    </a:cubicBezTo>
                    <a:cubicBezTo>
                      <a:pt x="1" y="1277"/>
                      <a:pt x="335" y="1611"/>
                      <a:pt x="791" y="1611"/>
                    </a:cubicBezTo>
                    <a:cubicBezTo>
                      <a:pt x="1247" y="1611"/>
                      <a:pt x="1581" y="1277"/>
                      <a:pt x="1581" y="821"/>
                    </a:cubicBezTo>
                    <a:cubicBezTo>
                      <a:pt x="1581" y="365"/>
                      <a:pt x="1247" y="0"/>
                      <a:pt x="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4"/>
              <p:cNvSpPr/>
              <p:nvPr/>
            </p:nvSpPr>
            <p:spPr>
              <a:xfrm>
                <a:off x="4437625" y="1152900"/>
                <a:ext cx="39550" cy="39550"/>
              </a:xfrm>
              <a:custGeom>
                <a:avLst/>
                <a:gdLst/>
                <a:ahLst/>
                <a:cxnLst/>
                <a:rect l="l" t="t" r="r" b="b"/>
                <a:pathLst>
                  <a:path w="1582" h="1582" extrusionOk="0">
                    <a:moveTo>
                      <a:pt x="791" y="1"/>
                    </a:moveTo>
                    <a:cubicBezTo>
                      <a:pt x="335" y="1"/>
                      <a:pt x="1" y="366"/>
                      <a:pt x="1" y="791"/>
                    </a:cubicBezTo>
                    <a:cubicBezTo>
                      <a:pt x="1" y="1186"/>
                      <a:pt x="335" y="1582"/>
                      <a:pt x="791" y="1582"/>
                    </a:cubicBezTo>
                    <a:cubicBezTo>
                      <a:pt x="1247" y="1582"/>
                      <a:pt x="1581" y="1186"/>
                      <a:pt x="1581" y="791"/>
                    </a:cubicBezTo>
                    <a:cubicBezTo>
                      <a:pt x="1581" y="335"/>
                      <a:pt x="1247" y="1"/>
                      <a:pt x="7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4"/>
              <p:cNvSpPr/>
              <p:nvPr/>
            </p:nvSpPr>
            <p:spPr>
              <a:xfrm>
                <a:off x="4437625" y="1020700"/>
                <a:ext cx="39550" cy="39525"/>
              </a:xfrm>
              <a:custGeom>
                <a:avLst/>
                <a:gdLst/>
                <a:ahLst/>
                <a:cxnLst/>
                <a:rect l="l" t="t" r="r" b="b"/>
                <a:pathLst>
                  <a:path w="1582" h="1581" extrusionOk="0">
                    <a:moveTo>
                      <a:pt x="791" y="0"/>
                    </a:moveTo>
                    <a:cubicBezTo>
                      <a:pt x="335" y="0"/>
                      <a:pt x="1" y="365"/>
                      <a:pt x="1" y="790"/>
                    </a:cubicBezTo>
                    <a:cubicBezTo>
                      <a:pt x="1" y="1216"/>
                      <a:pt x="335" y="1581"/>
                      <a:pt x="791" y="1581"/>
                    </a:cubicBezTo>
                    <a:cubicBezTo>
                      <a:pt x="1247" y="1581"/>
                      <a:pt x="1581" y="1246"/>
                      <a:pt x="1581" y="790"/>
                    </a:cubicBezTo>
                    <a:cubicBezTo>
                      <a:pt x="1581" y="335"/>
                      <a:pt x="1247" y="0"/>
                      <a:pt x="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4"/>
              <p:cNvSpPr/>
              <p:nvPr/>
            </p:nvSpPr>
            <p:spPr>
              <a:xfrm>
                <a:off x="4437625" y="887700"/>
                <a:ext cx="39550" cy="39550"/>
              </a:xfrm>
              <a:custGeom>
                <a:avLst/>
                <a:gdLst/>
                <a:ahLst/>
                <a:cxnLst/>
                <a:rect l="l" t="t" r="r" b="b"/>
                <a:pathLst>
                  <a:path w="1582" h="1582" extrusionOk="0">
                    <a:moveTo>
                      <a:pt x="791" y="1"/>
                    </a:moveTo>
                    <a:cubicBezTo>
                      <a:pt x="335" y="1"/>
                      <a:pt x="1" y="366"/>
                      <a:pt x="1" y="791"/>
                    </a:cubicBezTo>
                    <a:cubicBezTo>
                      <a:pt x="1" y="1247"/>
                      <a:pt x="335" y="1581"/>
                      <a:pt x="791" y="1581"/>
                    </a:cubicBezTo>
                    <a:cubicBezTo>
                      <a:pt x="1247" y="1581"/>
                      <a:pt x="1581" y="1217"/>
                      <a:pt x="1581" y="791"/>
                    </a:cubicBezTo>
                    <a:cubicBezTo>
                      <a:pt x="1581" y="335"/>
                      <a:pt x="1247" y="1"/>
                      <a:pt x="7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4"/>
              <p:cNvSpPr/>
              <p:nvPr/>
            </p:nvSpPr>
            <p:spPr>
              <a:xfrm>
                <a:off x="4437625" y="755500"/>
                <a:ext cx="39550" cy="40300"/>
              </a:xfrm>
              <a:custGeom>
                <a:avLst/>
                <a:gdLst/>
                <a:ahLst/>
                <a:cxnLst/>
                <a:rect l="l" t="t" r="r" b="b"/>
                <a:pathLst>
                  <a:path w="1582" h="1612" extrusionOk="0">
                    <a:moveTo>
                      <a:pt x="791" y="0"/>
                    </a:moveTo>
                    <a:cubicBezTo>
                      <a:pt x="335" y="0"/>
                      <a:pt x="1" y="395"/>
                      <a:pt x="1" y="790"/>
                    </a:cubicBezTo>
                    <a:cubicBezTo>
                      <a:pt x="1" y="1216"/>
                      <a:pt x="335" y="1611"/>
                      <a:pt x="791" y="1611"/>
                    </a:cubicBezTo>
                    <a:cubicBezTo>
                      <a:pt x="1247" y="1611"/>
                      <a:pt x="1581" y="1216"/>
                      <a:pt x="1581" y="790"/>
                    </a:cubicBezTo>
                    <a:cubicBezTo>
                      <a:pt x="1581" y="334"/>
                      <a:pt x="1247" y="0"/>
                      <a:pt x="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4"/>
              <p:cNvSpPr/>
              <p:nvPr/>
            </p:nvSpPr>
            <p:spPr>
              <a:xfrm>
                <a:off x="4282600" y="1284375"/>
                <a:ext cx="40300" cy="40300"/>
              </a:xfrm>
              <a:custGeom>
                <a:avLst/>
                <a:gdLst/>
                <a:ahLst/>
                <a:cxnLst/>
                <a:rect l="l" t="t" r="r" b="b"/>
                <a:pathLst>
                  <a:path w="1612" h="1612" extrusionOk="0">
                    <a:moveTo>
                      <a:pt x="791" y="0"/>
                    </a:moveTo>
                    <a:cubicBezTo>
                      <a:pt x="335" y="0"/>
                      <a:pt x="1" y="396"/>
                      <a:pt x="1" y="821"/>
                    </a:cubicBezTo>
                    <a:cubicBezTo>
                      <a:pt x="1" y="1277"/>
                      <a:pt x="335" y="1611"/>
                      <a:pt x="791" y="1611"/>
                    </a:cubicBezTo>
                    <a:cubicBezTo>
                      <a:pt x="1247" y="1611"/>
                      <a:pt x="1612" y="1277"/>
                      <a:pt x="1612" y="821"/>
                    </a:cubicBezTo>
                    <a:cubicBezTo>
                      <a:pt x="1612" y="365"/>
                      <a:pt x="1217" y="0"/>
                      <a:pt x="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4"/>
              <p:cNvSpPr/>
              <p:nvPr/>
            </p:nvSpPr>
            <p:spPr>
              <a:xfrm>
                <a:off x="4282600" y="1152900"/>
                <a:ext cx="40300" cy="39550"/>
              </a:xfrm>
              <a:custGeom>
                <a:avLst/>
                <a:gdLst/>
                <a:ahLst/>
                <a:cxnLst/>
                <a:rect l="l" t="t" r="r" b="b"/>
                <a:pathLst>
                  <a:path w="1612" h="1582" extrusionOk="0">
                    <a:moveTo>
                      <a:pt x="791" y="1"/>
                    </a:moveTo>
                    <a:cubicBezTo>
                      <a:pt x="335" y="1"/>
                      <a:pt x="1" y="366"/>
                      <a:pt x="1" y="791"/>
                    </a:cubicBezTo>
                    <a:cubicBezTo>
                      <a:pt x="1" y="1186"/>
                      <a:pt x="335" y="1582"/>
                      <a:pt x="791" y="1582"/>
                    </a:cubicBezTo>
                    <a:cubicBezTo>
                      <a:pt x="1247" y="1582"/>
                      <a:pt x="1612" y="1186"/>
                      <a:pt x="1612" y="791"/>
                    </a:cubicBezTo>
                    <a:cubicBezTo>
                      <a:pt x="1612" y="335"/>
                      <a:pt x="1217" y="1"/>
                      <a:pt x="7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4"/>
              <p:cNvSpPr/>
              <p:nvPr/>
            </p:nvSpPr>
            <p:spPr>
              <a:xfrm>
                <a:off x="4282600" y="1020700"/>
                <a:ext cx="40300" cy="39525"/>
              </a:xfrm>
              <a:custGeom>
                <a:avLst/>
                <a:gdLst/>
                <a:ahLst/>
                <a:cxnLst/>
                <a:rect l="l" t="t" r="r" b="b"/>
                <a:pathLst>
                  <a:path w="1612" h="1581" extrusionOk="0">
                    <a:moveTo>
                      <a:pt x="791" y="0"/>
                    </a:moveTo>
                    <a:cubicBezTo>
                      <a:pt x="335" y="0"/>
                      <a:pt x="1" y="365"/>
                      <a:pt x="1" y="790"/>
                    </a:cubicBezTo>
                    <a:cubicBezTo>
                      <a:pt x="1" y="1216"/>
                      <a:pt x="335" y="1550"/>
                      <a:pt x="791" y="1581"/>
                    </a:cubicBezTo>
                    <a:cubicBezTo>
                      <a:pt x="1247" y="1581"/>
                      <a:pt x="1612" y="1246"/>
                      <a:pt x="1612" y="790"/>
                    </a:cubicBezTo>
                    <a:cubicBezTo>
                      <a:pt x="1612" y="335"/>
                      <a:pt x="1217" y="0"/>
                      <a:pt x="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4"/>
              <p:cNvSpPr/>
              <p:nvPr/>
            </p:nvSpPr>
            <p:spPr>
              <a:xfrm>
                <a:off x="4282600" y="887700"/>
                <a:ext cx="40300" cy="39550"/>
              </a:xfrm>
              <a:custGeom>
                <a:avLst/>
                <a:gdLst/>
                <a:ahLst/>
                <a:cxnLst/>
                <a:rect l="l" t="t" r="r" b="b"/>
                <a:pathLst>
                  <a:path w="1612" h="1582" extrusionOk="0">
                    <a:moveTo>
                      <a:pt x="791" y="1"/>
                    </a:moveTo>
                    <a:cubicBezTo>
                      <a:pt x="335" y="1"/>
                      <a:pt x="1" y="366"/>
                      <a:pt x="1" y="791"/>
                    </a:cubicBezTo>
                    <a:cubicBezTo>
                      <a:pt x="1" y="1247"/>
                      <a:pt x="335" y="1581"/>
                      <a:pt x="791" y="1581"/>
                    </a:cubicBezTo>
                    <a:cubicBezTo>
                      <a:pt x="1247" y="1581"/>
                      <a:pt x="1612" y="1217"/>
                      <a:pt x="1612" y="791"/>
                    </a:cubicBezTo>
                    <a:cubicBezTo>
                      <a:pt x="1612" y="335"/>
                      <a:pt x="1217" y="1"/>
                      <a:pt x="7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4"/>
              <p:cNvSpPr/>
              <p:nvPr/>
            </p:nvSpPr>
            <p:spPr>
              <a:xfrm>
                <a:off x="4282600" y="755500"/>
                <a:ext cx="40300" cy="40300"/>
              </a:xfrm>
              <a:custGeom>
                <a:avLst/>
                <a:gdLst/>
                <a:ahLst/>
                <a:cxnLst/>
                <a:rect l="l" t="t" r="r" b="b"/>
                <a:pathLst>
                  <a:path w="1612" h="1612" extrusionOk="0">
                    <a:moveTo>
                      <a:pt x="791" y="0"/>
                    </a:moveTo>
                    <a:cubicBezTo>
                      <a:pt x="335" y="0"/>
                      <a:pt x="1" y="395"/>
                      <a:pt x="1" y="790"/>
                    </a:cubicBezTo>
                    <a:cubicBezTo>
                      <a:pt x="1" y="1216"/>
                      <a:pt x="335" y="1581"/>
                      <a:pt x="791" y="1611"/>
                    </a:cubicBezTo>
                    <a:cubicBezTo>
                      <a:pt x="1247" y="1611"/>
                      <a:pt x="1612" y="1216"/>
                      <a:pt x="1612" y="790"/>
                    </a:cubicBezTo>
                    <a:cubicBezTo>
                      <a:pt x="1612" y="334"/>
                      <a:pt x="1217" y="0"/>
                      <a:pt x="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01" name="Google Shape;901;p14"/>
          <p:cNvSpPr txBox="1">
            <a:spLocks noGrp="1"/>
          </p:cNvSpPr>
          <p:nvPr>
            <p:ph type="title"/>
          </p:nvPr>
        </p:nvSpPr>
        <p:spPr>
          <a:xfrm>
            <a:off x="2642400" y="3106350"/>
            <a:ext cx="38592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None/>
              <a:defRPr sz="22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02" name="Google Shape;902;p14"/>
          <p:cNvSpPr txBox="1">
            <a:spLocks noGrp="1"/>
          </p:cNvSpPr>
          <p:nvPr>
            <p:ph type="subTitle" idx="1"/>
          </p:nvPr>
        </p:nvSpPr>
        <p:spPr>
          <a:xfrm>
            <a:off x="2015250" y="1548309"/>
            <a:ext cx="5113500" cy="1628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400">
                <a:solidFill>
                  <a:schemeClr val="lt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2">
    <p:bg>
      <p:bgPr>
        <a:solidFill>
          <a:schemeClr val="lt1"/>
        </a:solidFill>
        <a:effectLst/>
      </p:bgPr>
    </p:bg>
    <p:spTree>
      <p:nvGrpSpPr>
        <p:cNvPr id="1" name="Shape 903"/>
        <p:cNvGrpSpPr/>
        <p:nvPr/>
      </p:nvGrpSpPr>
      <p:grpSpPr>
        <a:xfrm>
          <a:off x="0" y="0"/>
          <a:ext cx="0" cy="0"/>
          <a:chOff x="0" y="0"/>
          <a:chExt cx="0" cy="0"/>
        </a:xfrm>
      </p:grpSpPr>
      <p:sp>
        <p:nvSpPr>
          <p:cNvPr id="904" name="Google Shape;904;p15"/>
          <p:cNvSpPr txBox="1">
            <a:spLocks noGrp="1"/>
          </p:cNvSpPr>
          <p:nvPr>
            <p:ph type="subTitle" idx="1"/>
          </p:nvPr>
        </p:nvSpPr>
        <p:spPr>
          <a:xfrm>
            <a:off x="832875" y="2649925"/>
            <a:ext cx="3439800" cy="9159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rgbClr val="EF3957"/>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5" name="Google Shape;905;p15"/>
          <p:cNvSpPr txBox="1">
            <a:spLocks noGrp="1"/>
          </p:cNvSpPr>
          <p:nvPr>
            <p:ph type="title"/>
          </p:nvPr>
        </p:nvSpPr>
        <p:spPr>
          <a:xfrm>
            <a:off x="720000" y="1367475"/>
            <a:ext cx="4131900" cy="1018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9000" b="1">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06" name="Google Shape;906;p15"/>
          <p:cNvGrpSpPr/>
          <p:nvPr/>
        </p:nvGrpSpPr>
        <p:grpSpPr>
          <a:xfrm>
            <a:off x="125975" y="103200"/>
            <a:ext cx="8812550" cy="5127225"/>
            <a:chOff x="125975" y="103200"/>
            <a:chExt cx="8812550" cy="5127225"/>
          </a:xfrm>
        </p:grpSpPr>
        <p:sp>
          <p:nvSpPr>
            <p:cNvPr id="907" name="Google Shape;907;p15"/>
            <p:cNvSpPr/>
            <p:nvPr/>
          </p:nvSpPr>
          <p:spPr>
            <a:xfrm>
              <a:off x="5813050" y="3946175"/>
              <a:ext cx="2746275" cy="183175"/>
            </a:xfrm>
            <a:custGeom>
              <a:avLst/>
              <a:gdLst/>
              <a:ahLst/>
              <a:cxnLst/>
              <a:rect l="l" t="t" r="r" b="b"/>
              <a:pathLst>
                <a:path w="109851" h="7327" extrusionOk="0">
                  <a:moveTo>
                    <a:pt x="1" y="1"/>
                  </a:moveTo>
                  <a:lnTo>
                    <a:pt x="1" y="7326"/>
                  </a:lnTo>
                  <a:lnTo>
                    <a:pt x="109851" y="7326"/>
                  </a:lnTo>
                  <a:lnTo>
                    <a:pt x="109851" y="1"/>
                  </a:lnTo>
                  <a:close/>
                </a:path>
              </a:pathLst>
            </a:custGeom>
            <a:solidFill>
              <a:srgbClr val="47E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5"/>
            <p:cNvSpPr/>
            <p:nvPr/>
          </p:nvSpPr>
          <p:spPr>
            <a:xfrm>
              <a:off x="6680100" y="1536000"/>
              <a:ext cx="2258425" cy="2057625"/>
            </a:xfrm>
            <a:custGeom>
              <a:avLst/>
              <a:gdLst/>
              <a:ahLst/>
              <a:cxnLst/>
              <a:rect l="l" t="t" r="r" b="b"/>
              <a:pathLst>
                <a:path w="90337" h="82305" extrusionOk="0">
                  <a:moveTo>
                    <a:pt x="45180" y="1"/>
                  </a:moveTo>
                  <a:cubicBezTo>
                    <a:pt x="34651" y="1"/>
                    <a:pt x="24119" y="4020"/>
                    <a:pt x="16080" y="12060"/>
                  </a:cubicBezTo>
                  <a:cubicBezTo>
                    <a:pt x="0" y="28139"/>
                    <a:pt x="0" y="54188"/>
                    <a:pt x="16080" y="70268"/>
                  </a:cubicBezTo>
                  <a:cubicBezTo>
                    <a:pt x="24119" y="78292"/>
                    <a:pt x="34651" y="82304"/>
                    <a:pt x="45180" y="82304"/>
                  </a:cubicBezTo>
                  <a:cubicBezTo>
                    <a:pt x="55708" y="82304"/>
                    <a:pt x="66233" y="78292"/>
                    <a:pt x="74257" y="70268"/>
                  </a:cubicBezTo>
                  <a:cubicBezTo>
                    <a:pt x="90336" y="54188"/>
                    <a:pt x="90336" y="28139"/>
                    <a:pt x="74257" y="12060"/>
                  </a:cubicBezTo>
                  <a:cubicBezTo>
                    <a:pt x="66233" y="4020"/>
                    <a:pt x="55708" y="1"/>
                    <a:pt x="45180" y="1"/>
                  </a:cubicBezTo>
                  <a:close/>
                </a:path>
              </a:pathLst>
            </a:custGeom>
            <a:solidFill>
              <a:srgbClr val="47E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9" name="Google Shape;909;p15"/>
            <p:cNvGrpSpPr/>
            <p:nvPr/>
          </p:nvGrpSpPr>
          <p:grpSpPr>
            <a:xfrm>
              <a:off x="6321425" y="2520625"/>
              <a:ext cx="304750" cy="2174075"/>
              <a:chOff x="6321425" y="2520625"/>
              <a:chExt cx="304750" cy="2174075"/>
            </a:xfrm>
          </p:grpSpPr>
          <p:sp>
            <p:nvSpPr>
              <p:cNvPr id="910" name="Google Shape;910;p15"/>
              <p:cNvSpPr/>
              <p:nvPr/>
            </p:nvSpPr>
            <p:spPr>
              <a:xfrm>
                <a:off x="6321425" y="2520625"/>
                <a:ext cx="304750" cy="232550"/>
              </a:xfrm>
              <a:custGeom>
                <a:avLst/>
                <a:gdLst/>
                <a:ahLst/>
                <a:cxnLst/>
                <a:rect l="l" t="t" r="r" b="b"/>
                <a:pathLst>
                  <a:path w="12190" h="9302" extrusionOk="0">
                    <a:moveTo>
                      <a:pt x="1" y="1"/>
                    </a:moveTo>
                    <a:lnTo>
                      <a:pt x="1" y="2128"/>
                    </a:lnTo>
                    <a:lnTo>
                      <a:pt x="12189" y="9302"/>
                    </a:lnTo>
                    <a:lnTo>
                      <a:pt x="12189" y="7204"/>
                    </a:lnTo>
                    <a:lnTo>
                      <a:pt x="1" y="1"/>
                    </a:lnTo>
                    <a:close/>
                  </a:path>
                </a:pathLst>
              </a:custGeom>
              <a:solidFill>
                <a:srgbClr val="EF3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5"/>
              <p:cNvSpPr/>
              <p:nvPr/>
            </p:nvSpPr>
            <p:spPr>
              <a:xfrm>
                <a:off x="6321425" y="2715150"/>
                <a:ext cx="304750" cy="232575"/>
              </a:xfrm>
              <a:custGeom>
                <a:avLst/>
                <a:gdLst/>
                <a:ahLst/>
                <a:cxnLst/>
                <a:rect l="l" t="t" r="r" b="b"/>
                <a:pathLst>
                  <a:path w="12190" h="9303" extrusionOk="0">
                    <a:moveTo>
                      <a:pt x="1" y="1"/>
                    </a:moveTo>
                    <a:lnTo>
                      <a:pt x="1" y="2098"/>
                    </a:lnTo>
                    <a:lnTo>
                      <a:pt x="12189" y="9302"/>
                    </a:lnTo>
                    <a:lnTo>
                      <a:pt x="12189" y="7174"/>
                    </a:lnTo>
                    <a:lnTo>
                      <a:pt x="1" y="1"/>
                    </a:lnTo>
                    <a:close/>
                  </a:path>
                </a:pathLst>
              </a:custGeom>
              <a:solidFill>
                <a:srgbClr val="EF3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5"/>
              <p:cNvSpPr/>
              <p:nvPr/>
            </p:nvSpPr>
            <p:spPr>
              <a:xfrm>
                <a:off x="6321425" y="2908925"/>
                <a:ext cx="304750" cy="232550"/>
              </a:xfrm>
              <a:custGeom>
                <a:avLst/>
                <a:gdLst/>
                <a:ahLst/>
                <a:cxnLst/>
                <a:rect l="l" t="t" r="r" b="b"/>
                <a:pathLst>
                  <a:path w="12190" h="9302" extrusionOk="0">
                    <a:moveTo>
                      <a:pt x="1" y="1"/>
                    </a:moveTo>
                    <a:lnTo>
                      <a:pt x="1" y="2129"/>
                    </a:lnTo>
                    <a:lnTo>
                      <a:pt x="12189" y="9302"/>
                    </a:lnTo>
                    <a:lnTo>
                      <a:pt x="12189" y="7174"/>
                    </a:lnTo>
                    <a:lnTo>
                      <a:pt x="1" y="1"/>
                    </a:lnTo>
                    <a:close/>
                  </a:path>
                </a:pathLst>
              </a:custGeom>
              <a:solidFill>
                <a:srgbClr val="EF3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5"/>
              <p:cNvSpPr/>
              <p:nvPr/>
            </p:nvSpPr>
            <p:spPr>
              <a:xfrm>
                <a:off x="6321425" y="3103475"/>
                <a:ext cx="304750" cy="231775"/>
              </a:xfrm>
              <a:custGeom>
                <a:avLst/>
                <a:gdLst/>
                <a:ahLst/>
                <a:cxnLst/>
                <a:rect l="l" t="t" r="r" b="b"/>
                <a:pathLst>
                  <a:path w="12190" h="9271" extrusionOk="0">
                    <a:moveTo>
                      <a:pt x="1" y="0"/>
                    </a:moveTo>
                    <a:lnTo>
                      <a:pt x="1" y="2097"/>
                    </a:lnTo>
                    <a:lnTo>
                      <a:pt x="12189" y="9271"/>
                    </a:lnTo>
                    <a:lnTo>
                      <a:pt x="12189" y="7174"/>
                    </a:lnTo>
                    <a:lnTo>
                      <a:pt x="1" y="0"/>
                    </a:lnTo>
                    <a:close/>
                  </a:path>
                </a:pathLst>
              </a:custGeom>
              <a:solidFill>
                <a:srgbClr val="EF3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5"/>
              <p:cNvSpPr/>
              <p:nvPr/>
            </p:nvSpPr>
            <p:spPr>
              <a:xfrm>
                <a:off x="6321425" y="3297250"/>
                <a:ext cx="304750" cy="232550"/>
              </a:xfrm>
              <a:custGeom>
                <a:avLst/>
                <a:gdLst/>
                <a:ahLst/>
                <a:cxnLst/>
                <a:rect l="l" t="t" r="r" b="b"/>
                <a:pathLst>
                  <a:path w="12190" h="9302" extrusionOk="0">
                    <a:moveTo>
                      <a:pt x="1" y="0"/>
                    </a:moveTo>
                    <a:lnTo>
                      <a:pt x="1" y="2128"/>
                    </a:lnTo>
                    <a:lnTo>
                      <a:pt x="12189" y="9301"/>
                    </a:lnTo>
                    <a:lnTo>
                      <a:pt x="12189" y="7173"/>
                    </a:lnTo>
                    <a:lnTo>
                      <a:pt x="1" y="0"/>
                    </a:lnTo>
                    <a:close/>
                  </a:path>
                </a:pathLst>
              </a:custGeom>
              <a:solidFill>
                <a:srgbClr val="EF3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5"/>
              <p:cNvSpPr/>
              <p:nvPr/>
            </p:nvSpPr>
            <p:spPr>
              <a:xfrm>
                <a:off x="6321425" y="3491000"/>
                <a:ext cx="304750" cy="233325"/>
              </a:xfrm>
              <a:custGeom>
                <a:avLst/>
                <a:gdLst/>
                <a:ahLst/>
                <a:cxnLst/>
                <a:rect l="l" t="t" r="r" b="b"/>
                <a:pathLst>
                  <a:path w="12190" h="9333" extrusionOk="0">
                    <a:moveTo>
                      <a:pt x="1" y="1"/>
                    </a:moveTo>
                    <a:lnTo>
                      <a:pt x="1" y="2129"/>
                    </a:lnTo>
                    <a:lnTo>
                      <a:pt x="12189" y="9332"/>
                    </a:lnTo>
                    <a:lnTo>
                      <a:pt x="12189" y="7235"/>
                    </a:lnTo>
                    <a:lnTo>
                      <a:pt x="1" y="1"/>
                    </a:lnTo>
                    <a:close/>
                  </a:path>
                </a:pathLst>
              </a:custGeom>
              <a:solidFill>
                <a:srgbClr val="EF3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5"/>
              <p:cNvSpPr/>
              <p:nvPr/>
            </p:nvSpPr>
            <p:spPr>
              <a:xfrm>
                <a:off x="6321425" y="3686300"/>
                <a:ext cx="304750" cy="232550"/>
              </a:xfrm>
              <a:custGeom>
                <a:avLst/>
                <a:gdLst/>
                <a:ahLst/>
                <a:cxnLst/>
                <a:rect l="l" t="t" r="r" b="b"/>
                <a:pathLst>
                  <a:path w="12190" h="9302" extrusionOk="0">
                    <a:moveTo>
                      <a:pt x="1" y="1"/>
                    </a:moveTo>
                    <a:lnTo>
                      <a:pt x="1" y="2068"/>
                    </a:lnTo>
                    <a:lnTo>
                      <a:pt x="12189" y="9302"/>
                    </a:lnTo>
                    <a:lnTo>
                      <a:pt x="12189" y="7174"/>
                    </a:lnTo>
                    <a:lnTo>
                      <a:pt x="1" y="1"/>
                    </a:lnTo>
                    <a:close/>
                  </a:path>
                </a:pathLst>
              </a:custGeom>
              <a:solidFill>
                <a:srgbClr val="EF3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5"/>
              <p:cNvSpPr/>
              <p:nvPr/>
            </p:nvSpPr>
            <p:spPr>
              <a:xfrm>
                <a:off x="6321425" y="3880075"/>
                <a:ext cx="304750" cy="232550"/>
              </a:xfrm>
              <a:custGeom>
                <a:avLst/>
                <a:gdLst/>
                <a:ahLst/>
                <a:cxnLst/>
                <a:rect l="l" t="t" r="r" b="b"/>
                <a:pathLst>
                  <a:path w="12190" h="9302" extrusionOk="0">
                    <a:moveTo>
                      <a:pt x="1" y="1"/>
                    </a:moveTo>
                    <a:lnTo>
                      <a:pt x="1" y="2128"/>
                    </a:lnTo>
                    <a:lnTo>
                      <a:pt x="12189" y="9302"/>
                    </a:lnTo>
                    <a:lnTo>
                      <a:pt x="12189" y="7174"/>
                    </a:lnTo>
                    <a:lnTo>
                      <a:pt x="1" y="1"/>
                    </a:lnTo>
                    <a:close/>
                  </a:path>
                </a:pathLst>
              </a:custGeom>
              <a:solidFill>
                <a:srgbClr val="EF3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5"/>
              <p:cNvSpPr/>
              <p:nvPr/>
            </p:nvSpPr>
            <p:spPr>
              <a:xfrm>
                <a:off x="6321425" y="4074600"/>
                <a:ext cx="304750" cy="231800"/>
              </a:xfrm>
              <a:custGeom>
                <a:avLst/>
                <a:gdLst/>
                <a:ahLst/>
                <a:cxnLst/>
                <a:rect l="l" t="t" r="r" b="b"/>
                <a:pathLst>
                  <a:path w="12190" h="9272" extrusionOk="0">
                    <a:moveTo>
                      <a:pt x="1" y="1"/>
                    </a:moveTo>
                    <a:lnTo>
                      <a:pt x="1" y="2098"/>
                    </a:lnTo>
                    <a:lnTo>
                      <a:pt x="12189" y="9271"/>
                    </a:lnTo>
                    <a:lnTo>
                      <a:pt x="12189" y="7174"/>
                    </a:lnTo>
                    <a:lnTo>
                      <a:pt x="1" y="1"/>
                    </a:lnTo>
                    <a:close/>
                  </a:path>
                </a:pathLst>
              </a:custGeom>
              <a:solidFill>
                <a:srgbClr val="EF3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5"/>
              <p:cNvSpPr/>
              <p:nvPr/>
            </p:nvSpPr>
            <p:spPr>
              <a:xfrm>
                <a:off x="6321425" y="4268375"/>
                <a:ext cx="304750" cy="232550"/>
              </a:xfrm>
              <a:custGeom>
                <a:avLst/>
                <a:gdLst/>
                <a:ahLst/>
                <a:cxnLst/>
                <a:rect l="l" t="t" r="r" b="b"/>
                <a:pathLst>
                  <a:path w="12190" h="9302" extrusionOk="0">
                    <a:moveTo>
                      <a:pt x="1" y="1"/>
                    </a:moveTo>
                    <a:lnTo>
                      <a:pt x="1" y="2128"/>
                    </a:lnTo>
                    <a:lnTo>
                      <a:pt x="12189" y="9302"/>
                    </a:lnTo>
                    <a:lnTo>
                      <a:pt x="12189" y="7174"/>
                    </a:lnTo>
                    <a:lnTo>
                      <a:pt x="1" y="1"/>
                    </a:lnTo>
                    <a:close/>
                  </a:path>
                </a:pathLst>
              </a:custGeom>
              <a:solidFill>
                <a:srgbClr val="EF3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5"/>
              <p:cNvSpPr/>
              <p:nvPr/>
            </p:nvSpPr>
            <p:spPr>
              <a:xfrm>
                <a:off x="6321425" y="4462150"/>
                <a:ext cx="304750" cy="232550"/>
              </a:xfrm>
              <a:custGeom>
                <a:avLst/>
                <a:gdLst/>
                <a:ahLst/>
                <a:cxnLst/>
                <a:rect l="l" t="t" r="r" b="b"/>
                <a:pathLst>
                  <a:path w="12190" h="9302" extrusionOk="0">
                    <a:moveTo>
                      <a:pt x="1" y="1"/>
                    </a:moveTo>
                    <a:lnTo>
                      <a:pt x="1" y="2128"/>
                    </a:lnTo>
                    <a:lnTo>
                      <a:pt x="12189" y="9302"/>
                    </a:lnTo>
                    <a:lnTo>
                      <a:pt x="12189" y="7204"/>
                    </a:lnTo>
                    <a:lnTo>
                      <a:pt x="1" y="1"/>
                    </a:lnTo>
                    <a:close/>
                  </a:path>
                </a:pathLst>
              </a:custGeom>
              <a:solidFill>
                <a:srgbClr val="EF3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1" name="Google Shape;921;p15"/>
            <p:cNvSpPr/>
            <p:nvPr/>
          </p:nvSpPr>
          <p:spPr>
            <a:xfrm>
              <a:off x="5818375" y="4190100"/>
              <a:ext cx="244700" cy="244725"/>
            </a:xfrm>
            <a:custGeom>
              <a:avLst/>
              <a:gdLst/>
              <a:ahLst/>
              <a:cxnLst/>
              <a:rect l="l" t="t" r="r" b="b"/>
              <a:pathLst>
                <a:path w="9788" h="9789" extrusionOk="0">
                  <a:moveTo>
                    <a:pt x="1" y="1"/>
                  </a:moveTo>
                  <a:lnTo>
                    <a:pt x="1" y="9788"/>
                  </a:lnTo>
                  <a:lnTo>
                    <a:pt x="9788" y="9788"/>
                  </a:lnTo>
                  <a:lnTo>
                    <a:pt x="97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2" name="Google Shape;922;p15"/>
            <p:cNvGrpSpPr/>
            <p:nvPr/>
          </p:nvGrpSpPr>
          <p:grpSpPr>
            <a:xfrm>
              <a:off x="7496975" y="3413500"/>
              <a:ext cx="386050" cy="1668750"/>
              <a:chOff x="7496975" y="3413500"/>
              <a:chExt cx="386050" cy="1668750"/>
            </a:xfrm>
          </p:grpSpPr>
          <p:sp>
            <p:nvSpPr>
              <p:cNvPr id="923" name="Google Shape;923;p15"/>
              <p:cNvSpPr/>
              <p:nvPr/>
            </p:nvSpPr>
            <p:spPr>
              <a:xfrm>
                <a:off x="7496975" y="4637675"/>
                <a:ext cx="36500" cy="36500"/>
              </a:xfrm>
              <a:custGeom>
                <a:avLst/>
                <a:gdLst/>
                <a:ahLst/>
                <a:cxnLst/>
                <a:rect l="l" t="t" r="r" b="b"/>
                <a:pathLst>
                  <a:path w="1460" h="1460" extrusionOk="0">
                    <a:moveTo>
                      <a:pt x="730" y="1"/>
                    </a:moveTo>
                    <a:cubicBezTo>
                      <a:pt x="305" y="1"/>
                      <a:pt x="1" y="335"/>
                      <a:pt x="1" y="730"/>
                    </a:cubicBezTo>
                    <a:cubicBezTo>
                      <a:pt x="1" y="1156"/>
                      <a:pt x="335" y="1460"/>
                      <a:pt x="730" y="1460"/>
                    </a:cubicBezTo>
                    <a:cubicBezTo>
                      <a:pt x="1156" y="1460"/>
                      <a:pt x="1460" y="1095"/>
                      <a:pt x="1460" y="730"/>
                    </a:cubicBezTo>
                    <a:cubicBezTo>
                      <a:pt x="1460"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5"/>
              <p:cNvSpPr/>
              <p:nvPr/>
            </p:nvSpPr>
            <p:spPr>
              <a:xfrm>
                <a:off x="7496975" y="4434800"/>
                <a:ext cx="36500" cy="35725"/>
              </a:xfrm>
              <a:custGeom>
                <a:avLst/>
                <a:gdLst/>
                <a:ahLst/>
                <a:cxnLst/>
                <a:rect l="l" t="t" r="r" b="b"/>
                <a:pathLst>
                  <a:path w="1460" h="1429" extrusionOk="0">
                    <a:moveTo>
                      <a:pt x="730" y="0"/>
                    </a:moveTo>
                    <a:cubicBezTo>
                      <a:pt x="305" y="0"/>
                      <a:pt x="1" y="304"/>
                      <a:pt x="1" y="699"/>
                    </a:cubicBezTo>
                    <a:cubicBezTo>
                      <a:pt x="1" y="1125"/>
                      <a:pt x="335" y="1429"/>
                      <a:pt x="730" y="1429"/>
                    </a:cubicBezTo>
                    <a:cubicBezTo>
                      <a:pt x="1156" y="1429"/>
                      <a:pt x="1460" y="1095"/>
                      <a:pt x="1460" y="699"/>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5"/>
              <p:cNvSpPr/>
              <p:nvPr/>
            </p:nvSpPr>
            <p:spPr>
              <a:xfrm>
                <a:off x="7496975" y="4230375"/>
                <a:ext cx="36500" cy="35750"/>
              </a:xfrm>
              <a:custGeom>
                <a:avLst/>
                <a:gdLst/>
                <a:ahLst/>
                <a:cxnLst/>
                <a:rect l="l" t="t" r="r" b="b"/>
                <a:pathLst>
                  <a:path w="1460" h="1430" extrusionOk="0">
                    <a:moveTo>
                      <a:pt x="730" y="1"/>
                    </a:moveTo>
                    <a:cubicBezTo>
                      <a:pt x="305" y="1"/>
                      <a:pt x="1" y="305"/>
                      <a:pt x="1" y="730"/>
                    </a:cubicBezTo>
                    <a:cubicBezTo>
                      <a:pt x="1" y="1126"/>
                      <a:pt x="335" y="1430"/>
                      <a:pt x="730" y="1430"/>
                    </a:cubicBezTo>
                    <a:cubicBezTo>
                      <a:pt x="1156" y="1430"/>
                      <a:pt x="1460" y="1095"/>
                      <a:pt x="1460" y="730"/>
                    </a:cubicBezTo>
                    <a:cubicBezTo>
                      <a:pt x="1460"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5"/>
              <p:cNvSpPr/>
              <p:nvPr/>
            </p:nvSpPr>
            <p:spPr>
              <a:xfrm>
                <a:off x="7496975" y="4025975"/>
                <a:ext cx="36500" cy="36500"/>
              </a:xfrm>
              <a:custGeom>
                <a:avLst/>
                <a:gdLst/>
                <a:ahLst/>
                <a:cxnLst/>
                <a:rect l="l" t="t" r="r" b="b"/>
                <a:pathLst>
                  <a:path w="1460" h="1460" extrusionOk="0">
                    <a:moveTo>
                      <a:pt x="730" y="0"/>
                    </a:moveTo>
                    <a:cubicBezTo>
                      <a:pt x="305" y="0"/>
                      <a:pt x="1" y="304"/>
                      <a:pt x="1" y="730"/>
                    </a:cubicBezTo>
                    <a:cubicBezTo>
                      <a:pt x="1" y="1156"/>
                      <a:pt x="335" y="1459"/>
                      <a:pt x="730" y="1459"/>
                    </a:cubicBezTo>
                    <a:cubicBezTo>
                      <a:pt x="1156" y="1459"/>
                      <a:pt x="1460" y="1095"/>
                      <a:pt x="1460" y="730"/>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5"/>
              <p:cNvSpPr/>
              <p:nvPr/>
            </p:nvSpPr>
            <p:spPr>
              <a:xfrm>
                <a:off x="7496975" y="3821575"/>
                <a:ext cx="36500" cy="36500"/>
              </a:xfrm>
              <a:custGeom>
                <a:avLst/>
                <a:gdLst/>
                <a:ahLst/>
                <a:cxnLst/>
                <a:rect l="l" t="t" r="r" b="b"/>
                <a:pathLst>
                  <a:path w="1460" h="1460" extrusionOk="0">
                    <a:moveTo>
                      <a:pt x="730" y="0"/>
                    </a:moveTo>
                    <a:cubicBezTo>
                      <a:pt x="305" y="0"/>
                      <a:pt x="1" y="365"/>
                      <a:pt x="1" y="730"/>
                    </a:cubicBezTo>
                    <a:cubicBezTo>
                      <a:pt x="1" y="1155"/>
                      <a:pt x="335" y="1459"/>
                      <a:pt x="730" y="1459"/>
                    </a:cubicBezTo>
                    <a:cubicBezTo>
                      <a:pt x="1156" y="1459"/>
                      <a:pt x="1460" y="1094"/>
                      <a:pt x="1460" y="730"/>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5"/>
              <p:cNvSpPr/>
              <p:nvPr/>
            </p:nvSpPr>
            <p:spPr>
              <a:xfrm>
                <a:off x="7671750" y="4637675"/>
                <a:ext cx="36500" cy="36500"/>
              </a:xfrm>
              <a:custGeom>
                <a:avLst/>
                <a:gdLst/>
                <a:ahLst/>
                <a:cxnLst/>
                <a:rect l="l" t="t" r="r" b="b"/>
                <a:pathLst>
                  <a:path w="1460" h="1460" extrusionOk="0">
                    <a:moveTo>
                      <a:pt x="730" y="1"/>
                    </a:moveTo>
                    <a:cubicBezTo>
                      <a:pt x="335" y="1"/>
                      <a:pt x="1" y="335"/>
                      <a:pt x="1" y="730"/>
                    </a:cubicBezTo>
                    <a:cubicBezTo>
                      <a:pt x="1" y="1156"/>
                      <a:pt x="335" y="1460"/>
                      <a:pt x="730" y="1460"/>
                    </a:cubicBezTo>
                    <a:cubicBezTo>
                      <a:pt x="1156" y="1460"/>
                      <a:pt x="1460" y="1095"/>
                      <a:pt x="1460" y="730"/>
                    </a:cubicBezTo>
                    <a:cubicBezTo>
                      <a:pt x="1460"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5"/>
              <p:cNvSpPr/>
              <p:nvPr/>
            </p:nvSpPr>
            <p:spPr>
              <a:xfrm>
                <a:off x="7671750" y="4434800"/>
                <a:ext cx="36500" cy="35725"/>
              </a:xfrm>
              <a:custGeom>
                <a:avLst/>
                <a:gdLst/>
                <a:ahLst/>
                <a:cxnLst/>
                <a:rect l="l" t="t" r="r" b="b"/>
                <a:pathLst>
                  <a:path w="1460" h="1429" extrusionOk="0">
                    <a:moveTo>
                      <a:pt x="730" y="0"/>
                    </a:moveTo>
                    <a:cubicBezTo>
                      <a:pt x="335" y="0"/>
                      <a:pt x="1" y="304"/>
                      <a:pt x="1" y="699"/>
                    </a:cubicBezTo>
                    <a:cubicBezTo>
                      <a:pt x="1" y="1125"/>
                      <a:pt x="335" y="1429"/>
                      <a:pt x="730" y="1429"/>
                    </a:cubicBezTo>
                    <a:cubicBezTo>
                      <a:pt x="1156" y="1429"/>
                      <a:pt x="1460" y="1095"/>
                      <a:pt x="1460" y="699"/>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5"/>
              <p:cNvSpPr/>
              <p:nvPr/>
            </p:nvSpPr>
            <p:spPr>
              <a:xfrm>
                <a:off x="7671750" y="4230375"/>
                <a:ext cx="36500" cy="35750"/>
              </a:xfrm>
              <a:custGeom>
                <a:avLst/>
                <a:gdLst/>
                <a:ahLst/>
                <a:cxnLst/>
                <a:rect l="l" t="t" r="r" b="b"/>
                <a:pathLst>
                  <a:path w="1460" h="1430" extrusionOk="0">
                    <a:moveTo>
                      <a:pt x="730" y="1"/>
                    </a:moveTo>
                    <a:cubicBezTo>
                      <a:pt x="335" y="1"/>
                      <a:pt x="1" y="305"/>
                      <a:pt x="1" y="730"/>
                    </a:cubicBezTo>
                    <a:cubicBezTo>
                      <a:pt x="1" y="1126"/>
                      <a:pt x="335" y="1430"/>
                      <a:pt x="730" y="1430"/>
                    </a:cubicBezTo>
                    <a:cubicBezTo>
                      <a:pt x="1156" y="1430"/>
                      <a:pt x="1460" y="1095"/>
                      <a:pt x="1460" y="730"/>
                    </a:cubicBezTo>
                    <a:cubicBezTo>
                      <a:pt x="1460"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5"/>
              <p:cNvSpPr/>
              <p:nvPr/>
            </p:nvSpPr>
            <p:spPr>
              <a:xfrm>
                <a:off x="7671750" y="4025975"/>
                <a:ext cx="36500" cy="36500"/>
              </a:xfrm>
              <a:custGeom>
                <a:avLst/>
                <a:gdLst/>
                <a:ahLst/>
                <a:cxnLst/>
                <a:rect l="l" t="t" r="r" b="b"/>
                <a:pathLst>
                  <a:path w="1460" h="1460" extrusionOk="0">
                    <a:moveTo>
                      <a:pt x="730" y="0"/>
                    </a:moveTo>
                    <a:cubicBezTo>
                      <a:pt x="335" y="0"/>
                      <a:pt x="1" y="304"/>
                      <a:pt x="1" y="730"/>
                    </a:cubicBezTo>
                    <a:cubicBezTo>
                      <a:pt x="1" y="1156"/>
                      <a:pt x="335" y="1459"/>
                      <a:pt x="730" y="1459"/>
                    </a:cubicBezTo>
                    <a:cubicBezTo>
                      <a:pt x="1156" y="1459"/>
                      <a:pt x="1460" y="1095"/>
                      <a:pt x="1460" y="730"/>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5"/>
              <p:cNvSpPr/>
              <p:nvPr/>
            </p:nvSpPr>
            <p:spPr>
              <a:xfrm>
                <a:off x="7671750" y="3821575"/>
                <a:ext cx="36500" cy="36500"/>
              </a:xfrm>
              <a:custGeom>
                <a:avLst/>
                <a:gdLst/>
                <a:ahLst/>
                <a:cxnLst/>
                <a:rect l="l" t="t" r="r" b="b"/>
                <a:pathLst>
                  <a:path w="1460" h="1460" extrusionOk="0">
                    <a:moveTo>
                      <a:pt x="730" y="0"/>
                    </a:moveTo>
                    <a:cubicBezTo>
                      <a:pt x="335" y="0"/>
                      <a:pt x="1" y="365"/>
                      <a:pt x="1" y="730"/>
                    </a:cubicBezTo>
                    <a:cubicBezTo>
                      <a:pt x="1" y="1155"/>
                      <a:pt x="335" y="1459"/>
                      <a:pt x="730" y="1459"/>
                    </a:cubicBezTo>
                    <a:cubicBezTo>
                      <a:pt x="1156" y="1459"/>
                      <a:pt x="1460" y="1094"/>
                      <a:pt x="1460" y="730"/>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5"/>
              <p:cNvSpPr/>
              <p:nvPr/>
            </p:nvSpPr>
            <p:spPr>
              <a:xfrm>
                <a:off x="7846525" y="4637675"/>
                <a:ext cx="36500" cy="36500"/>
              </a:xfrm>
              <a:custGeom>
                <a:avLst/>
                <a:gdLst/>
                <a:ahLst/>
                <a:cxnLst/>
                <a:rect l="l" t="t" r="r" b="b"/>
                <a:pathLst>
                  <a:path w="1460" h="1460" extrusionOk="0">
                    <a:moveTo>
                      <a:pt x="730" y="1"/>
                    </a:moveTo>
                    <a:cubicBezTo>
                      <a:pt x="335" y="1"/>
                      <a:pt x="31" y="335"/>
                      <a:pt x="1" y="730"/>
                    </a:cubicBezTo>
                    <a:cubicBezTo>
                      <a:pt x="1" y="1156"/>
                      <a:pt x="335" y="1460"/>
                      <a:pt x="730" y="1460"/>
                    </a:cubicBezTo>
                    <a:cubicBezTo>
                      <a:pt x="1156" y="1460"/>
                      <a:pt x="1460" y="1095"/>
                      <a:pt x="1460" y="730"/>
                    </a:cubicBezTo>
                    <a:cubicBezTo>
                      <a:pt x="1460"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5"/>
              <p:cNvSpPr/>
              <p:nvPr/>
            </p:nvSpPr>
            <p:spPr>
              <a:xfrm>
                <a:off x="7846525" y="4434800"/>
                <a:ext cx="36500" cy="35725"/>
              </a:xfrm>
              <a:custGeom>
                <a:avLst/>
                <a:gdLst/>
                <a:ahLst/>
                <a:cxnLst/>
                <a:rect l="l" t="t" r="r" b="b"/>
                <a:pathLst>
                  <a:path w="1460" h="1429" extrusionOk="0">
                    <a:moveTo>
                      <a:pt x="730" y="0"/>
                    </a:moveTo>
                    <a:cubicBezTo>
                      <a:pt x="335" y="0"/>
                      <a:pt x="31" y="304"/>
                      <a:pt x="1" y="699"/>
                    </a:cubicBezTo>
                    <a:cubicBezTo>
                      <a:pt x="1" y="1125"/>
                      <a:pt x="335" y="1429"/>
                      <a:pt x="730" y="1429"/>
                    </a:cubicBezTo>
                    <a:cubicBezTo>
                      <a:pt x="1156" y="1429"/>
                      <a:pt x="1460" y="1095"/>
                      <a:pt x="1460" y="699"/>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5"/>
              <p:cNvSpPr/>
              <p:nvPr/>
            </p:nvSpPr>
            <p:spPr>
              <a:xfrm>
                <a:off x="7846525" y="4230375"/>
                <a:ext cx="36500" cy="35750"/>
              </a:xfrm>
              <a:custGeom>
                <a:avLst/>
                <a:gdLst/>
                <a:ahLst/>
                <a:cxnLst/>
                <a:rect l="l" t="t" r="r" b="b"/>
                <a:pathLst>
                  <a:path w="1460" h="1430" extrusionOk="0">
                    <a:moveTo>
                      <a:pt x="730" y="1"/>
                    </a:moveTo>
                    <a:cubicBezTo>
                      <a:pt x="335" y="1"/>
                      <a:pt x="31" y="305"/>
                      <a:pt x="1" y="730"/>
                    </a:cubicBezTo>
                    <a:cubicBezTo>
                      <a:pt x="1" y="1126"/>
                      <a:pt x="335" y="1430"/>
                      <a:pt x="730" y="1430"/>
                    </a:cubicBezTo>
                    <a:cubicBezTo>
                      <a:pt x="1156" y="1430"/>
                      <a:pt x="1460" y="1095"/>
                      <a:pt x="1460" y="730"/>
                    </a:cubicBezTo>
                    <a:cubicBezTo>
                      <a:pt x="1460"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5"/>
              <p:cNvSpPr/>
              <p:nvPr/>
            </p:nvSpPr>
            <p:spPr>
              <a:xfrm>
                <a:off x="7846525" y="4025975"/>
                <a:ext cx="36500" cy="36500"/>
              </a:xfrm>
              <a:custGeom>
                <a:avLst/>
                <a:gdLst/>
                <a:ahLst/>
                <a:cxnLst/>
                <a:rect l="l" t="t" r="r" b="b"/>
                <a:pathLst>
                  <a:path w="1460" h="1460" extrusionOk="0">
                    <a:moveTo>
                      <a:pt x="730" y="0"/>
                    </a:moveTo>
                    <a:cubicBezTo>
                      <a:pt x="335" y="0"/>
                      <a:pt x="31" y="304"/>
                      <a:pt x="1" y="730"/>
                    </a:cubicBezTo>
                    <a:cubicBezTo>
                      <a:pt x="1" y="1156"/>
                      <a:pt x="335" y="1459"/>
                      <a:pt x="730" y="1459"/>
                    </a:cubicBezTo>
                    <a:cubicBezTo>
                      <a:pt x="1156" y="1459"/>
                      <a:pt x="1460" y="1095"/>
                      <a:pt x="1460" y="730"/>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5"/>
              <p:cNvSpPr/>
              <p:nvPr/>
            </p:nvSpPr>
            <p:spPr>
              <a:xfrm>
                <a:off x="7496975" y="5046500"/>
                <a:ext cx="36500" cy="35750"/>
              </a:xfrm>
              <a:custGeom>
                <a:avLst/>
                <a:gdLst/>
                <a:ahLst/>
                <a:cxnLst/>
                <a:rect l="l" t="t" r="r" b="b"/>
                <a:pathLst>
                  <a:path w="1460" h="1430" extrusionOk="0">
                    <a:moveTo>
                      <a:pt x="730" y="1"/>
                    </a:moveTo>
                    <a:cubicBezTo>
                      <a:pt x="305" y="1"/>
                      <a:pt x="1" y="335"/>
                      <a:pt x="1" y="700"/>
                    </a:cubicBezTo>
                    <a:cubicBezTo>
                      <a:pt x="1" y="1125"/>
                      <a:pt x="335" y="1429"/>
                      <a:pt x="730" y="1429"/>
                    </a:cubicBezTo>
                    <a:cubicBezTo>
                      <a:pt x="1156" y="1429"/>
                      <a:pt x="1460" y="1095"/>
                      <a:pt x="1460" y="700"/>
                    </a:cubicBezTo>
                    <a:cubicBezTo>
                      <a:pt x="1460"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5"/>
              <p:cNvSpPr/>
              <p:nvPr/>
            </p:nvSpPr>
            <p:spPr>
              <a:xfrm>
                <a:off x="7496975" y="4842100"/>
                <a:ext cx="36500" cy="35750"/>
              </a:xfrm>
              <a:custGeom>
                <a:avLst/>
                <a:gdLst/>
                <a:ahLst/>
                <a:cxnLst/>
                <a:rect l="l" t="t" r="r" b="b"/>
                <a:pathLst>
                  <a:path w="1460" h="1430" extrusionOk="0">
                    <a:moveTo>
                      <a:pt x="730" y="0"/>
                    </a:moveTo>
                    <a:cubicBezTo>
                      <a:pt x="305" y="0"/>
                      <a:pt x="1" y="335"/>
                      <a:pt x="1" y="730"/>
                    </a:cubicBezTo>
                    <a:cubicBezTo>
                      <a:pt x="1" y="1125"/>
                      <a:pt x="335" y="1429"/>
                      <a:pt x="730" y="1429"/>
                    </a:cubicBezTo>
                    <a:cubicBezTo>
                      <a:pt x="1156" y="1429"/>
                      <a:pt x="1460" y="1095"/>
                      <a:pt x="1460" y="730"/>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5"/>
              <p:cNvSpPr/>
              <p:nvPr/>
            </p:nvSpPr>
            <p:spPr>
              <a:xfrm>
                <a:off x="7671750" y="5046500"/>
                <a:ext cx="36500" cy="35750"/>
              </a:xfrm>
              <a:custGeom>
                <a:avLst/>
                <a:gdLst/>
                <a:ahLst/>
                <a:cxnLst/>
                <a:rect l="l" t="t" r="r" b="b"/>
                <a:pathLst>
                  <a:path w="1460" h="1430" extrusionOk="0">
                    <a:moveTo>
                      <a:pt x="730" y="1"/>
                    </a:moveTo>
                    <a:cubicBezTo>
                      <a:pt x="335" y="1"/>
                      <a:pt x="1" y="335"/>
                      <a:pt x="1" y="700"/>
                    </a:cubicBezTo>
                    <a:cubicBezTo>
                      <a:pt x="1" y="1125"/>
                      <a:pt x="335" y="1429"/>
                      <a:pt x="730" y="1429"/>
                    </a:cubicBezTo>
                    <a:cubicBezTo>
                      <a:pt x="1156" y="1429"/>
                      <a:pt x="1460" y="1095"/>
                      <a:pt x="1460" y="700"/>
                    </a:cubicBezTo>
                    <a:cubicBezTo>
                      <a:pt x="1460"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5"/>
              <p:cNvSpPr/>
              <p:nvPr/>
            </p:nvSpPr>
            <p:spPr>
              <a:xfrm>
                <a:off x="7671750" y="4842100"/>
                <a:ext cx="36500" cy="35750"/>
              </a:xfrm>
              <a:custGeom>
                <a:avLst/>
                <a:gdLst/>
                <a:ahLst/>
                <a:cxnLst/>
                <a:rect l="l" t="t" r="r" b="b"/>
                <a:pathLst>
                  <a:path w="1460" h="1430" extrusionOk="0">
                    <a:moveTo>
                      <a:pt x="730" y="0"/>
                    </a:moveTo>
                    <a:cubicBezTo>
                      <a:pt x="335" y="0"/>
                      <a:pt x="1" y="335"/>
                      <a:pt x="1" y="730"/>
                    </a:cubicBezTo>
                    <a:cubicBezTo>
                      <a:pt x="1" y="1125"/>
                      <a:pt x="335" y="1429"/>
                      <a:pt x="730" y="1429"/>
                    </a:cubicBezTo>
                    <a:cubicBezTo>
                      <a:pt x="1156" y="1429"/>
                      <a:pt x="1460" y="1095"/>
                      <a:pt x="1460" y="730"/>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5"/>
              <p:cNvSpPr/>
              <p:nvPr/>
            </p:nvSpPr>
            <p:spPr>
              <a:xfrm>
                <a:off x="7846525" y="5046500"/>
                <a:ext cx="36500" cy="35750"/>
              </a:xfrm>
              <a:custGeom>
                <a:avLst/>
                <a:gdLst/>
                <a:ahLst/>
                <a:cxnLst/>
                <a:rect l="l" t="t" r="r" b="b"/>
                <a:pathLst>
                  <a:path w="1460" h="1430" extrusionOk="0">
                    <a:moveTo>
                      <a:pt x="730" y="1"/>
                    </a:moveTo>
                    <a:cubicBezTo>
                      <a:pt x="335" y="1"/>
                      <a:pt x="31" y="335"/>
                      <a:pt x="1" y="700"/>
                    </a:cubicBezTo>
                    <a:cubicBezTo>
                      <a:pt x="1" y="1125"/>
                      <a:pt x="335" y="1429"/>
                      <a:pt x="730" y="1429"/>
                    </a:cubicBezTo>
                    <a:cubicBezTo>
                      <a:pt x="1156" y="1429"/>
                      <a:pt x="1460" y="1095"/>
                      <a:pt x="1460" y="700"/>
                    </a:cubicBezTo>
                    <a:cubicBezTo>
                      <a:pt x="1460"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5"/>
              <p:cNvSpPr/>
              <p:nvPr/>
            </p:nvSpPr>
            <p:spPr>
              <a:xfrm>
                <a:off x="7846525" y="4842100"/>
                <a:ext cx="36500" cy="35750"/>
              </a:xfrm>
              <a:custGeom>
                <a:avLst/>
                <a:gdLst/>
                <a:ahLst/>
                <a:cxnLst/>
                <a:rect l="l" t="t" r="r" b="b"/>
                <a:pathLst>
                  <a:path w="1460" h="1430" extrusionOk="0">
                    <a:moveTo>
                      <a:pt x="730" y="0"/>
                    </a:moveTo>
                    <a:cubicBezTo>
                      <a:pt x="335" y="0"/>
                      <a:pt x="31" y="335"/>
                      <a:pt x="1" y="730"/>
                    </a:cubicBezTo>
                    <a:cubicBezTo>
                      <a:pt x="1" y="1125"/>
                      <a:pt x="335" y="1429"/>
                      <a:pt x="730" y="1429"/>
                    </a:cubicBezTo>
                    <a:cubicBezTo>
                      <a:pt x="1156" y="1429"/>
                      <a:pt x="1460" y="1095"/>
                      <a:pt x="1460" y="730"/>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5"/>
              <p:cNvSpPr/>
              <p:nvPr/>
            </p:nvSpPr>
            <p:spPr>
              <a:xfrm>
                <a:off x="7846525" y="3821575"/>
                <a:ext cx="36500" cy="36500"/>
              </a:xfrm>
              <a:custGeom>
                <a:avLst/>
                <a:gdLst/>
                <a:ahLst/>
                <a:cxnLst/>
                <a:rect l="l" t="t" r="r" b="b"/>
                <a:pathLst>
                  <a:path w="1460" h="1460" extrusionOk="0">
                    <a:moveTo>
                      <a:pt x="730" y="0"/>
                    </a:moveTo>
                    <a:cubicBezTo>
                      <a:pt x="335" y="0"/>
                      <a:pt x="31" y="365"/>
                      <a:pt x="1" y="730"/>
                    </a:cubicBezTo>
                    <a:cubicBezTo>
                      <a:pt x="1" y="1155"/>
                      <a:pt x="335" y="1459"/>
                      <a:pt x="730" y="1459"/>
                    </a:cubicBezTo>
                    <a:cubicBezTo>
                      <a:pt x="1156" y="1459"/>
                      <a:pt x="1460" y="1094"/>
                      <a:pt x="1460" y="730"/>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5"/>
              <p:cNvSpPr/>
              <p:nvPr/>
            </p:nvSpPr>
            <p:spPr>
              <a:xfrm>
                <a:off x="7496975" y="3617925"/>
                <a:ext cx="36500" cy="35725"/>
              </a:xfrm>
              <a:custGeom>
                <a:avLst/>
                <a:gdLst/>
                <a:ahLst/>
                <a:cxnLst/>
                <a:rect l="l" t="t" r="r" b="b"/>
                <a:pathLst>
                  <a:path w="1460" h="1429" extrusionOk="0">
                    <a:moveTo>
                      <a:pt x="730" y="0"/>
                    </a:moveTo>
                    <a:cubicBezTo>
                      <a:pt x="305" y="0"/>
                      <a:pt x="1" y="334"/>
                      <a:pt x="1" y="699"/>
                    </a:cubicBezTo>
                    <a:cubicBezTo>
                      <a:pt x="1" y="1125"/>
                      <a:pt x="335" y="1429"/>
                      <a:pt x="730" y="1429"/>
                    </a:cubicBezTo>
                    <a:cubicBezTo>
                      <a:pt x="1156" y="1429"/>
                      <a:pt x="1460" y="1094"/>
                      <a:pt x="1460" y="699"/>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5"/>
              <p:cNvSpPr/>
              <p:nvPr/>
            </p:nvSpPr>
            <p:spPr>
              <a:xfrm>
                <a:off x="7496975" y="3413500"/>
                <a:ext cx="36500" cy="35750"/>
              </a:xfrm>
              <a:custGeom>
                <a:avLst/>
                <a:gdLst/>
                <a:ahLst/>
                <a:cxnLst/>
                <a:rect l="l" t="t" r="r" b="b"/>
                <a:pathLst>
                  <a:path w="1460" h="1430" extrusionOk="0">
                    <a:moveTo>
                      <a:pt x="730" y="1"/>
                    </a:moveTo>
                    <a:cubicBezTo>
                      <a:pt x="305" y="1"/>
                      <a:pt x="1" y="335"/>
                      <a:pt x="1" y="700"/>
                    </a:cubicBezTo>
                    <a:cubicBezTo>
                      <a:pt x="1" y="1125"/>
                      <a:pt x="335" y="1429"/>
                      <a:pt x="730" y="1429"/>
                    </a:cubicBezTo>
                    <a:cubicBezTo>
                      <a:pt x="1156" y="1429"/>
                      <a:pt x="1460" y="1095"/>
                      <a:pt x="1460" y="700"/>
                    </a:cubicBezTo>
                    <a:cubicBezTo>
                      <a:pt x="1460"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5"/>
              <p:cNvSpPr/>
              <p:nvPr/>
            </p:nvSpPr>
            <p:spPr>
              <a:xfrm>
                <a:off x="7671750" y="3617925"/>
                <a:ext cx="36500" cy="35725"/>
              </a:xfrm>
              <a:custGeom>
                <a:avLst/>
                <a:gdLst/>
                <a:ahLst/>
                <a:cxnLst/>
                <a:rect l="l" t="t" r="r" b="b"/>
                <a:pathLst>
                  <a:path w="1460" h="1429" extrusionOk="0">
                    <a:moveTo>
                      <a:pt x="730" y="0"/>
                    </a:moveTo>
                    <a:cubicBezTo>
                      <a:pt x="335" y="0"/>
                      <a:pt x="1" y="334"/>
                      <a:pt x="1" y="699"/>
                    </a:cubicBezTo>
                    <a:cubicBezTo>
                      <a:pt x="1" y="1125"/>
                      <a:pt x="335" y="1429"/>
                      <a:pt x="730" y="1429"/>
                    </a:cubicBezTo>
                    <a:cubicBezTo>
                      <a:pt x="1156" y="1429"/>
                      <a:pt x="1460" y="1094"/>
                      <a:pt x="1460" y="699"/>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5"/>
              <p:cNvSpPr/>
              <p:nvPr/>
            </p:nvSpPr>
            <p:spPr>
              <a:xfrm>
                <a:off x="7671750" y="3413500"/>
                <a:ext cx="36500" cy="35750"/>
              </a:xfrm>
              <a:custGeom>
                <a:avLst/>
                <a:gdLst/>
                <a:ahLst/>
                <a:cxnLst/>
                <a:rect l="l" t="t" r="r" b="b"/>
                <a:pathLst>
                  <a:path w="1460" h="1430" extrusionOk="0">
                    <a:moveTo>
                      <a:pt x="730" y="1"/>
                    </a:moveTo>
                    <a:cubicBezTo>
                      <a:pt x="335" y="1"/>
                      <a:pt x="1" y="335"/>
                      <a:pt x="1" y="700"/>
                    </a:cubicBezTo>
                    <a:cubicBezTo>
                      <a:pt x="1" y="1125"/>
                      <a:pt x="335" y="1429"/>
                      <a:pt x="730" y="1429"/>
                    </a:cubicBezTo>
                    <a:cubicBezTo>
                      <a:pt x="1156" y="1429"/>
                      <a:pt x="1460" y="1095"/>
                      <a:pt x="1460" y="700"/>
                    </a:cubicBezTo>
                    <a:cubicBezTo>
                      <a:pt x="1460"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5"/>
              <p:cNvSpPr/>
              <p:nvPr/>
            </p:nvSpPr>
            <p:spPr>
              <a:xfrm>
                <a:off x="7846525" y="3617925"/>
                <a:ext cx="36500" cy="35725"/>
              </a:xfrm>
              <a:custGeom>
                <a:avLst/>
                <a:gdLst/>
                <a:ahLst/>
                <a:cxnLst/>
                <a:rect l="l" t="t" r="r" b="b"/>
                <a:pathLst>
                  <a:path w="1460" h="1429" extrusionOk="0">
                    <a:moveTo>
                      <a:pt x="730" y="0"/>
                    </a:moveTo>
                    <a:cubicBezTo>
                      <a:pt x="335" y="0"/>
                      <a:pt x="31" y="334"/>
                      <a:pt x="1" y="699"/>
                    </a:cubicBezTo>
                    <a:cubicBezTo>
                      <a:pt x="1" y="1125"/>
                      <a:pt x="335" y="1429"/>
                      <a:pt x="730" y="1429"/>
                    </a:cubicBezTo>
                    <a:cubicBezTo>
                      <a:pt x="1156" y="1429"/>
                      <a:pt x="1460" y="1094"/>
                      <a:pt x="1460" y="699"/>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5"/>
              <p:cNvSpPr/>
              <p:nvPr/>
            </p:nvSpPr>
            <p:spPr>
              <a:xfrm>
                <a:off x="7846525" y="3413500"/>
                <a:ext cx="36500" cy="35750"/>
              </a:xfrm>
              <a:custGeom>
                <a:avLst/>
                <a:gdLst/>
                <a:ahLst/>
                <a:cxnLst/>
                <a:rect l="l" t="t" r="r" b="b"/>
                <a:pathLst>
                  <a:path w="1460" h="1430" extrusionOk="0">
                    <a:moveTo>
                      <a:pt x="730" y="1"/>
                    </a:moveTo>
                    <a:cubicBezTo>
                      <a:pt x="335" y="1"/>
                      <a:pt x="31" y="335"/>
                      <a:pt x="1" y="700"/>
                    </a:cubicBezTo>
                    <a:cubicBezTo>
                      <a:pt x="1" y="1125"/>
                      <a:pt x="335" y="1429"/>
                      <a:pt x="730" y="1429"/>
                    </a:cubicBezTo>
                    <a:cubicBezTo>
                      <a:pt x="1156" y="1429"/>
                      <a:pt x="1460" y="1095"/>
                      <a:pt x="1460" y="700"/>
                    </a:cubicBezTo>
                    <a:cubicBezTo>
                      <a:pt x="1460"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0" name="Google Shape;950;p15"/>
            <p:cNvSpPr/>
            <p:nvPr/>
          </p:nvSpPr>
          <p:spPr>
            <a:xfrm>
              <a:off x="8082850" y="4484200"/>
              <a:ext cx="747000" cy="746225"/>
            </a:xfrm>
            <a:custGeom>
              <a:avLst/>
              <a:gdLst/>
              <a:ahLst/>
              <a:cxnLst/>
              <a:rect l="l" t="t" r="r" b="b"/>
              <a:pathLst>
                <a:path w="29880" h="29849" extrusionOk="0">
                  <a:moveTo>
                    <a:pt x="5107" y="0"/>
                  </a:moveTo>
                  <a:lnTo>
                    <a:pt x="1" y="5076"/>
                  </a:lnTo>
                  <a:lnTo>
                    <a:pt x="9849" y="14924"/>
                  </a:lnTo>
                  <a:lnTo>
                    <a:pt x="1" y="24742"/>
                  </a:lnTo>
                  <a:lnTo>
                    <a:pt x="5107" y="29849"/>
                  </a:lnTo>
                  <a:lnTo>
                    <a:pt x="14955" y="20000"/>
                  </a:lnTo>
                  <a:lnTo>
                    <a:pt x="24773" y="29849"/>
                  </a:lnTo>
                  <a:lnTo>
                    <a:pt x="29880" y="24773"/>
                  </a:lnTo>
                  <a:lnTo>
                    <a:pt x="20032" y="14924"/>
                  </a:lnTo>
                  <a:lnTo>
                    <a:pt x="29880" y="5076"/>
                  </a:lnTo>
                  <a:lnTo>
                    <a:pt x="24773" y="0"/>
                  </a:lnTo>
                  <a:lnTo>
                    <a:pt x="14955" y="9818"/>
                  </a:lnTo>
                  <a:lnTo>
                    <a:pt x="51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1" name="Google Shape;951;p15"/>
            <p:cNvGrpSpPr/>
            <p:nvPr/>
          </p:nvGrpSpPr>
          <p:grpSpPr>
            <a:xfrm>
              <a:off x="211450" y="3103175"/>
              <a:ext cx="235575" cy="2040325"/>
              <a:chOff x="211450" y="3103175"/>
              <a:chExt cx="235575" cy="2040325"/>
            </a:xfrm>
          </p:grpSpPr>
          <p:sp>
            <p:nvSpPr>
              <p:cNvPr id="952" name="Google Shape;952;p15"/>
              <p:cNvSpPr/>
              <p:nvPr/>
            </p:nvSpPr>
            <p:spPr>
              <a:xfrm>
                <a:off x="211450" y="3103175"/>
                <a:ext cx="60800" cy="2040325"/>
              </a:xfrm>
              <a:custGeom>
                <a:avLst/>
                <a:gdLst/>
                <a:ahLst/>
                <a:cxnLst/>
                <a:rect l="l" t="t" r="r" b="b"/>
                <a:pathLst>
                  <a:path w="2432" h="81613" fill="none" extrusionOk="0">
                    <a:moveTo>
                      <a:pt x="0" y="81612"/>
                    </a:moveTo>
                    <a:cubicBezTo>
                      <a:pt x="0" y="78178"/>
                      <a:pt x="2432" y="78178"/>
                      <a:pt x="2432" y="74804"/>
                    </a:cubicBezTo>
                    <a:cubicBezTo>
                      <a:pt x="2432" y="71369"/>
                      <a:pt x="0" y="71369"/>
                      <a:pt x="0" y="67995"/>
                    </a:cubicBezTo>
                    <a:cubicBezTo>
                      <a:pt x="0" y="64591"/>
                      <a:pt x="2432" y="64591"/>
                      <a:pt x="2432" y="61186"/>
                    </a:cubicBezTo>
                    <a:cubicBezTo>
                      <a:pt x="2432" y="57782"/>
                      <a:pt x="0" y="57782"/>
                      <a:pt x="0" y="54408"/>
                    </a:cubicBezTo>
                    <a:cubicBezTo>
                      <a:pt x="0" y="50974"/>
                      <a:pt x="2432" y="50974"/>
                      <a:pt x="2432" y="47600"/>
                    </a:cubicBezTo>
                    <a:cubicBezTo>
                      <a:pt x="2432" y="44165"/>
                      <a:pt x="0" y="44165"/>
                      <a:pt x="0" y="40791"/>
                    </a:cubicBezTo>
                    <a:cubicBezTo>
                      <a:pt x="0" y="37387"/>
                      <a:pt x="2432" y="37387"/>
                      <a:pt x="2432" y="33982"/>
                    </a:cubicBezTo>
                    <a:cubicBezTo>
                      <a:pt x="2432" y="30578"/>
                      <a:pt x="0" y="30578"/>
                      <a:pt x="0" y="27204"/>
                    </a:cubicBezTo>
                    <a:cubicBezTo>
                      <a:pt x="0" y="23769"/>
                      <a:pt x="2432" y="23769"/>
                      <a:pt x="2432" y="20396"/>
                    </a:cubicBezTo>
                    <a:cubicBezTo>
                      <a:pt x="2432" y="16961"/>
                      <a:pt x="0" y="16961"/>
                      <a:pt x="0" y="13587"/>
                    </a:cubicBezTo>
                    <a:cubicBezTo>
                      <a:pt x="0" y="10183"/>
                      <a:pt x="2432" y="10183"/>
                      <a:pt x="2432" y="6778"/>
                    </a:cubicBezTo>
                    <a:cubicBezTo>
                      <a:pt x="2432" y="3374"/>
                      <a:pt x="0" y="3374"/>
                      <a:pt x="0" y="0"/>
                    </a:cubicBezTo>
                  </a:path>
                </a:pathLst>
              </a:custGeom>
              <a:solidFill>
                <a:schemeClr val="dk1"/>
              </a:solidFill>
              <a:ln w="19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5"/>
              <p:cNvSpPr/>
              <p:nvPr/>
            </p:nvSpPr>
            <p:spPr>
              <a:xfrm>
                <a:off x="298825" y="3103175"/>
                <a:ext cx="60825" cy="2040325"/>
              </a:xfrm>
              <a:custGeom>
                <a:avLst/>
                <a:gdLst/>
                <a:ahLst/>
                <a:cxnLst/>
                <a:rect l="l" t="t" r="r" b="b"/>
                <a:pathLst>
                  <a:path w="2433" h="81613" fill="none" extrusionOk="0">
                    <a:moveTo>
                      <a:pt x="1" y="81612"/>
                    </a:moveTo>
                    <a:cubicBezTo>
                      <a:pt x="1" y="78178"/>
                      <a:pt x="2432" y="78178"/>
                      <a:pt x="2432" y="74804"/>
                    </a:cubicBezTo>
                    <a:cubicBezTo>
                      <a:pt x="2432" y="71369"/>
                      <a:pt x="1" y="71369"/>
                      <a:pt x="1" y="67995"/>
                    </a:cubicBezTo>
                    <a:cubicBezTo>
                      <a:pt x="1" y="64591"/>
                      <a:pt x="2432" y="64591"/>
                      <a:pt x="2432" y="61186"/>
                    </a:cubicBezTo>
                    <a:cubicBezTo>
                      <a:pt x="2432" y="57782"/>
                      <a:pt x="1" y="57782"/>
                      <a:pt x="1" y="54408"/>
                    </a:cubicBezTo>
                    <a:cubicBezTo>
                      <a:pt x="1" y="50974"/>
                      <a:pt x="2432" y="50974"/>
                      <a:pt x="2432" y="47600"/>
                    </a:cubicBezTo>
                    <a:cubicBezTo>
                      <a:pt x="2432" y="44165"/>
                      <a:pt x="1" y="44165"/>
                      <a:pt x="1" y="40791"/>
                    </a:cubicBezTo>
                    <a:cubicBezTo>
                      <a:pt x="1" y="37387"/>
                      <a:pt x="2432" y="37387"/>
                      <a:pt x="2432" y="33982"/>
                    </a:cubicBezTo>
                    <a:cubicBezTo>
                      <a:pt x="2432" y="30578"/>
                      <a:pt x="1" y="30578"/>
                      <a:pt x="1" y="27204"/>
                    </a:cubicBezTo>
                    <a:cubicBezTo>
                      <a:pt x="1" y="23769"/>
                      <a:pt x="2432" y="23769"/>
                      <a:pt x="2432" y="20396"/>
                    </a:cubicBezTo>
                    <a:cubicBezTo>
                      <a:pt x="2432" y="16961"/>
                      <a:pt x="1" y="16961"/>
                      <a:pt x="1" y="13587"/>
                    </a:cubicBezTo>
                    <a:cubicBezTo>
                      <a:pt x="1" y="10183"/>
                      <a:pt x="2432" y="10183"/>
                      <a:pt x="2432" y="6778"/>
                    </a:cubicBezTo>
                    <a:cubicBezTo>
                      <a:pt x="2432" y="3374"/>
                      <a:pt x="1" y="3374"/>
                      <a:pt x="1" y="0"/>
                    </a:cubicBezTo>
                  </a:path>
                </a:pathLst>
              </a:custGeom>
              <a:solidFill>
                <a:schemeClr val="dk1"/>
              </a:solidFill>
              <a:ln w="19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5"/>
              <p:cNvSpPr/>
              <p:nvPr/>
            </p:nvSpPr>
            <p:spPr>
              <a:xfrm>
                <a:off x="386225" y="3103175"/>
                <a:ext cx="60800" cy="2040325"/>
              </a:xfrm>
              <a:custGeom>
                <a:avLst/>
                <a:gdLst/>
                <a:ahLst/>
                <a:cxnLst/>
                <a:rect l="l" t="t" r="r" b="b"/>
                <a:pathLst>
                  <a:path w="2432" h="81613" fill="none" extrusionOk="0">
                    <a:moveTo>
                      <a:pt x="0" y="81612"/>
                    </a:moveTo>
                    <a:cubicBezTo>
                      <a:pt x="0" y="78178"/>
                      <a:pt x="2432" y="78178"/>
                      <a:pt x="2432" y="74804"/>
                    </a:cubicBezTo>
                    <a:cubicBezTo>
                      <a:pt x="2432" y="71369"/>
                      <a:pt x="0" y="71369"/>
                      <a:pt x="0" y="67995"/>
                    </a:cubicBezTo>
                    <a:cubicBezTo>
                      <a:pt x="0" y="64591"/>
                      <a:pt x="2432" y="64591"/>
                      <a:pt x="2432" y="61186"/>
                    </a:cubicBezTo>
                    <a:cubicBezTo>
                      <a:pt x="2432" y="57782"/>
                      <a:pt x="0" y="57782"/>
                      <a:pt x="0" y="54408"/>
                    </a:cubicBezTo>
                    <a:cubicBezTo>
                      <a:pt x="0" y="50974"/>
                      <a:pt x="2432" y="50974"/>
                      <a:pt x="2432" y="47600"/>
                    </a:cubicBezTo>
                    <a:cubicBezTo>
                      <a:pt x="2432" y="44165"/>
                      <a:pt x="0" y="44165"/>
                      <a:pt x="0" y="40791"/>
                    </a:cubicBezTo>
                    <a:cubicBezTo>
                      <a:pt x="0" y="37387"/>
                      <a:pt x="2432" y="37387"/>
                      <a:pt x="2432" y="33982"/>
                    </a:cubicBezTo>
                    <a:cubicBezTo>
                      <a:pt x="2432" y="30578"/>
                      <a:pt x="0" y="30578"/>
                      <a:pt x="0" y="27204"/>
                    </a:cubicBezTo>
                    <a:cubicBezTo>
                      <a:pt x="0" y="23769"/>
                      <a:pt x="2432" y="23769"/>
                      <a:pt x="2432" y="20396"/>
                    </a:cubicBezTo>
                    <a:cubicBezTo>
                      <a:pt x="2432" y="16961"/>
                      <a:pt x="0" y="16961"/>
                      <a:pt x="0" y="13587"/>
                    </a:cubicBezTo>
                    <a:cubicBezTo>
                      <a:pt x="0" y="10183"/>
                      <a:pt x="2432" y="10183"/>
                      <a:pt x="2432" y="6778"/>
                    </a:cubicBezTo>
                    <a:cubicBezTo>
                      <a:pt x="2432" y="3374"/>
                      <a:pt x="0" y="3374"/>
                      <a:pt x="0" y="0"/>
                    </a:cubicBezTo>
                  </a:path>
                </a:pathLst>
              </a:custGeom>
              <a:solidFill>
                <a:schemeClr val="dk1"/>
              </a:solidFill>
              <a:ln w="19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5" name="Google Shape;955;p15"/>
            <p:cNvSpPr/>
            <p:nvPr/>
          </p:nvSpPr>
          <p:spPr>
            <a:xfrm>
              <a:off x="470200" y="103200"/>
              <a:ext cx="648200" cy="647450"/>
            </a:xfrm>
            <a:custGeom>
              <a:avLst/>
              <a:gdLst/>
              <a:ahLst/>
              <a:cxnLst/>
              <a:rect l="l" t="t" r="r" b="b"/>
              <a:pathLst>
                <a:path w="25928" h="25898" extrusionOk="0">
                  <a:moveTo>
                    <a:pt x="0" y="1"/>
                  </a:moveTo>
                  <a:lnTo>
                    <a:pt x="25928" y="25898"/>
                  </a:lnTo>
                  <a:lnTo>
                    <a:pt x="25928" y="1"/>
                  </a:lnTo>
                  <a:close/>
                </a:path>
              </a:pathLst>
            </a:custGeom>
            <a:solidFill>
              <a:srgbClr val="47E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5"/>
            <p:cNvSpPr/>
            <p:nvPr/>
          </p:nvSpPr>
          <p:spPr>
            <a:xfrm>
              <a:off x="280975" y="369925"/>
              <a:ext cx="457500" cy="456725"/>
            </a:xfrm>
            <a:custGeom>
              <a:avLst/>
              <a:gdLst/>
              <a:ahLst/>
              <a:cxnLst/>
              <a:rect l="l" t="t" r="r" b="b"/>
              <a:pathLst>
                <a:path w="18300" h="18269" extrusionOk="0">
                  <a:moveTo>
                    <a:pt x="1" y="1"/>
                  </a:moveTo>
                  <a:lnTo>
                    <a:pt x="18299" y="18268"/>
                  </a:lnTo>
                  <a:lnTo>
                    <a:pt x="18299" y="1"/>
                  </a:lnTo>
                  <a:close/>
                </a:path>
              </a:pathLst>
            </a:custGeom>
            <a:solidFill>
              <a:srgbClr val="EF3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5"/>
            <p:cNvSpPr/>
            <p:nvPr/>
          </p:nvSpPr>
          <p:spPr>
            <a:xfrm>
              <a:off x="125975" y="931475"/>
              <a:ext cx="525100" cy="525125"/>
            </a:xfrm>
            <a:custGeom>
              <a:avLst/>
              <a:gdLst/>
              <a:ahLst/>
              <a:cxnLst/>
              <a:rect l="l" t="t" r="r" b="b"/>
              <a:pathLst>
                <a:path w="21004" h="21005" extrusionOk="0">
                  <a:moveTo>
                    <a:pt x="0" y="1"/>
                  </a:moveTo>
                  <a:lnTo>
                    <a:pt x="0" y="21004"/>
                  </a:lnTo>
                  <a:lnTo>
                    <a:pt x="2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CUSTOM_16">
    <p:spTree>
      <p:nvGrpSpPr>
        <p:cNvPr id="1" name="Shape 958"/>
        <p:cNvGrpSpPr/>
        <p:nvPr/>
      </p:nvGrpSpPr>
      <p:grpSpPr>
        <a:xfrm>
          <a:off x="0" y="0"/>
          <a:ext cx="0" cy="0"/>
          <a:chOff x="0" y="0"/>
          <a:chExt cx="0" cy="0"/>
        </a:xfrm>
      </p:grpSpPr>
      <p:grpSp>
        <p:nvGrpSpPr>
          <p:cNvPr id="959" name="Google Shape;959;p16"/>
          <p:cNvGrpSpPr/>
          <p:nvPr/>
        </p:nvGrpSpPr>
        <p:grpSpPr>
          <a:xfrm>
            <a:off x="-1246762" y="-26850"/>
            <a:ext cx="10390813" cy="4909317"/>
            <a:chOff x="-1246762" y="-26850"/>
            <a:chExt cx="10390813" cy="4909317"/>
          </a:xfrm>
        </p:grpSpPr>
        <p:sp>
          <p:nvSpPr>
            <p:cNvPr id="960" name="Google Shape;960;p16"/>
            <p:cNvSpPr/>
            <p:nvPr/>
          </p:nvSpPr>
          <p:spPr>
            <a:xfrm>
              <a:off x="-8950" y="-26850"/>
              <a:ext cx="9153000" cy="2486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6"/>
            <p:cNvSpPr/>
            <p:nvPr/>
          </p:nvSpPr>
          <p:spPr>
            <a:xfrm flipH="1">
              <a:off x="-1246762" y="1656076"/>
              <a:ext cx="3339605" cy="3041716"/>
            </a:xfrm>
            <a:custGeom>
              <a:avLst/>
              <a:gdLst/>
              <a:ahLst/>
              <a:cxnLst/>
              <a:rect l="l" t="t" r="r" b="b"/>
              <a:pathLst>
                <a:path w="123712" h="112677" extrusionOk="0">
                  <a:moveTo>
                    <a:pt x="61856" y="0"/>
                  </a:moveTo>
                  <a:cubicBezTo>
                    <a:pt x="47433" y="0"/>
                    <a:pt x="33010" y="5502"/>
                    <a:pt x="22007" y="16505"/>
                  </a:cubicBezTo>
                  <a:cubicBezTo>
                    <a:pt x="1" y="38512"/>
                    <a:pt x="1" y="74196"/>
                    <a:pt x="22007" y="96172"/>
                  </a:cubicBezTo>
                  <a:cubicBezTo>
                    <a:pt x="33010" y="107175"/>
                    <a:pt x="47433" y="112677"/>
                    <a:pt x="61856" y="112677"/>
                  </a:cubicBezTo>
                  <a:cubicBezTo>
                    <a:pt x="76279" y="112677"/>
                    <a:pt x="90701" y="107175"/>
                    <a:pt x="101705" y="96172"/>
                  </a:cubicBezTo>
                  <a:cubicBezTo>
                    <a:pt x="123711" y="74196"/>
                    <a:pt x="123711" y="38512"/>
                    <a:pt x="101705" y="16505"/>
                  </a:cubicBezTo>
                  <a:cubicBezTo>
                    <a:pt x="90701" y="5502"/>
                    <a:pt x="76279" y="0"/>
                    <a:pt x="618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2" name="Google Shape;962;p16"/>
            <p:cNvGrpSpPr/>
            <p:nvPr/>
          </p:nvGrpSpPr>
          <p:grpSpPr>
            <a:xfrm flipH="1">
              <a:off x="293698" y="2992609"/>
              <a:ext cx="1913791" cy="1889858"/>
              <a:chOff x="5041750" y="1823125"/>
              <a:chExt cx="2247025" cy="2218925"/>
            </a:xfrm>
          </p:grpSpPr>
          <p:sp>
            <p:nvSpPr>
              <p:cNvPr id="963" name="Google Shape;963;p16"/>
              <p:cNvSpPr/>
              <p:nvPr/>
            </p:nvSpPr>
            <p:spPr>
              <a:xfrm>
                <a:off x="5041750" y="1823125"/>
                <a:ext cx="2218900" cy="2218925"/>
              </a:xfrm>
              <a:custGeom>
                <a:avLst/>
                <a:gdLst/>
                <a:ahLst/>
                <a:cxnLst/>
                <a:rect l="l" t="t" r="r" b="b"/>
                <a:pathLst>
                  <a:path w="88756" h="88757" extrusionOk="0">
                    <a:moveTo>
                      <a:pt x="73527" y="1"/>
                    </a:moveTo>
                    <a:lnTo>
                      <a:pt x="73071" y="457"/>
                    </a:lnTo>
                    <a:cubicBezTo>
                      <a:pt x="82737" y="10153"/>
                      <a:pt x="88117" y="23041"/>
                      <a:pt x="88117" y="36749"/>
                    </a:cubicBezTo>
                    <a:cubicBezTo>
                      <a:pt x="88117" y="50458"/>
                      <a:pt x="82737" y="63376"/>
                      <a:pt x="73071" y="73072"/>
                    </a:cubicBezTo>
                    <a:cubicBezTo>
                      <a:pt x="63048" y="83065"/>
                      <a:pt x="49890" y="88072"/>
                      <a:pt x="36734" y="88072"/>
                    </a:cubicBezTo>
                    <a:cubicBezTo>
                      <a:pt x="23598" y="88072"/>
                      <a:pt x="10464" y="83080"/>
                      <a:pt x="456" y="73072"/>
                    </a:cubicBezTo>
                    <a:lnTo>
                      <a:pt x="0" y="73528"/>
                    </a:lnTo>
                    <a:cubicBezTo>
                      <a:pt x="9848" y="83376"/>
                      <a:pt x="22858" y="88756"/>
                      <a:pt x="36779" y="88756"/>
                    </a:cubicBezTo>
                    <a:cubicBezTo>
                      <a:pt x="50670" y="88756"/>
                      <a:pt x="63740" y="83315"/>
                      <a:pt x="73527" y="73558"/>
                    </a:cubicBezTo>
                    <a:cubicBezTo>
                      <a:pt x="83345" y="63710"/>
                      <a:pt x="88756" y="50671"/>
                      <a:pt x="88756" y="36780"/>
                    </a:cubicBezTo>
                    <a:cubicBezTo>
                      <a:pt x="88756" y="22889"/>
                      <a:pt x="83345" y="9819"/>
                      <a:pt x="7352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6"/>
              <p:cNvSpPr/>
              <p:nvPr/>
            </p:nvSpPr>
            <p:spPr>
              <a:xfrm>
                <a:off x="5104825" y="1886975"/>
                <a:ext cx="2183950" cy="2064650"/>
              </a:xfrm>
              <a:custGeom>
                <a:avLst/>
                <a:gdLst/>
                <a:ahLst/>
                <a:cxnLst/>
                <a:rect l="l" t="t" r="r" b="b"/>
                <a:pathLst>
                  <a:path w="87358" h="82586" extrusionOk="0">
                    <a:moveTo>
                      <a:pt x="68482" y="0"/>
                    </a:moveTo>
                    <a:lnTo>
                      <a:pt x="68026" y="456"/>
                    </a:lnTo>
                    <a:cubicBezTo>
                      <a:pt x="86658" y="19058"/>
                      <a:pt x="86658" y="49393"/>
                      <a:pt x="68026" y="67995"/>
                    </a:cubicBezTo>
                    <a:cubicBezTo>
                      <a:pt x="58709" y="77312"/>
                      <a:pt x="46475" y="81970"/>
                      <a:pt x="34241" y="81970"/>
                    </a:cubicBezTo>
                    <a:cubicBezTo>
                      <a:pt x="22007" y="81970"/>
                      <a:pt x="9772" y="77312"/>
                      <a:pt x="456" y="67995"/>
                    </a:cubicBezTo>
                    <a:lnTo>
                      <a:pt x="0" y="68451"/>
                    </a:lnTo>
                    <a:cubicBezTo>
                      <a:pt x="9453" y="77874"/>
                      <a:pt x="21855" y="82585"/>
                      <a:pt x="34256" y="82585"/>
                    </a:cubicBezTo>
                    <a:cubicBezTo>
                      <a:pt x="46688" y="82585"/>
                      <a:pt x="59059" y="77843"/>
                      <a:pt x="68482" y="68451"/>
                    </a:cubicBezTo>
                    <a:cubicBezTo>
                      <a:pt x="87357" y="49576"/>
                      <a:pt x="87357" y="18876"/>
                      <a:pt x="68482"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6"/>
              <p:cNvSpPr/>
              <p:nvPr/>
            </p:nvSpPr>
            <p:spPr>
              <a:xfrm>
                <a:off x="5167875" y="1948525"/>
                <a:ext cx="1911925" cy="1914175"/>
              </a:xfrm>
              <a:custGeom>
                <a:avLst/>
                <a:gdLst/>
                <a:ahLst/>
                <a:cxnLst/>
                <a:rect l="l" t="t" r="r" b="b"/>
                <a:pathLst>
                  <a:path w="76477" h="76567" extrusionOk="0">
                    <a:moveTo>
                      <a:pt x="63346" y="0"/>
                    </a:moveTo>
                    <a:lnTo>
                      <a:pt x="62890" y="456"/>
                    </a:lnTo>
                    <a:cubicBezTo>
                      <a:pt x="71248" y="8785"/>
                      <a:pt x="75838" y="19879"/>
                      <a:pt x="75838" y="31673"/>
                    </a:cubicBezTo>
                    <a:cubicBezTo>
                      <a:pt x="75838" y="43466"/>
                      <a:pt x="71279" y="54560"/>
                      <a:pt x="62920" y="62919"/>
                    </a:cubicBezTo>
                    <a:cubicBezTo>
                      <a:pt x="54592" y="71278"/>
                      <a:pt x="43497" y="75868"/>
                      <a:pt x="31673" y="75868"/>
                    </a:cubicBezTo>
                    <a:cubicBezTo>
                      <a:pt x="19910" y="75868"/>
                      <a:pt x="8816" y="71308"/>
                      <a:pt x="457" y="62950"/>
                    </a:cubicBezTo>
                    <a:lnTo>
                      <a:pt x="1" y="63406"/>
                    </a:lnTo>
                    <a:cubicBezTo>
                      <a:pt x="8481" y="71886"/>
                      <a:pt x="19758" y="76567"/>
                      <a:pt x="31734" y="76567"/>
                    </a:cubicBezTo>
                    <a:cubicBezTo>
                      <a:pt x="43740" y="76567"/>
                      <a:pt x="54987" y="71886"/>
                      <a:pt x="63346" y="63466"/>
                    </a:cubicBezTo>
                    <a:cubicBezTo>
                      <a:pt x="71826" y="54986"/>
                      <a:pt x="76476" y="43709"/>
                      <a:pt x="76476" y="31733"/>
                    </a:cubicBezTo>
                    <a:cubicBezTo>
                      <a:pt x="76476" y="19727"/>
                      <a:pt x="71826" y="8481"/>
                      <a:pt x="63346"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6"/>
              <p:cNvSpPr/>
              <p:nvPr/>
            </p:nvSpPr>
            <p:spPr>
              <a:xfrm>
                <a:off x="5231725" y="2013875"/>
                <a:ext cx="1861000" cy="1759175"/>
              </a:xfrm>
              <a:custGeom>
                <a:avLst/>
                <a:gdLst/>
                <a:ahLst/>
                <a:cxnLst/>
                <a:rect l="l" t="t" r="r" b="b"/>
                <a:pathLst>
                  <a:path w="74440" h="70367" extrusionOk="0">
                    <a:moveTo>
                      <a:pt x="58329" y="0"/>
                    </a:moveTo>
                    <a:lnTo>
                      <a:pt x="57874" y="456"/>
                    </a:lnTo>
                    <a:cubicBezTo>
                      <a:pt x="73679" y="16262"/>
                      <a:pt x="73710" y="42037"/>
                      <a:pt x="57874" y="57874"/>
                    </a:cubicBezTo>
                    <a:cubicBezTo>
                      <a:pt x="49952" y="65780"/>
                      <a:pt x="39550" y="69739"/>
                      <a:pt x="29150" y="69739"/>
                    </a:cubicBezTo>
                    <a:cubicBezTo>
                      <a:pt x="18759" y="69739"/>
                      <a:pt x="8370" y="65788"/>
                      <a:pt x="456" y="57874"/>
                    </a:cubicBezTo>
                    <a:lnTo>
                      <a:pt x="0" y="58330"/>
                    </a:lnTo>
                    <a:cubicBezTo>
                      <a:pt x="8055" y="66354"/>
                      <a:pt x="18602" y="70366"/>
                      <a:pt x="29180" y="70366"/>
                    </a:cubicBezTo>
                    <a:cubicBezTo>
                      <a:pt x="39727" y="70366"/>
                      <a:pt x="50305" y="66354"/>
                      <a:pt x="58329" y="58360"/>
                    </a:cubicBezTo>
                    <a:cubicBezTo>
                      <a:pt x="74439" y="42250"/>
                      <a:pt x="74439" y="16080"/>
                      <a:pt x="58329"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6"/>
              <p:cNvSpPr/>
              <p:nvPr/>
            </p:nvSpPr>
            <p:spPr>
              <a:xfrm>
                <a:off x="5294025" y="2076175"/>
                <a:ext cx="1699900" cy="1607200"/>
              </a:xfrm>
              <a:custGeom>
                <a:avLst/>
                <a:gdLst/>
                <a:ahLst/>
                <a:cxnLst/>
                <a:rect l="l" t="t" r="r" b="b"/>
                <a:pathLst>
                  <a:path w="67996" h="64288" extrusionOk="0">
                    <a:moveTo>
                      <a:pt x="53284" y="1"/>
                    </a:moveTo>
                    <a:lnTo>
                      <a:pt x="52828" y="457"/>
                    </a:lnTo>
                    <a:cubicBezTo>
                      <a:pt x="67266" y="14895"/>
                      <a:pt x="67266" y="38360"/>
                      <a:pt x="52828" y="52798"/>
                    </a:cubicBezTo>
                    <a:cubicBezTo>
                      <a:pt x="45609" y="60017"/>
                      <a:pt x="36126" y="63626"/>
                      <a:pt x="26642" y="63626"/>
                    </a:cubicBezTo>
                    <a:cubicBezTo>
                      <a:pt x="17159" y="63626"/>
                      <a:pt x="7675" y="60017"/>
                      <a:pt x="457" y="52798"/>
                    </a:cubicBezTo>
                    <a:lnTo>
                      <a:pt x="1" y="53254"/>
                    </a:lnTo>
                    <a:cubicBezTo>
                      <a:pt x="7387" y="60579"/>
                      <a:pt x="17022" y="64288"/>
                      <a:pt x="26688" y="64288"/>
                    </a:cubicBezTo>
                    <a:cubicBezTo>
                      <a:pt x="36323" y="64288"/>
                      <a:pt x="45989" y="60640"/>
                      <a:pt x="53284" y="53284"/>
                    </a:cubicBezTo>
                    <a:cubicBezTo>
                      <a:pt x="67996" y="38603"/>
                      <a:pt x="67996" y="14682"/>
                      <a:pt x="5328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6"/>
              <p:cNvSpPr/>
              <p:nvPr/>
            </p:nvSpPr>
            <p:spPr>
              <a:xfrm>
                <a:off x="5357850" y="2140775"/>
                <a:ext cx="1455225" cy="1452925"/>
              </a:xfrm>
              <a:custGeom>
                <a:avLst/>
                <a:gdLst/>
                <a:ahLst/>
                <a:cxnLst/>
                <a:rect l="l" t="t" r="r" b="b"/>
                <a:pathLst>
                  <a:path w="58209" h="58117" extrusionOk="0">
                    <a:moveTo>
                      <a:pt x="48208" y="0"/>
                    </a:moveTo>
                    <a:lnTo>
                      <a:pt x="47752" y="456"/>
                    </a:lnTo>
                    <a:cubicBezTo>
                      <a:pt x="54075" y="6748"/>
                      <a:pt x="57570" y="15137"/>
                      <a:pt x="57570" y="24074"/>
                    </a:cubicBezTo>
                    <a:cubicBezTo>
                      <a:pt x="57570" y="33010"/>
                      <a:pt x="54075" y="41399"/>
                      <a:pt x="47752" y="47722"/>
                    </a:cubicBezTo>
                    <a:cubicBezTo>
                      <a:pt x="41248" y="54226"/>
                      <a:pt x="32684" y="57479"/>
                      <a:pt x="24116" y="57479"/>
                    </a:cubicBezTo>
                    <a:cubicBezTo>
                      <a:pt x="15548" y="57479"/>
                      <a:pt x="6977" y="54226"/>
                      <a:pt x="457" y="47722"/>
                    </a:cubicBezTo>
                    <a:lnTo>
                      <a:pt x="1" y="48177"/>
                    </a:lnTo>
                    <a:cubicBezTo>
                      <a:pt x="6657" y="54804"/>
                      <a:pt x="15381" y="58117"/>
                      <a:pt x="24135" y="58117"/>
                    </a:cubicBezTo>
                    <a:cubicBezTo>
                      <a:pt x="32859" y="58117"/>
                      <a:pt x="41613" y="54804"/>
                      <a:pt x="48208" y="48238"/>
                    </a:cubicBezTo>
                    <a:cubicBezTo>
                      <a:pt x="54683" y="41794"/>
                      <a:pt x="58209" y="33223"/>
                      <a:pt x="58209" y="24104"/>
                    </a:cubicBezTo>
                    <a:cubicBezTo>
                      <a:pt x="58209" y="14985"/>
                      <a:pt x="54683" y="6444"/>
                      <a:pt x="48208"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6"/>
              <p:cNvSpPr/>
              <p:nvPr/>
            </p:nvSpPr>
            <p:spPr>
              <a:xfrm>
                <a:off x="5421700" y="2202325"/>
                <a:ext cx="1376950" cy="1302475"/>
              </a:xfrm>
              <a:custGeom>
                <a:avLst/>
                <a:gdLst/>
                <a:ahLst/>
                <a:cxnLst/>
                <a:rect l="l" t="t" r="r" b="b"/>
                <a:pathLst>
                  <a:path w="55078" h="52099" extrusionOk="0">
                    <a:moveTo>
                      <a:pt x="43162" y="0"/>
                    </a:moveTo>
                    <a:lnTo>
                      <a:pt x="42706" y="456"/>
                    </a:lnTo>
                    <a:cubicBezTo>
                      <a:pt x="54317" y="12128"/>
                      <a:pt x="54317" y="31034"/>
                      <a:pt x="42706" y="42706"/>
                    </a:cubicBezTo>
                    <a:cubicBezTo>
                      <a:pt x="36870" y="48512"/>
                      <a:pt x="29226" y="51415"/>
                      <a:pt x="21581" y="51415"/>
                    </a:cubicBezTo>
                    <a:cubicBezTo>
                      <a:pt x="13936" y="51415"/>
                      <a:pt x="6292" y="48512"/>
                      <a:pt x="456" y="42706"/>
                    </a:cubicBezTo>
                    <a:lnTo>
                      <a:pt x="0" y="43162"/>
                    </a:lnTo>
                    <a:cubicBezTo>
                      <a:pt x="5927" y="49120"/>
                      <a:pt x="13739" y="52099"/>
                      <a:pt x="21581" y="52099"/>
                    </a:cubicBezTo>
                    <a:cubicBezTo>
                      <a:pt x="29393" y="52099"/>
                      <a:pt x="37235" y="49120"/>
                      <a:pt x="43162" y="43193"/>
                    </a:cubicBezTo>
                    <a:cubicBezTo>
                      <a:pt x="55077" y="31278"/>
                      <a:pt x="55047" y="11885"/>
                      <a:pt x="43162"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16"/>
            <p:cNvGrpSpPr/>
            <p:nvPr/>
          </p:nvGrpSpPr>
          <p:grpSpPr>
            <a:xfrm flipH="1">
              <a:off x="796672" y="2847047"/>
              <a:ext cx="344342" cy="343682"/>
              <a:chOff x="6430825" y="1762350"/>
              <a:chExt cx="404300" cy="403525"/>
            </a:xfrm>
          </p:grpSpPr>
          <p:sp>
            <p:nvSpPr>
              <p:cNvPr id="971" name="Google Shape;971;p16"/>
              <p:cNvSpPr/>
              <p:nvPr/>
            </p:nvSpPr>
            <p:spPr>
              <a:xfrm>
                <a:off x="6430825" y="1762350"/>
                <a:ext cx="48650" cy="48650"/>
              </a:xfrm>
              <a:custGeom>
                <a:avLst/>
                <a:gdLst/>
                <a:ahLst/>
                <a:cxnLst/>
                <a:rect l="l" t="t" r="r" b="b"/>
                <a:pathLst>
                  <a:path w="1946" h="1946" extrusionOk="0">
                    <a:moveTo>
                      <a:pt x="1" y="0"/>
                    </a:moveTo>
                    <a:lnTo>
                      <a:pt x="1" y="1946"/>
                    </a:lnTo>
                    <a:lnTo>
                      <a:pt x="194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6"/>
              <p:cNvSpPr/>
              <p:nvPr/>
            </p:nvSpPr>
            <p:spPr>
              <a:xfrm>
                <a:off x="6430825" y="1762350"/>
                <a:ext cx="138325" cy="137550"/>
              </a:xfrm>
              <a:custGeom>
                <a:avLst/>
                <a:gdLst/>
                <a:ahLst/>
                <a:cxnLst/>
                <a:rect l="l" t="t" r="r" b="b"/>
                <a:pathLst>
                  <a:path w="5533" h="5502" extrusionOk="0">
                    <a:moveTo>
                      <a:pt x="3587" y="0"/>
                    </a:moveTo>
                    <a:lnTo>
                      <a:pt x="1" y="3587"/>
                    </a:lnTo>
                    <a:lnTo>
                      <a:pt x="1" y="5502"/>
                    </a:lnTo>
                    <a:lnTo>
                      <a:pt x="5533"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6"/>
              <p:cNvSpPr/>
              <p:nvPr/>
            </p:nvSpPr>
            <p:spPr>
              <a:xfrm>
                <a:off x="6430825" y="1762350"/>
                <a:ext cx="404300" cy="403525"/>
              </a:xfrm>
              <a:custGeom>
                <a:avLst/>
                <a:gdLst/>
                <a:ahLst/>
                <a:cxnLst/>
                <a:rect l="l" t="t" r="r" b="b"/>
                <a:pathLst>
                  <a:path w="16172" h="16141" extrusionOk="0">
                    <a:moveTo>
                      <a:pt x="14317" y="0"/>
                    </a:moveTo>
                    <a:lnTo>
                      <a:pt x="1" y="14286"/>
                    </a:lnTo>
                    <a:lnTo>
                      <a:pt x="1" y="16140"/>
                    </a:lnTo>
                    <a:lnTo>
                      <a:pt x="16171"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6"/>
              <p:cNvSpPr/>
              <p:nvPr/>
            </p:nvSpPr>
            <p:spPr>
              <a:xfrm>
                <a:off x="6430825" y="1762350"/>
                <a:ext cx="316150" cy="315375"/>
              </a:xfrm>
              <a:custGeom>
                <a:avLst/>
                <a:gdLst/>
                <a:ahLst/>
                <a:cxnLst/>
                <a:rect l="l" t="t" r="r" b="b"/>
                <a:pathLst>
                  <a:path w="12646" h="12615" extrusionOk="0">
                    <a:moveTo>
                      <a:pt x="10730" y="0"/>
                    </a:moveTo>
                    <a:lnTo>
                      <a:pt x="1" y="10730"/>
                    </a:lnTo>
                    <a:lnTo>
                      <a:pt x="1" y="12615"/>
                    </a:lnTo>
                    <a:lnTo>
                      <a:pt x="1264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6"/>
              <p:cNvSpPr/>
              <p:nvPr/>
            </p:nvSpPr>
            <p:spPr>
              <a:xfrm>
                <a:off x="6430825" y="1762350"/>
                <a:ext cx="226475" cy="226475"/>
              </a:xfrm>
              <a:custGeom>
                <a:avLst/>
                <a:gdLst/>
                <a:ahLst/>
                <a:cxnLst/>
                <a:rect l="l" t="t" r="r" b="b"/>
                <a:pathLst>
                  <a:path w="9059" h="9059" extrusionOk="0">
                    <a:moveTo>
                      <a:pt x="7174" y="0"/>
                    </a:moveTo>
                    <a:lnTo>
                      <a:pt x="1" y="7143"/>
                    </a:lnTo>
                    <a:lnTo>
                      <a:pt x="1" y="9058"/>
                    </a:lnTo>
                    <a:lnTo>
                      <a:pt x="905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6" name="Google Shape;976;p16"/>
            <p:cNvSpPr/>
            <p:nvPr/>
          </p:nvSpPr>
          <p:spPr>
            <a:xfrm flipH="1">
              <a:off x="6630806" y="3006775"/>
              <a:ext cx="2028950" cy="1780750"/>
            </a:xfrm>
            <a:custGeom>
              <a:avLst/>
              <a:gdLst/>
              <a:ahLst/>
              <a:cxnLst/>
              <a:rect l="l" t="t" r="r" b="b"/>
              <a:pathLst>
                <a:path w="81158" h="71230" extrusionOk="0">
                  <a:moveTo>
                    <a:pt x="22908" y="0"/>
                  </a:moveTo>
                  <a:cubicBezTo>
                    <a:pt x="22068" y="0"/>
                    <a:pt x="21220" y="50"/>
                    <a:pt x="20366" y="152"/>
                  </a:cubicBezTo>
                  <a:cubicBezTo>
                    <a:pt x="8512" y="1551"/>
                    <a:pt x="1" y="12311"/>
                    <a:pt x="1399" y="24165"/>
                  </a:cubicBezTo>
                  <a:cubicBezTo>
                    <a:pt x="2129" y="30275"/>
                    <a:pt x="5320" y="35472"/>
                    <a:pt x="9849" y="38907"/>
                  </a:cubicBezTo>
                  <a:cubicBezTo>
                    <a:pt x="10062" y="39089"/>
                    <a:pt x="10335" y="39272"/>
                    <a:pt x="10548" y="39484"/>
                  </a:cubicBezTo>
                  <a:cubicBezTo>
                    <a:pt x="10791" y="39667"/>
                    <a:pt x="11065" y="39849"/>
                    <a:pt x="11278" y="40032"/>
                  </a:cubicBezTo>
                  <a:cubicBezTo>
                    <a:pt x="11521" y="40244"/>
                    <a:pt x="11764" y="40427"/>
                    <a:pt x="12007" y="40609"/>
                  </a:cubicBezTo>
                  <a:cubicBezTo>
                    <a:pt x="12220" y="40791"/>
                    <a:pt x="12494" y="41004"/>
                    <a:pt x="12706" y="41187"/>
                  </a:cubicBezTo>
                  <a:cubicBezTo>
                    <a:pt x="12949" y="41369"/>
                    <a:pt x="13223" y="41551"/>
                    <a:pt x="13436" y="41764"/>
                  </a:cubicBezTo>
                  <a:cubicBezTo>
                    <a:pt x="13679" y="41946"/>
                    <a:pt x="13953" y="42129"/>
                    <a:pt x="14165" y="42311"/>
                  </a:cubicBezTo>
                  <a:cubicBezTo>
                    <a:pt x="14408" y="42524"/>
                    <a:pt x="14652" y="42706"/>
                    <a:pt x="14895" y="42889"/>
                  </a:cubicBezTo>
                  <a:cubicBezTo>
                    <a:pt x="15108" y="43071"/>
                    <a:pt x="15381" y="43284"/>
                    <a:pt x="15624" y="43466"/>
                  </a:cubicBezTo>
                  <a:cubicBezTo>
                    <a:pt x="15837" y="43649"/>
                    <a:pt x="16111" y="43831"/>
                    <a:pt x="16323" y="44044"/>
                  </a:cubicBezTo>
                  <a:cubicBezTo>
                    <a:pt x="16567" y="44226"/>
                    <a:pt x="16840" y="44409"/>
                    <a:pt x="17053" y="44591"/>
                  </a:cubicBezTo>
                  <a:cubicBezTo>
                    <a:pt x="17296" y="44804"/>
                    <a:pt x="17539" y="44986"/>
                    <a:pt x="17782" y="45168"/>
                  </a:cubicBezTo>
                  <a:cubicBezTo>
                    <a:pt x="17995" y="45351"/>
                    <a:pt x="18269" y="45564"/>
                    <a:pt x="18512" y="45746"/>
                  </a:cubicBezTo>
                  <a:cubicBezTo>
                    <a:pt x="18725" y="45928"/>
                    <a:pt x="18998" y="46111"/>
                    <a:pt x="19211" y="46323"/>
                  </a:cubicBezTo>
                  <a:cubicBezTo>
                    <a:pt x="19454" y="46506"/>
                    <a:pt x="19728" y="46688"/>
                    <a:pt x="19941" y="46871"/>
                  </a:cubicBezTo>
                  <a:cubicBezTo>
                    <a:pt x="20184" y="47083"/>
                    <a:pt x="20427" y="47266"/>
                    <a:pt x="20670" y="47448"/>
                  </a:cubicBezTo>
                  <a:cubicBezTo>
                    <a:pt x="20883" y="47630"/>
                    <a:pt x="21156" y="47843"/>
                    <a:pt x="21400" y="48026"/>
                  </a:cubicBezTo>
                  <a:cubicBezTo>
                    <a:pt x="21612" y="48208"/>
                    <a:pt x="21886" y="48390"/>
                    <a:pt x="22099" y="48603"/>
                  </a:cubicBezTo>
                  <a:cubicBezTo>
                    <a:pt x="22342" y="48785"/>
                    <a:pt x="22615" y="48968"/>
                    <a:pt x="22828" y="49150"/>
                  </a:cubicBezTo>
                  <a:cubicBezTo>
                    <a:pt x="23071" y="49363"/>
                    <a:pt x="23314" y="49545"/>
                    <a:pt x="23558" y="49728"/>
                  </a:cubicBezTo>
                  <a:cubicBezTo>
                    <a:pt x="23770" y="49910"/>
                    <a:pt x="24044" y="50123"/>
                    <a:pt x="24287" y="50305"/>
                  </a:cubicBezTo>
                  <a:cubicBezTo>
                    <a:pt x="24500" y="50488"/>
                    <a:pt x="24773" y="50670"/>
                    <a:pt x="24986" y="50883"/>
                  </a:cubicBezTo>
                  <a:cubicBezTo>
                    <a:pt x="25229" y="51065"/>
                    <a:pt x="25503" y="51248"/>
                    <a:pt x="25716" y="51430"/>
                  </a:cubicBezTo>
                  <a:cubicBezTo>
                    <a:pt x="25959" y="51643"/>
                    <a:pt x="26202" y="51825"/>
                    <a:pt x="26445" y="52007"/>
                  </a:cubicBezTo>
                  <a:cubicBezTo>
                    <a:pt x="26658" y="52190"/>
                    <a:pt x="26932" y="52403"/>
                    <a:pt x="27175" y="52585"/>
                  </a:cubicBezTo>
                  <a:cubicBezTo>
                    <a:pt x="27387" y="52767"/>
                    <a:pt x="27661" y="52950"/>
                    <a:pt x="27874" y="53162"/>
                  </a:cubicBezTo>
                  <a:cubicBezTo>
                    <a:pt x="28117" y="53345"/>
                    <a:pt x="28391" y="53527"/>
                    <a:pt x="28603" y="53710"/>
                  </a:cubicBezTo>
                  <a:cubicBezTo>
                    <a:pt x="28846" y="53922"/>
                    <a:pt x="29090" y="54105"/>
                    <a:pt x="29333" y="54287"/>
                  </a:cubicBezTo>
                  <a:cubicBezTo>
                    <a:pt x="29546" y="54469"/>
                    <a:pt x="29819" y="54682"/>
                    <a:pt x="30062" y="54865"/>
                  </a:cubicBezTo>
                  <a:cubicBezTo>
                    <a:pt x="30275" y="55047"/>
                    <a:pt x="30549" y="55229"/>
                    <a:pt x="30761" y="55442"/>
                  </a:cubicBezTo>
                  <a:cubicBezTo>
                    <a:pt x="31005" y="55625"/>
                    <a:pt x="31278" y="55807"/>
                    <a:pt x="31491" y="55989"/>
                  </a:cubicBezTo>
                  <a:cubicBezTo>
                    <a:pt x="31734" y="56202"/>
                    <a:pt x="31977" y="56384"/>
                    <a:pt x="32220" y="56567"/>
                  </a:cubicBezTo>
                  <a:cubicBezTo>
                    <a:pt x="32433" y="56749"/>
                    <a:pt x="32707" y="56962"/>
                    <a:pt x="32950" y="57144"/>
                  </a:cubicBezTo>
                  <a:cubicBezTo>
                    <a:pt x="33163" y="57327"/>
                    <a:pt x="33436" y="57509"/>
                    <a:pt x="33649" y="57722"/>
                  </a:cubicBezTo>
                  <a:cubicBezTo>
                    <a:pt x="33892" y="57904"/>
                    <a:pt x="34166" y="58087"/>
                    <a:pt x="34378" y="58269"/>
                  </a:cubicBezTo>
                  <a:cubicBezTo>
                    <a:pt x="34622" y="58482"/>
                    <a:pt x="34865" y="58664"/>
                    <a:pt x="35108" y="58846"/>
                  </a:cubicBezTo>
                  <a:cubicBezTo>
                    <a:pt x="35321" y="59029"/>
                    <a:pt x="35594" y="59242"/>
                    <a:pt x="35837" y="59424"/>
                  </a:cubicBezTo>
                  <a:cubicBezTo>
                    <a:pt x="36050" y="59606"/>
                    <a:pt x="36324" y="59789"/>
                    <a:pt x="36537" y="60001"/>
                  </a:cubicBezTo>
                  <a:cubicBezTo>
                    <a:pt x="36780" y="60184"/>
                    <a:pt x="37053" y="60366"/>
                    <a:pt x="37266" y="60549"/>
                  </a:cubicBezTo>
                  <a:cubicBezTo>
                    <a:pt x="37509" y="60761"/>
                    <a:pt x="37752" y="60944"/>
                    <a:pt x="37996" y="61126"/>
                  </a:cubicBezTo>
                  <a:cubicBezTo>
                    <a:pt x="38208" y="61308"/>
                    <a:pt x="38482" y="61521"/>
                    <a:pt x="38725" y="61704"/>
                  </a:cubicBezTo>
                  <a:cubicBezTo>
                    <a:pt x="38938" y="61886"/>
                    <a:pt x="39211" y="62068"/>
                    <a:pt x="39424" y="62281"/>
                  </a:cubicBezTo>
                  <a:cubicBezTo>
                    <a:pt x="39667" y="62464"/>
                    <a:pt x="39941" y="62646"/>
                    <a:pt x="40154" y="62828"/>
                  </a:cubicBezTo>
                  <a:cubicBezTo>
                    <a:pt x="40397" y="63041"/>
                    <a:pt x="40640" y="63223"/>
                    <a:pt x="40883" y="63406"/>
                  </a:cubicBezTo>
                  <a:cubicBezTo>
                    <a:pt x="41096" y="63588"/>
                    <a:pt x="41369" y="63801"/>
                    <a:pt x="41613" y="63983"/>
                  </a:cubicBezTo>
                  <a:cubicBezTo>
                    <a:pt x="41825" y="64166"/>
                    <a:pt x="42099" y="64348"/>
                    <a:pt x="42312" y="64561"/>
                  </a:cubicBezTo>
                  <a:cubicBezTo>
                    <a:pt x="42555" y="64743"/>
                    <a:pt x="42828" y="64926"/>
                    <a:pt x="43041" y="65108"/>
                  </a:cubicBezTo>
                  <a:cubicBezTo>
                    <a:pt x="43284" y="65321"/>
                    <a:pt x="43528" y="65503"/>
                    <a:pt x="43771" y="65685"/>
                  </a:cubicBezTo>
                  <a:cubicBezTo>
                    <a:pt x="43984" y="65868"/>
                    <a:pt x="44257" y="66081"/>
                    <a:pt x="44500" y="66263"/>
                  </a:cubicBezTo>
                  <a:cubicBezTo>
                    <a:pt x="48318" y="69396"/>
                    <a:pt x="53162" y="71229"/>
                    <a:pt x="58360" y="71229"/>
                  </a:cubicBezTo>
                  <a:cubicBezTo>
                    <a:pt x="59163" y="71229"/>
                    <a:pt x="59975" y="71185"/>
                    <a:pt x="60792" y="71096"/>
                  </a:cubicBezTo>
                  <a:cubicBezTo>
                    <a:pt x="72647" y="69667"/>
                    <a:pt x="81157" y="58938"/>
                    <a:pt x="79759" y="47083"/>
                  </a:cubicBezTo>
                  <a:cubicBezTo>
                    <a:pt x="79546" y="41369"/>
                    <a:pt x="76355" y="36171"/>
                    <a:pt x="71856" y="32737"/>
                  </a:cubicBezTo>
                  <a:cubicBezTo>
                    <a:pt x="71613" y="32554"/>
                    <a:pt x="71340" y="32372"/>
                    <a:pt x="71127" y="32189"/>
                  </a:cubicBezTo>
                  <a:cubicBezTo>
                    <a:pt x="70884" y="31977"/>
                    <a:pt x="70610" y="31794"/>
                    <a:pt x="70397" y="31612"/>
                  </a:cubicBezTo>
                  <a:cubicBezTo>
                    <a:pt x="70185" y="31430"/>
                    <a:pt x="69911" y="31217"/>
                    <a:pt x="69668" y="31034"/>
                  </a:cubicBezTo>
                  <a:cubicBezTo>
                    <a:pt x="69455" y="30852"/>
                    <a:pt x="69182" y="30670"/>
                    <a:pt x="68938" y="30457"/>
                  </a:cubicBezTo>
                  <a:cubicBezTo>
                    <a:pt x="68726" y="30275"/>
                    <a:pt x="68452" y="30092"/>
                    <a:pt x="68239" y="29910"/>
                  </a:cubicBezTo>
                  <a:cubicBezTo>
                    <a:pt x="67996" y="29697"/>
                    <a:pt x="67723" y="29515"/>
                    <a:pt x="67510" y="29332"/>
                  </a:cubicBezTo>
                  <a:cubicBezTo>
                    <a:pt x="67267" y="29150"/>
                    <a:pt x="67023" y="28937"/>
                    <a:pt x="66780" y="28755"/>
                  </a:cubicBezTo>
                  <a:cubicBezTo>
                    <a:pt x="66568" y="28572"/>
                    <a:pt x="66294" y="28390"/>
                    <a:pt x="66051" y="28177"/>
                  </a:cubicBezTo>
                  <a:cubicBezTo>
                    <a:pt x="65838" y="27995"/>
                    <a:pt x="65564" y="27812"/>
                    <a:pt x="65352" y="27630"/>
                  </a:cubicBezTo>
                  <a:cubicBezTo>
                    <a:pt x="65109" y="27417"/>
                    <a:pt x="64835" y="27235"/>
                    <a:pt x="64622" y="27053"/>
                  </a:cubicBezTo>
                  <a:cubicBezTo>
                    <a:pt x="64379" y="26870"/>
                    <a:pt x="64136" y="26657"/>
                    <a:pt x="63893" y="26475"/>
                  </a:cubicBezTo>
                  <a:cubicBezTo>
                    <a:pt x="63680" y="26293"/>
                    <a:pt x="63406" y="26110"/>
                    <a:pt x="63163" y="25898"/>
                  </a:cubicBezTo>
                  <a:cubicBezTo>
                    <a:pt x="62950" y="25715"/>
                    <a:pt x="62677" y="25533"/>
                    <a:pt x="62464" y="25350"/>
                  </a:cubicBezTo>
                  <a:cubicBezTo>
                    <a:pt x="62221" y="25138"/>
                    <a:pt x="61947" y="24955"/>
                    <a:pt x="61735" y="24773"/>
                  </a:cubicBezTo>
                  <a:cubicBezTo>
                    <a:pt x="61491" y="24591"/>
                    <a:pt x="61248" y="24378"/>
                    <a:pt x="61005" y="24195"/>
                  </a:cubicBezTo>
                  <a:cubicBezTo>
                    <a:pt x="60792" y="24013"/>
                    <a:pt x="60519" y="23831"/>
                    <a:pt x="60276" y="23618"/>
                  </a:cubicBezTo>
                  <a:cubicBezTo>
                    <a:pt x="60063" y="23436"/>
                    <a:pt x="59789" y="23253"/>
                    <a:pt x="59577" y="23071"/>
                  </a:cubicBezTo>
                  <a:cubicBezTo>
                    <a:pt x="59333" y="22858"/>
                    <a:pt x="59060" y="22676"/>
                    <a:pt x="58847" y="22493"/>
                  </a:cubicBezTo>
                  <a:cubicBezTo>
                    <a:pt x="58604" y="22311"/>
                    <a:pt x="58361" y="22098"/>
                    <a:pt x="58118" y="21916"/>
                  </a:cubicBezTo>
                  <a:cubicBezTo>
                    <a:pt x="57905" y="21733"/>
                    <a:pt x="57631" y="21551"/>
                    <a:pt x="57388" y="21338"/>
                  </a:cubicBezTo>
                  <a:cubicBezTo>
                    <a:pt x="57175" y="21156"/>
                    <a:pt x="56902" y="20973"/>
                    <a:pt x="56689" y="20791"/>
                  </a:cubicBezTo>
                  <a:cubicBezTo>
                    <a:pt x="56446" y="20578"/>
                    <a:pt x="56172" y="20396"/>
                    <a:pt x="55959" y="20214"/>
                  </a:cubicBezTo>
                  <a:cubicBezTo>
                    <a:pt x="55716" y="20031"/>
                    <a:pt x="55473" y="19818"/>
                    <a:pt x="55230" y="19636"/>
                  </a:cubicBezTo>
                  <a:cubicBezTo>
                    <a:pt x="55017" y="19454"/>
                    <a:pt x="54744" y="19271"/>
                    <a:pt x="54500" y="19059"/>
                  </a:cubicBezTo>
                  <a:cubicBezTo>
                    <a:pt x="54288" y="18876"/>
                    <a:pt x="54014" y="18694"/>
                    <a:pt x="53801" y="18511"/>
                  </a:cubicBezTo>
                  <a:cubicBezTo>
                    <a:pt x="53558" y="18299"/>
                    <a:pt x="53285" y="18116"/>
                    <a:pt x="53072" y="17934"/>
                  </a:cubicBezTo>
                  <a:cubicBezTo>
                    <a:pt x="52829" y="17752"/>
                    <a:pt x="52585" y="17539"/>
                    <a:pt x="52342" y="17356"/>
                  </a:cubicBezTo>
                  <a:cubicBezTo>
                    <a:pt x="52130" y="17174"/>
                    <a:pt x="51856" y="16992"/>
                    <a:pt x="51613" y="16779"/>
                  </a:cubicBezTo>
                  <a:cubicBezTo>
                    <a:pt x="51400" y="16596"/>
                    <a:pt x="51127" y="16414"/>
                    <a:pt x="50914" y="16232"/>
                  </a:cubicBezTo>
                  <a:cubicBezTo>
                    <a:pt x="50671" y="16019"/>
                    <a:pt x="50397" y="15837"/>
                    <a:pt x="50184" y="15654"/>
                  </a:cubicBezTo>
                  <a:cubicBezTo>
                    <a:pt x="49941" y="15472"/>
                    <a:pt x="49698" y="15259"/>
                    <a:pt x="49455" y="15077"/>
                  </a:cubicBezTo>
                  <a:cubicBezTo>
                    <a:pt x="49242" y="14894"/>
                    <a:pt x="48968" y="14712"/>
                    <a:pt x="48725" y="14499"/>
                  </a:cubicBezTo>
                  <a:cubicBezTo>
                    <a:pt x="48512" y="14317"/>
                    <a:pt x="48239" y="14134"/>
                    <a:pt x="48026" y="13952"/>
                  </a:cubicBezTo>
                  <a:cubicBezTo>
                    <a:pt x="47783" y="13739"/>
                    <a:pt x="47509" y="13557"/>
                    <a:pt x="47297" y="13375"/>
                  </a:cubicBezTo>
                  <a:cubicBezTo>
                    <a:pt x="47053" y="13192"/>
                    <a:pt x="46810" y="12979"/>
                    <a:pt x="46567" y="12797"/>
                  </a:cubicBezTo>
                  <a:cubicBezTo>
                    <a:pt x="46354" y="12615"/>
                    <a:pt x="46081" y="12432"/>
                    <a:pt x="45838" y="12220"/>
                  </a:cubicBezTo>
                  <a:cubicBezTo>
                    <a:pt x="45625" y="12037"/>
                    <a:pt x="45351" y="11855"/>
                    <a:pt x="45139" y="11672"/>
                  </a:cubicBezTo>
                  <a:cubicBezTo>
                    <a:pt x="44895" y="11460"/>
                    <a:pt x="44622" y="11277"/>
                    <a:pt x="44409" y="11095"/>
                  </a:cubicBezTo>
                  <a:cubicBezTo>
                    <a:pt x="44166" y="10912"/>
                    <a:pt x="43923" y="10700"/>
                    <a:pt x="43680" y="10517"/>
                  </a:cubicBezTo>
                  <a:cubicBezTo>
                    <a:pt x="43467" y="10335"/>
                    <a:pt x="43193" y="10153"/>
                    <a:pt x="42950" y="9940"/>
                  </a:cubicBezTo>
                  <a:cubicBezTo>
                    <a:pt x="42737" y="9757"/>
                    <a:pt x="42464" y="9575"/>
                    <a:pt x="42251" y="9393"/>
                  </a:cubicBezTo>
                  <a:cubicBezTo>
                    <a:pt x="42008" y="9180"/>
                    <a:pt x="41734" y="8998"/>
                    <a:pt x="41521" y="8815"/>
                  </a:cubicBezTo>
                  <a:cubicBezTo>
                    <a:pt x="41278" y="8633"/>
                    <a:pt x="41035" y="8420"/>
                    <a:pt x="40792" y="8238"/>
                  </a:cubicBezTo>
                  <a:cubicBezTo>
                    <a:pt x="40579" y="8055"/>
                    <a:pt x="40306" y="7873"/>
                    <a:pt x="40062" y="7660"/>
                  </a:cubicBezTo>
                  <a:cubicBezTo>
                    <a:pt x="39850" y="7478"/>
                    <a:pt x="39576" y="7295"/>
                    <a:pt x="39363" y="7113"/>
                  </a:cubicBezTo>
                  <a:cubicBezTo>
                    <a:pt x="39120" y="6900"/>
                    <a:pt x="38847" y="6718"/>
                    <a:pt x="38634" y="6536"/>
                  </a:cubicBezTo>
                  <a:cubicBezTo>
                    <a:pt x="38391" y="6353"/>
                    <a:pt x="38148" y="6140"/>
                    <a:pt x="37904" y="5958"/>
                  </a:cubicBezTo>
                  <a:cubicBezTo>
                    <a:pt x="37692" y="5776"/>
                    <a:pt x="37418" y="5593"/>
                    <a:pt x="37175" y="5380"/>
                  </a:cubicBezTo>
                  <a:cubicBezTo>
                    <a:pt x="32939" y="1903"/>
                    <a:pt x="28074" y="0"/>
                    <a:pt x="22908" y="0"/>
                  </a:cubicBezTo>
                  <a:close/>
                </a:path>
              </a:pathLst>
            </a:custGeom>
            <a:solidFill>
              <a:srgbClr val="EF3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6"/>
            <p:cNvSpPr/>
            <p:nvPr/>
          </p:nvSpPr>
          <p:spPr>
            <a:xfrm flipH="1">
              <a:off x="7547231" y="2996375"/>
              <a:ext cx="1106425" cy="1080925"/>
            </a:xfrm>
            <a:custGeom>
              <a:avLst/>
              <a:gdLst/>
              <a:ahLst/>
              <a:cxnLst/>
              <a:rect l="l" t="t" r="r" b="b"/>
              <a:pathLst>
                <a:path w="44257" h="43237" extrusionOk="0">
                  <a:moveTo>
                    <a:pt x="22119" y="1"/>
                  </a:moveTo>
                  <a:cubicBezTo>
                    <a:pt x="10623" y="1"/>
                    <a:pt x="1050" y="9064"/>
                    <a:pt x="547" y="20690"/>
                  </a:cubicBezTo>
                  <a:cubicBezTo>
                    <a:pt x="0" y="32605"/>
                    <a:pt x="9240" y="42697"/>
                    <a:pt x="21186" y="43214"/>
                  </a:cubicBezTo>
                  <a:cubicBezTo>
                    <a:pt x="21522" y="43229"/>
                    <a:pt x="21857" y="43237"/>
                    <a:pt x="22191" y="43237"/>
                  </a:cubicBezTo>
                  <a:cubicBezTo>
                    <a:pt x="33663" y="43237"/>
                    <a:pt x="43208" y="34183"/>
                    <a:pt x="43740" y="22575"/>
                  </a:cubicBezTo>
                  <a:cubicBezTo>
                    <a:pt x="44256" y="10660"/>
                    <a:pt x="35016" y="568"/>
                    <a:pt x="23070" y="21"/>
                  </a:cubicBezTo>
                  <a:cubicBezTo>
                    <a:pt x="22752" y="7"/>
                    <a:pt x="22435" y="1"/>
                    <a:pt x="22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6"/>
            <p:cNvSpPr/>
            <p:nvPr/>
          </p:nvSpPr>
          <p:spPr>
            <a:xfrm flipH="1">
              <a:off x="7603481" y="3273500"/>
              <a:ext cx="1092750" cy="1562350"/>
            </a:xfrm>
            <a:custGeom>
              <a:avLst/>
              <a:gdLst/>
              <a:ahLst/>
              <a:cxnLst/>
              <a:rect l="l" t="t" r="r" b="b"/>
              <a:pathLst>
                <a:path w="43710" h="62494" extrusionOk="0">
                  <a:moveTo>
                    <a:pt x="12615" y="912"/>
                  </a:moveTo>
                  <a:lnTo>
                    <a:pt x="20883" y="7295"/>
                  </a:lnTo>
                  <a:lnTo>
                    <a:pt x="14500" y="15533"/>
                  </a:lnTo>
                  <a:lnTo>
                    <a:pt x="12615" y="912"/>
                  </a:lnTo>
                  <a:close/>
                  <a:moveTo>
                    <a:pt x="12068" y="1003"/>
                  </a:moveTo>
                  <a:lnTo>
                    <a:pt x="13922" y="15624"/>
                  </a:lnTo>
                  <a:lnTo>
                    <a:pt x="5685" y="9241"/>
                  </a:lnTo>
                  <a:lnTo>
                    <a:pt x="12068" y="1003"/>
                  </a:lnTo>
                  <a:close/>
                  <a:moveTo>
                    <a:pt x="21369" y="7690"/>
                  </a:moveTo>
                  <a:lnTo>
                    <a:pt x="29910" y="14317"/>
                  </a:lnTo>
                  <a:lnTo>
                    <a:pt x="23254" y="22888"/>
                  </a:lnTo>
                  <a:lnTo>
                    <a:pt x="14712" y="16232"/>
                  </a:lnTo>
                  <a:lnTo>
                    <a:pt x="21369" y="7690"/>
                  </a:lnTo>
                  <a:close/>
                  <a:moveTo>
                    <a:pt x="14652" y="16961"/>
                  </a:moveTo>
                  <a:lnTo>
                    <a:pt x="22859" y="23283"/>
                  </a:lnTo>
                  <a:lnTo>
                    <a:pt x="16506" y="31460"/>
                  </a:lnTo>
                  <a:lnTo>
                    <a:pt x="14652" y="16961"/>
                  </a:lnTo>
                  <a:close/>
                  <a:moveTo>
                    <a:pt x="14105" y="16992"/>
                  </a:moveTo>
                  <a:lnTo>
                    <a:pt x="15959" y="31612"/>
                  </a:lnTo>
                  <a:lnTo>
                    <a:pt x="7721" y="25229"/>
                  </a:lnTo>
                  <a:lnTo>
                    <a:pt x="14105" y="16992"/>
                  </a:lnTo>
                  <a:close/>
                  <a:moveTo>
                    <a:pt x="23679" y="23831"/>
                  </a:moveTo>
                  <a:lnTo>
                    <a:pt x="31916" y="30214"/>
                  </a:lnTo>
                  <a:lnTo>
                    <a:pt x="25533" y="38451"/>
                  </a:lnTo>
                  <a:lnTo>
                    <a:pt x="23679" y="23831"/>
                  </a:lnTo>
                  <a:close/>
                  <a:moveTo>
                    <a:pt x="23162" y="24013"/>
                  </a:moveTo>
                  <a:lnTo>
                    <a:pt x="24986" y="38542"/>
                  </a:lnTo>
                  <a:lnTo>
                    <a:pt x="16810" y="32189"/>
                  </a:lnTo>
                  <a:lnTo>
                    <a:pt x="23162" y="24013"/>
                  </a:lnTo>
                  <a:close/>
                  <a:moveTo>
                    <a:pt x="7357" y="25715"/>
                  </a:moveTo>
                  <a:lnTo>
                    <a:pt x="15867" y="32311"/>
                  </a:lnTo>
                  <a:lnTo>
                    <a:pt x="9211" y="40852"/>
                  </a:lnTo>
                  <a:lnTo>
                    <a:pt x="700" y="34287"/>
                  </a:lnTo>
                  <a:lnTo>
                    <a:pt x="7357" y="25715"/>
                  </a:lnTo>
                  <a:close/>
                  <a:moveTo>
                    <a:pt x="16415" y="32676"/>
                  </a:moveTo>
                  <a:lnTo>
                    <a:pt x="24925" y="39241"/>
                  </a:lnTo>
                  <a:lnTo>
                    <a:pt x="18299" y="47813"/>
                  </a:lnTo>
                  <a:lnTo>
                    <a:pt x="9788" y="41217"/>
                  </a:lnTo>
                  <a:lnTo>
                    <a:pt x="16415" y="32676"/>
                  </a:lnTo>
                  <a:close/>
                  <a:moveTo>
                    <a:pt x="25685" y="39819"/>
                  </a:moveTo>
                  <a:lnTo>
                    <a:pt x="33953" y="46202"/>
                  </a:lnTo>
                  <a:lnTo>
                    <a:pt x="27570" y="54439"/>
                  </a:lnTo>
                  <a:lnTo>
                    <a:pt x="25685" y="39819"/>
                  </a:lnTo>
                  <a:close/>
                  <a:moveTo>
                    <a:pt x="25138" y="39940"/>
                  </a:moveTo>
                  <a:lnTo>
                    <a:pt x="26992" y="54561"/>
                  </a:lnTo>
                  <a:lnTo>
                    <a:pt x="18755" y="48177"/>
                  </a:lnTo>
                  <a:lnTo>
                    <a:pt x="25138" y="39940"/>
                  </a:lnTo>
                  <a:close/>
                  <a:moveTo>
                    <a:pt x="34439" y="46597"/>
                  </a:moveTo>
                  <a:lnTo>
                    <a:pt x="42980" y="53223"/>
                  </a:lnTo>
                  <a:lnTo>
                    <a:pt x="36324" y="61825"/>
                  </a:lnTo>
                  <a:lnTo>
                    <a:pt x="27783" y="55168"/>
                  </a:lnTo>
                  <a:lnTo>
                    <a:pt x="34439" y="46597"/>
                  </a:lnTo>
                  <a:close/>
                  <a:moveTo>
                    <a:pt x="12250" y="0"/>
                  </a:moveTo>
                  <a:cubicBezTo>
                    <a:pt x="12190" y="0"/>
                    <a:pt x="12190" y="0"/>
                    <a:pt x="12159" y="31"/>
                  </a:cubicBezTo>
                  <a:lnTo>
                    <a:pt x="12129" y="31"/>
                  </a:lnTo>
                  <a:cubicBezTo>
                    <a:pt x="12098" y="31"/>
                    <a:pt x="12098" y="92"/>
                    <a:pt x="12038" y="122"/>
                  </a:cubicBezTo>
                  <a:lnTo>
                    <a:pt x="5047" y="9149"/>
                  </a:lnTo>
                  <a:cubicBezTo>
                    <a:pt x="5016" y="9210"/>
                    <a:pt x="5016" y="9241"/>
                    <a:pt x="5016" y="9271"/>
                  </a:cubicBezTo>
                  <a:lnTo>
                    <a:pt x="5016" y="9362"/>
                  </a:lnTo>
                  <a:lnTo>
                    <a:pt x="5016" y="9393"/>
                  </a:lnTo>
                  <a:lnTo>
                    <a:pt x="5016" y="9423"/>
                  </a:lnTo>
                  <a:cubicBezTo>
                    <a:pt x="5016" y="9453"/>
                    <a:pt x="5016" y="9453"/>
                    <a:pt x="5047" y="9514"/>
                  </a:cubicBezTo>
                  <a:cubicBezTo>
                    <a:pt x="5047" y="9545"/>
                    <a:pt x="5107" y="9575"/>
                    <a:pt x="5138" y="9575"/>
                  </a:cubicBezTo>
                  <a:lnTo>
                    <a:pt x="13922" y="16384"/>
                  </a:lnTo>
                  <a:lnTo>
                    <a:pt x="7114" y="25168"/>
                  </a:lnTo>
                  <a:lnTo>
                    <a:pt x="123" y="34165"/>
                  </a:lnTo>
                  <a:cubicBezTo>
                    <a:pt x="1" y="34287"/>
                    <a:pt x="31" y="34469"/>
                    <a:pt x="153" y="34591"/>
                  </a:cubicBezTo>
                  <a:lnTo>
                    <a:pt x="9180" y="41582"/>
                  </a:lnTo>
                  <a:cubicBezTo>
                    <a:pt x="9211" y="41612"/>
                    <a:pt x="9272" y="41612"/>
                    <a:pt x="9363" y="41612"/>
                  </a:cubicBezTo>
                  <a:lnTo>
                    <a:pt x="18178" y="48451"/>
                  </a:lnTo>
                  <a:lnTo>
                    <a:pt x="27175" y="55442"/>
                  </a:lnTo>
                  <a:lnTo>
                    <a:pt x="36233" y="62433"/>
                  </a:lnTo>
                  <a:cubicBezTo>
                    <a:pt x="36293" y="62463"/>
                    <a:pt x="36385" y="62494"/>
                    <a:pt x="36445" y="62494"/>
                  </a:cubicBezTo>
                  <a:cubicBezTo>
                    <a:pt x="36537" y="62494"/>
                    <a:pt x="36597" y="62463"/>
                    <a:pt x="36628" y="62372"/>
                  </a:cubicBezTo>
                  <a:lnTo>
                    <a:pt x="43619" y="53345"/>
                  </a:lnTo>
                  <a:cubicBezTo>
                    <a:pt x="43710" y="53193"/>
                    <a:pt x="43710" y="53041"/>
                    <a:pt x="43588" y="52919"/>
                  </a:cubicBezTo>
                  <a:lnTo>
                    <a:pt x="34591" y="45928"/>
                  </a:lnTo>
                  <a:lnTo>
                    <a:pt x="25807" y="39150"/>
                  </a:lnTo>
                  <a:lnTo>
                    <a:pt x="32616" y="30366"/>
                  </a:lnTo>
                  <a:cubicBezTo>
                    <a:pt x="32646" y="30274"/>
                    <a:pt x="32676" y="30214"/>
                    <a:pt x="32676" y="30122"/>
                  </a:cubicBezTo>
                  <a:cubicBezTo>
                    <a:pt x="32676" y="30062"/>
                    <a:pt x="32646" y="29970"/>
                    <a:pt x="32585" y="29940"/>
                  </a:cubicBezTo>
                  <a:lnTo>
                    <a:pt x="23831" y="23162"/>
                  </a:lnTo>
                  <a:lnTo>
                    <a:pt x="30609" y="14438"/>
                  </a:lnTo>
                  <a:cubicBezTo>
                    <a:pt x="30640" y="14347"/>
                    <a:pt x="30670" y="14286"/>
                    <a:pt x="30670" y="14195"/>
                  </a:cubicBezTo>
                  <a:cubicBezTo>
                    <a:pt x="30670" y="14134"/>
                    <a:pt x="30640" y="14043"/>
                    <a:pt x="30549" y="14013"/>
                  </a:cubicBezTo>
                  <a:lnTo>
                    <a:pt x="21521" y="7022"/>
                  </a:lnTo>
                  <a:lnTo>
                    <a:pt x="12433" y="31"/>
                  </a:lnTo>
                  <a:cubicBezTo>
                    <a:pt x="12402" y="0"/>
                    <a:pt x="12372" y="0"/>
                    <a:pt x="12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9" name="Google Shape;979;p16"/>
            <p:cNvGrpSpPr/>
            <p:nvPr/>
          </p:nvGrpSpPr>
          <p:grpSpPr>
            <a:xfrm flipH="1">
              <a:off x="906776" y="3342388"/>
              <a:ext cx="997279" cy="877401"/>
              <a:chOff x="2547775" y="1026125"/>
              <a:chExt cx="1218125" cy="1071700"/>
            </a:xfrm>
          </p:grpSpPr>
          <p:sp>
            <p:nvSpPr>
              <p:cNvPr id="980" name="Google Shape;980;p16"/>
              <p:cNvSpPr/>
              <p:nvPr/>
            </p:nvSpPr>
            <p:spPr>
              <a:xfrm>
                <a:off x="2547775" y="1026125"/>
                <a:ext cx="1218125" cy="1071700"/>
              </a:xfrm>
              <a:custGeom>
                <a:avLst/>
                <a:gdLst/>
                <a:ahLst/>
                <a:cxnLst/>
                <a:rect l="l" t="t" r="r" b="b"/>
                <a:pathLst>
                  <a:path w="48725" h="42868" extrusionOk="0">
                    <a:moveTo>
                      <a:pt x="24349" y="1"/>
                    </a:moveTo>
                    <a:cubicBezTo>
                      <a:pt x="21514" y="1"/>
                      <a:pt x="18633" y="566"/>
                      <a:pt x="15867" y="1759"/>
                    </a:cubicBezTo>
                    <a:cubicBezTo>
                      <a:pt x="4985" y="6470"/>
                      <a:pt x="1" y="19084"/>
                      <a:pt x="4712" y="29966"/>
                    </a:cubicBezTo>
                    <a:cubicBezTo>
                      <a:pt x="8195" y="38041"/>
                      <a:pt x="16088" y="42867"/>
                      <a:pt x="24370" y="42867"/>
                    </a:cubicBezTo>
                    <a:cubicBezTo>
                      <a:pt x="27218" y="42867"/>
                      <a:pt x="30112" y="42296"/>
                      <a:pt x="32889" y="41091"/>
                    </a:cubicBezTo>
                    <a:cubicBezTo>
                      <a:pt x="43740" y="36410"/>
                      <a:pt x="48725" y="23796"/>
                      <a:pt x="44044" y="12914"/>
                    </a:cubicBezTo>
                    <a:cubicBezTo>
                      <a:pt x="40534" y="4829"/>
                      <a:pt x="32636" y="1"/>
                      <a:pt x="24349" y="1"/>
                    </a:cubicBezTo>
                    <a:close/>
                  </a:path>
                </a:pathLst>
              </a:custGeom>
              <a:solidFill>
                <a:srgbClr val="47E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6"/>
              <p:cNvSpPr/>
              <p:nvPr/>
            </p:nvSpPr>
            <p:spPr>
              <a:xfrm>
                <a:off x="2917075" y="1351225"/>
                <a:ext cx="479525" cy="421900"/>
              </a:xfrm>
              <a:custGeom>
                <a:avLst/>
                <a:gdLst/>
                <a:ahLst/>
                <a:cxnLst/>
                <a:rect l="l" t="t" r="r" b="b"/>
                <a:pathLst>
                  <a:path w="19181" h="16876" extrusionOk="0">
                    <a:moveTo>
                      <a:pt x="9592" y="1"/>
                    </a:moveTo>
                    <a:cubicBezTo>
                      <a:pt x="8500" y="1"/>
                      <a:pt x="7391" y="216"/>
                      <a:pt x="6323" y="670"/>
                    </a:cubicBezTo>
                    <a:cubicBezTo>
                      <a:pt x="2037" y="2463"/>
                      <a:pt x="1" y="7418"/>
                      <a:pt x="1825" y="11704"/>
                    </a:cubicBezTo>
                    <a:cubicBezTo>
                      <a:pt x="3169" y="14938"/>
                      <a:pt x="6288" y="16876"/>
                      <a:pt x="9571" y="16876"/>
                    </a:cubicBezTo>
                    <a:cubicBezTo>
                      <a:pt x="10669" y="16876"/>
                      <a:pt x="11784" y="16659"/>
                      <a:pt x="12858" y="16202"/>
                    </a:cubicBezTo>
                    <a:cubicBezTo>
                      <a:pt x="17174" y="14409"/>
                      <a:pt x="19181" y="9454"/>
                      <a:pt x="17357" y="5169"/>
                    </a:cubicBezTo>
                    <a:cubicBezTo>
                      <a:pt x="16010" y="1951"/>
                      <a:pt x="12882" y="1"/>
                      <a:pt x="9592" y="1"/>
                    </a:cubicBezTo>
                    <a:close/>
                  </a:path>
                </a:pathLst>
              </a:custGeom>
              <a:solidFill>
                <a:srgbClr val="47E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16"/>
            <p:cNvGrpSpPr/>
            <p:nvPr/>
          </p:nvGrpSpPr>
          <p:grpSpPr>
            <a:xfrm>
              <a:off x="-44650" y="422213"/>
              <a:ext cx="2040325" cy="508585"/>
              <a:chOff x="-44650" y="422213"/>
              <a:chExt cx="2040325" cy="508585"/>
            </a:xfrm>
          </p:grpSpPr>
          <p:grpSp>
            <p:nvGrpSpPr>
              <p:cNvPr id="983" name="Google Shape;983;p16"/>
              <p:cNvGrpSpPr/>
              <p:nvPr/>
            </p:nvGrpSpPr>
            <p:grpSpPr>
              <a:xfrm rot="5400000">
                <a:off x="857725" y="-480162"/>
                <a:ext cx="235575" cy="2040325"/>
                <a:chOff x="211450" y="3103175"/>
                <a:chExt cx="235575" cy="2040325"/>
              </a:xfrm>
            </p:grpSpPr>
            <p:sp>
              <p:nvSpPr>
                <p:cNvPr id="984" name="Google Shape;984;p16"/>
                <p:cNvSpPr/>
                <p:nvPr/>
              </p:nvSpPr>
              <p:spPr>
                <a:xfrm>
                  <a:off x="211450" y="3103175"/>
                  <a:ext cx="60800" cy="2040325"/>
                </a:xfrm>
                <a:custGeom>
                  <a:avLst/>
                  <a:gdLst/>
                  <a:ahLst/>
                  <a:cxnLst/>
                  <a:rect l="l" t="t" r="r" b="b"/>
                  <a:pathLst>
                    <a:path w="2432" h="81613" fill="none" extrusionOk="0">
                      <a:moveTo>
                        <a:pt x="0" y="81612"/>
                      </a:moveTo>
                      <a:cubicBezTo>
                        <a:pt x="0" y="78178"/>
                        <a:pt x="2432" y="78178"/>
                        <a:pt x="2432" y="74804"/>
                      </a:cubicBezTo>
                      <a:cubicBezTo>
                        <a:pt x="2432" y="71369"/>
                        <a:pt x="0" y="71369"/>
                        <a:pt x="0" y="67995"/>
                      </a:cubicBezTo>
                      <a:cubicBezTo>
                        <a:pt x="0" y="64591"/>
                        <a:pt x="2432" y="64591"/>
                        <a:pt x="2432" y="61186"/>
                      </a:cubicBezTo>
                      <a:cubicBezTo>
                        <a:pt x="2432" y="57782"/>
                        <a:pt x="0" y="57782"/>
                        <a:pt x="0" y="54408"/>
                      </a:cubicBezTo>
                      <a:cubicBezTo>
                        <a:pt x="0" y="50974"/>
                        <a:pt x="2432" y="50974"/>
                        <a:pt x="2432" y="47600"/>
                      </a:cubicBezTo>
                      <a:cubicBezTo>
                        <a:pt x="2432" y="44165"/>
                        <a:pt x="0" y="44165"/>
                        <a:pt x="0" y="40791"/>
                      </a:cubicBezTo>
                      <a:cubicBezTo>
                        <a:pt x="0" y="37387"/>
                        <a:pt x="2432" y="37387"/>
                        <a:pt x="2432" y="33982"/>
                      </a:cubicBezTo>
                      <a:cubicBezTo>
                        <a:pt x="2432" y="30578"/>
                        <a:pt x="0" y="30578"/>
                        <a:pt x="0" y="27204"/>
                      </a:cubicBezTo>
                      <a:cubicBezTo>
                        <a:pt x="0" y="23769"/>
                        <a:pt x="2432" y="23769"/>
                        <a:pt x="2432" y="20396"/>
                      </a:cubicBezTo>
                      <a:cubicBezTo>
                        <a:pt x="2432" y="16961"/>
                        <a:pt x="0" y="16961"/>
                        <a:pt x="0" y="13587"/>
                      </a:cubicBezTo>
                      <a:cubicBezTo>
                        <a:pt x="0" y="10183"/>
                        <a:pt x="2432" y="10183"/>
                        <a:pt x="2432" y="6778"/>
                      </a:cubicBezTo>
                      <a:cubicBezTo>
                        <a:pt x="2432" y="3374"/>
                        <a:pt x="0" y="3374"/>
                        <a:pt x="0" y="0"/>
                      </a:cubicBezTo>
                    </a:path>
                  </a:pathLst>
                </a:custGeom>
                <a:noFill/>
                <a:ln w="19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6"/>
                <p:cNvSpPr/>
                <p:nvPr/>
              </p:nvSpPr>
              <p:spPr>
                <a:xfrm>
                  <a:off x="298825" y="3103175"/>
                  <a:ext cx="60825" cy="2040325"/>
                </a:xfrm>
                <a:custGeom>
                  <a:avLst/>
                  <a:gdLst/>
                  <a:ahLst/>
                  <a:cxnLst/>
                  <a:rect l="l" t="t" r="r" b="b"/>
                  <a:pathLst>
                    <a:path w="2433" h="81613" fill="none" extrusionOk="0">
                      <a:moveTo>
                        <a:pt x="1" y="81612"/>
                      </a:moveTo>
                      <a:cubicBezTo>
                        <a:pt x="1" y="78178"/>
                        <a:pt x="2432" y="78178"/>
                        <a:pt x="2432" y="74804"/>
                      </a:cubicBezTo>
                      <a:cubicBezTo>
                        <a:pt x="2432" y="71369"/>
                        <a:pt x="1" y="71369"/>
                        <a:pt x="1" y="67995"/>
                      </a:cubicBezTo>
                      <a:cubicBezTo>
                        <a:pt x="1" y="64591"/>
                        <a:pt x="2432" y="64591"/>
                        <a:pt x="2432" y="61186"/>
                      </a:cubicBezTo>
                      <a:cubicBezTo>
                        <a:pt x="2432" y="57782"/>
                        <a:pt x="1" y="57782"/>
                        <a:pt x="1" y="54408"/>
                      </a:cubicBezTo>
                      <a:cubicBezTo>
                        <a:pt x="1" y="50974"/>
                        <a:pt x="2432" y="50974"/>
                        <a:pt x="2432" y="47600"/>
                      </a:cubicBezTo>
                      <a:cubicBezTo>
                        <a:pt x="2432" y="44165"/>
                        <a:pt x="1" y="44165"/>
                        <a:pt x="1" y="40791"/>
                      </a:cubicBezTo>
                      <a:cubicBezTo>
                        <a:pt x="1" y="37387"/>
                        <a:pt x="2432" y="37387"/>
                        <a:pt x="2432" y="33982"/>
                      </a:cubicBezTo>
                      <a:cubicBezTo>
                        <a:pt x="2432" y="30578"/>
                        <a:pt x="1" y="30578"/>
                        <a:pt x="1" y="27204"/>
                      </a:cubicBezTo>
                      <a:cubicBezTo>
                        <a:pt x="1" y="23769"/>
                        <a:pt x="2432" y="23769"/>
                        <a:pt x="2432" y="20396"/>
                      </a:cubicBezTo>
                      <a:cubicBezTo>
                        <a:pt x="2432" y="16961"/>
                        <a:pt x="1" y="16961"/>
                        <a:pt x="1" y="13587"/>
                      </a:cubicBezTo>
                      <a:cubicBezTo>
                        <a:pt x="1" y="10183"/>
                        <a:pt x="2432" y="10183"/>
                        <a:pt x="2432" y="6778"/>
                      </a:cubicBezTo>
                      <a:cubicBezTo>
                        <a:pt x="2432" y="3374"/>
                        <a:pt x="1" y="3374"/>
                        <a:pt x="1" y="0"/>
                      </a:cubicBezTo>
                    </a:path>
                  </a:pathLst>
                </a:custGeom>
                <a:noFill/>
                <a:ln w="19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6"/>
                <p:cNvSpPr/>
                <p:nvPr/>
              </p:nvSpPr>
              <p:spPr>
                <a:xfrm>
                  <a:off x="386225" y="3103175"/>
                  <a:ext cx="60800" cy="2040325"/>
                </a:xfrm>
                <a:custGeom>
                  <a:avLst/>
                  <a:gdLst/>
                  <a:ahLst/>
                  <a:cxnLst/>
                  <a:rect l="l" t="t" r="r" b="b"/>
                  <a:pathLst>
                    <a:path w="2432" h="81613" fill="none" extrusionOk="0">
                      <a:moveTo>
                        <a:pt x="0" y="81612"/>
                      </a:moveTo>
                      <a:cubicBezTo>
                        <a:pt x="0" y="78178"/>
                        <a:pt x="2432" y="78178"/>
                        <a:pt x="2432" y="74804"/>
                      </a:cubicBezTo>
                      <a:cubicBezTo>
                        <a:pt x="2432" y="71369"/>
                        <a:pt x="0" y="71369"/>
                        <a:pt x="0" y="67995"/>
                      </a:cubicBezTo>
                      <a:cubicBezTo>
                        <a:pt x="0" y="64591"/>
                        <a:pt x="2432" y="64591"/>
                        <a:pt x="2432" y="61186"/>
                      </a:cubicBezTo>
                      <a:cubicBezTo>
                        <a:pt x="2432" y="57782"/>
                        <a:pt x="0" y="57782"/>
                        <a:pt x="0" y="54408"/>
                      </a:cubicBezTo>
                      <a:cubicBezTo>
                        <a:pt x="0" y="50974"/>
                        <a:pt x="2432" y="50974"/>
                        <a:pt x="2432" y="47600"/>
                      </a:cubicBezTo>
                      <a:cubicBezTo>
                        <a:pt x="2432" y="44165"/>
                        <a:pt x="0" y="44165"/>
                        <a:pt x="0" y="40791"/>
                      </a:cubicBezTo>
                      <a:cubicBezTo>
                        <a:pt x="0" y="37387"/>
                        <a:pt x="2432" y="37387"/>
                        <a:pt x="2432" y="33982"/>
                      </a:cubicBezTo>
                      <a:cubicBezTo>
                        <a:pt x="2432" y="30578"/>
                        <a:pt x="0" y="30578"/>
                        <a:pt x="0" y="27204"/>
                      </a:cubicBezTo>
                      <a:cubicBezTo>
                        <a:pt x="0" y="23769"/>
                        <a:pt x="2432" y="23769"/>
                        <a:pt x="2432" y="20396"/>
                      </a:cubicBezTo>
                      <a:cubicBezTo>
                        <a:pt x="2432" y="16961"/>
                        <a:pt x="0" y="16961"/>
                        <a:pt x="0" y="13587"/>
                      </a:cubicBezTo>
                      <a:cubicBezTo>
                        <a:pt x="0" y="10183"/>
                        <a:pt x="2432" y="10183"/>
                        <a:pt x="2432" y="6778"/>
                      </a:cubicBezTo>
                      <a:cubicBezTo>
                        <a:pt x="2432" y="3374"/>
                        <a:pt x="0" y="3374"/>
                        <a:pt x="0" y="0"/>
                      </a:cubicBezTo>
                    </a:path>
                  </a:pathLst>
                </a:custGeom>
                <a:noFill/>
                <a:ln w="19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7" name="Google Shape;987;p16"/>
              <p:cNvGrpSpPr/>
              <p:nvPr/>
            </p:nvGrpSpPr>
            <p:grpSpPr>
              <a:xfrm rot="5400000">
                <a:off x="857725" y="-207152"/>
                <a:ext cx="235575" cy="2040325"/>
                <a:chOff x="211450" y="3103175"/>
                <a:chExt cx="235575" cy="2040325"/>
              </a:xfrm>
            </p:grpSpPr>
            <p:sp>
              <p:nvSpPr>
                <p:cNvPr id="988" name="Google Shape;988;p16"/>
                <p:cNvSpPr/>
                <p:nvPr/>
              </p:nvSpPr>
              <p:spPr>
                <a:xfrm>
                  <a:off x="211450" y="3103175"/>
                  <a:ext cx="60800" cy="2040325"/>
                </a:xfrm>
                <a:custGeom>
                  <a:avLst/>
                  <a:gdLst/>
                  <a:ahLst/>
                  <a:cxnLst/>
                  <a:rect l="l" t="t" r="r" b="b"/>
                  <a:pathLst>
                    <a:path w="2432" h="81613" fill="none" extrusionOk="0">
                      <a:moveTo>
                        <a:pt x="0" y="81612"/>
                      </a:moveTo>
                      <a:cubicBezTo>
                        <a:pt x="0" y="78178"/>
                        <a:pt x="2432" y="78178"/>
                        <a:pt x="2432" y="74804"/>
                      </a:cubicBezTo>
                      <a:cubicBezTo>
                        <a:pt x="2432" y="71369"/>
                        <a:pt x="0" y="71369"/>
                        <a:pt x="0" y="67995"/>
                      </a:cubicBezTo>
                      <a:cubicBezTo>
                        <a:pt x="0" y="64591"/>
                        <a:pt x="2432" y="64591"/>
                        <a:pt x="2432" y="61186"/>
                      </a:cubicBezTo>
                      <a:cubicBezTo>
                        <a:pt x="2432" y="57782"/>
                        <a:pt x="0" y="57782"/>
                        <a:pt x="0" y="54408"/>
                      </a:cubicBezTo>
                      <a:cubicBezTo>
                        <a:pt x="0" y="50974"/>
                        <a:pt x="2432" y="50974"/>
                        <a:pt x="2432" y="47600"/>
                      </a:cubicBezTo>
                      <a:cubicBezTo>
                        <a:pt x="2432" y="44165"/>
                        <a:pt x="0" y="44165"/>
                        <a:pt x="0" y="40791"/>
                      </a:cubicBezTo>
                      <a:cubicBezTo>
                        <a:pt x="0" y="37387"/>
                        <a:pt x="2432" y="37387"/>
                        <a:pt x="2432" y="33982"/>
                      </a:cubicBezTo>
                      <a:cubicBezTo>
                        <a:pt x="2432" y="30578"/>
                        <a:pt x="0" y="30578"/>
                        <a:pt x="0" y="27204"/>
                      </a:cubicBezTo>
                      <a:cubicBezTo>
                        <a:pt x="0" y="23769"/>
                        <a:pt x="2432" y="23769"/>
                        <a:pt x="2432" y="20396"/>
                      </a:cubicBezTo>
                      <a:cubicBezTo>
                        <a:pt x="2432" y="16961"/>
                        <a:pt x="0" y="16961"/>
                        <a:pt x="0" y="13587"/>
                      </a:cubicBezTo>
                      <a:cubicBezTo>
                        <a:pt x="0" y="10183"/>
                        <a:pt x="2432" y="10183"/>
                        <a:pt x="2432" y="6778"/>
                      </a:cubicBezTo>
                      <a:cubicBezTo>
                        <a:pt x="2432" y="3374"/>
                        <a:pt x="0" y="3374"/>
                        <a:pt x="0" y="0"/>
                      </a:cubicBezTo>
                    </a:path>
                  </a:pathLst>
                </a:custGeom>
                <a:noFill/>
                <a:ln w="19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6"/>
                <p:cNvSpPr/>
                <p:nvPr/>
              </p:nvSpPr>
              <p:spPr>
                <a:xfrm>
                  <a:off x="298825" y="3103175"/>
                  <a:ext cx="60825" cy="2040325"/>
                </a:xfrm>
                <a:custGeom>
                  <a:avLst/>
                  <a:gdLst/>
                  <a:ahLst/>
                  <a:cxnLst/>
                  <a:rect l="l" t="t" r="r" b="b"/>
                  <a:pathLst>
                    <a:path w="2433" h="81613" fill="none" extrusionOk="0">
                      <a:moveTo>
                        <a:pt x="1" y="81612"/>
                      </a:moveTo>
                      <a:cubicBezTo>
                        <a:pt x="1" y="78178"/>
                        <a:pt x="2432" y="78178"/>
                        <a:pt x="2432" y="74804"/>
                      </a:cubicBezTo>
                      <a:cubicBezTo>
                        <a:pt x="2432" y="71369"/>
                        <a:pt x="1" y="71369"/>
                        <a:pt x="1" y="67995"/>
                      </a:cubicBezTo>
                      <a:cubicBezTo>
                        <a:pt x="1" y="64591"/>
                        <a:pt x="2432" y="64591"/>
                        <a:pt x="2432" y="61186"/>
                      </a:cubicBezTo>
                      <a:cubicBezTo>
                        <a:pt x="2432" y="57782"/>
                        <a:pt x="1" y="57782"/>
                        <a:pt x="1" y="54408"/>
                      </a:cubicBezTo>
                      <a:cubicBezTo>
                        <a:pt x="1" y="50974"/>
                        <a:pt x="2432" y="50974"/>
                        <a:pt x="2432" y="47600"/>
                      </a:cubicBezTo>
                      <a:cubicBezTo>
                        <a:pt x="2432" y="44165"/>
                        <a:pt x="1" y="44165"/>
                        <a:pt x="1" y="40791"/>
                      </a:cubicBezTo>
                      <a:cubicBezTo>
                        <a:pt x="1" y="37387"/>
                        <a:pt x="2432" y="37387"/>
                        <a:pt x="2432" y="33982"/>
                      </a:cubicBezTo>
                      <a:cubicBezTo>
                        <a:pt x="2432" y="30578"/>
                        <a:pt x="1" y="30578"/>
                        <a:pt x="1" y="27204"/>
                      </a:cubicBezTo>
                      <a:cubicBezTo>
                        <a:pt x="1" y="23769"/>
                        <a:pt x="2432" y="23769"/>
                        <a:pt x="2432" y="20396"/>
                      </a:cubicBezTo>
                      <a:cubicBezTo>
                        <a:pt x="2432" y="16961"/>
                        <a:pt x="1" y="16961"/>
                        <a:pt x="1" y="13587"/>
                      </a:cubicBezTo>
                      <a:cubicBezTo>
                        <a:pt x="1" y="10183"/>
                        <a:pt x="2432" y="10183"/>
                        <a:pt x="2432" y="6778"/>
                      </a:cubicBezTo>
                      <a:cubicBezTo>
                        <a:pt x="2432" y="3374"/>
                        <a:pt x="1" y="3374"/>
                        <a:pt x="1" y="0"/>
                      </a:cubicBezTo>
                    </a:path>
                  </a:pathLst>
                </a:custGeom>
                <a:noFill/>
                <a:ln w="19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6"/>
                <p:cNvSpPr/>
                <p:nvPr/>
              </p:nvSpPr>
              <p:spPr>
                <a:xfrm>
                  <a:off x="386225" y="3103175"/>
                  <a:ext cx="60800" cy="2040325"/>
                </a:xfrm>
                <a:custGeom>
                  <a:avLst/>
                  <a:gdLst/>
                  <a:ahLst/>
                  <a:cxnLst/>
                  <a:rect l="l" t="t" r="r" b="b"/>
                  <a:pathLst>
                    <a:path w="2432" h="81613" fill="none" extrusionOk="0">
                      <a:moveTo>
                        <a:pt x="0" y="81612"/>
                      </a:moveTo>
                      <a:cubicBezTo>
                        <a:pt x="0" y="78178"/>
                        <a:pt x="2432" y="78178"/>
                        <a:pt x="2432" y="74804"/>
                      </a:cubicBezTo>
                      <a:cubicBezTo>
                        <a:pt x="2432" y="71369"/>
                        <a:pt x="0" y="71369"/>
                        <a:pt x="0" y="67995"/>
                      </a:cubicBezTo>
                      <a:cubicBezTo>
                        <a:pt x="0" y="64591"/>
                        <a:pt x="2432" y="64591"/>
                        <a:pt x="2432" y="61186"/>
                      </a:cubicBezTo>
                      <a:cubicBezTo>
                        <a:pt x="2432" y="57782"/>
                        <a:pt x="0" y="57782"/>
                        <a:pt x="0" y="54408"/>
                      </a:cubicBezTo>
                      <a:cubicBezTo>
                        <a:pt x="0" y="50974"/>
                        <a:pt x="2432" y="50974"/>
                        <a:pt x="2432" y="47600"/>
                      </a:cubicBezTo>
                      <a:cubicBezTo>
                        <a:pt x="2432" y="44165"/>
                        <a:pt x="0" y="44165"/>
                        <a:pt x="0" y="40791"/>
                      </a:cubicBezTo>
                      <a:cubicBezTo>
                        <a:pt x="0" y="37387"/>
                        <a:pt x="2432" y="37387"/>
                        <a:pt x="2432" y="33982"/>
                      </a:cubicBezTo>
                      <a:cubicBezTo>
                        <a:pt x="2432" y="30578"/>
                        <a:pt x="0" y="30578"/>
                        <a:pt x="0" y="27204"/>
                      </a:cubicBezTo>
                      <a:cubicBezTo>
                        <a:pt x="0" y="23769"/>
                        <a:pt x="2432" y="23769"/>
                        <a:pt x="2432" y="20396"/>
                      </a:cubicBezTo>
                      <a:cubicBezTo>
                        <a:pt x="2432" y="16961"/>
                        <a:pt x="0" y="16961"/>
                        <a:pt x="0" y="13587"/>
                      </a:cubicBezTo>
                      <a:cubicBezTo>
                        <a:pt x="0" y="10183"/>
                        <a:pt x="2432" y="10183"/>
                        <a:pt x="2432" y="6778"/>
                      </a:cubicBezTo>
                      <a:cubicBezTo>
                        <a:pt x="2432" y="3374"/>
                        <a:pt x="0" y="3374"/>
                        <a:pt x="0" y="0"/>
                      </a:cubicBezTo>
                    </a:path>
                  </a:pathLst>
                </a:custGeom>
                <a:noFill/>
                <a:ln w="19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1" name="Google Shape;991;p16"/>
            <p:cNvSpPr/>
            <p:nvPr/>
          </p:nvSpPr>
          <p:spPr>
            <a:xfrm>
              <a:off x="5778275" y="545225"/>
              <a:ext cx="2746275" cy="183175"/>
            </a:xfrm>
            <a:custGeom>
              <a:avLst/>
              <a:gdLst/>
              <a:ahLst/>
              <a:cxnLst/>
              <a:rect l="l" t="t" r="r" b="b"/>
              <a:pathLst>
                <a:path w="109851" h="7327" extrusionOk="0">
                  <a:moveTo>
                    <a:pt x="1" y="1"/>
                  </a:moveTo>
                  <a:lnTo>
                    <a:pt x="1" y="7326"/>
                  </a:lnTo>
                  <a:lnTo>
                    <a:pt x="109851" y="7326"/>
                  </a:lnTo>
                  <a:lnTo>
                    <a:pt x="109851" y="1"/>
                  </a:lnTo>
                  <a:close/>
                </a:path>
              </a:pathLst>
            </a:custGeom>
            <a:solidFill>
              <a:srgbClr val="47E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6"/>
            <p:cNvSpPr/>
            <p:nvPr/>
          </p:nvSpPr>
          <p:spPr>
            <a:xfrm>
              <a:off x="5783600" y="789150"/>
              <a:ext cx="244700" cy="244725"/>
            </a:xfrm>
            <a:custGeom>
              <a:avLst/>
              <a:gdLst/>
              <a:ahLst/>
              <a:cxnLst/>
              <a:rect l="l" t="t" r="r" b="b"/>
              <a:pathLst>
                <a:path w="9788" h="9789" extrusionOk="0">
                  <a:moveTo>
                    <a:pt x="1" y="1"/>
                  </a:moveTo>
                  <a:lnTo>
                    <a:pt x="1" y="9788"/>
                  </a:lnTo>
                  <a:lnTo>
                    <a:pt x="9788" y="9788"/>
                  </a:lnTo>
                  <a:lnTo>
                    <a:pt x="97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3" name="Google Shape;993;p16"/>
            <p:cNvGrpSpPr/>
            <p:nvPr/>
          </p:nvGrpSpPr>
          <p:grpSpPr>
            <a:xfrm>
              <a:off x="7462200" y="12550"/>
              <a:ext cx="386050" cy="1668750"/>
              <a:chOff x="7496975" y="3413500"/>
              <a:chExt cx="386050" cy="1668750"/>
            </a:xfrm>
          </p:grpSpPr>
          <p:sp>
            <p:nvSpPr>
              <p:cNvPr id="994" name="Google Shape;994;p16"/>
              <p:cNvSpPr/>
              <p:nvPr/>
            </p:nvSpPr>
            <p:spPr>
              <a:xfrm>
                <a:off x="7496975" y="4637675"/>
                <a:ext cx="36500" cy="36500"/>
              </a:xfrm>
              <a:custGeom>
                <a:avLst/>
                <a:gdLst/>
                <a:ahLst/>
                <a:cxnLst/>
                <a:rect l="l" t="t" r="r" b="b"/>
                <a:pathLst>
                  <a:path w="1460" h="1460" extrusionOk="0">
                    <a:moveTo>
                      <a:pt x="730" y="1"/>
                    </a:moveTo>
                    <a:cubicBezTo>
                      <a:pt x="305" y="1"/>
                      <a:pt x="1" y="335"/>
                      <a:pt x="1" y="730"/>
                    </a:cubicBezTo>
                    <a:cubicBezTo>
                      <a:pt x="1" y="1156"/>
                      <a:pt x="335" y="1460"/>
                      <a:pt x="730" y="1460"/>
                    </a:cubicBezTo>
                    <a:cubicBezTo>
                      <a:pt x="1156" y="1460"/>
                      <a:pt x="1460" y="1095"/>
                      <a:pt x="1460" y="730"/>
                    </a:cubicBezTo>
                    <a:cubicBezTo>
                      <a:pt x="1460"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6"/>
              <p:cNvSpPr/>
              <p:nvPr/>
            </p:nvSpPr>
            <p:spPr>
              <a:xfrm>
                <a:off x="7496975" y="4434800"/>
                <a:ext cx="36500" cy="35725"/>
              </a:xfrm>
              <a:custGeom>
                <a:avLst/>
                <a:gdLst/>
                <a:ahLst/>
                <a:cxnLst/>
                <a:rect l="l" t="t" r="r" b="b"/>
                <a:pathLst>
                  <a:path w="1460" h="1429" extrusionOk="0">
                    <a:moveTo>
                      <a:pt x="730" y="0"/>
                    </a:moveTo>
                    <a:cubicBezTo>
                      <a:pt x="305" y="0"/>
                      <a:pt x="1" y="304"/>
                      <a:pt x="1" y="699"/>
                    </a:cubicBezTo>
                    <a:cubicBezTo>
                      <a:pt x="1" y="1125"/>
                      <a:pt x="335" y="1429"/>
                      <a:pt x="730" y="1429"/>
                    </a:cubicBezTo>
                    <a:cubicBezTo>
                      <a:pt x="1156" y="1429"/>
                      <a:pt x="1460" y="1095"/>
                      <a:pt x="1460" y="699"/>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6"/>
              <p:cNvSpPr/>
              <p:nvPr/>
            </p:nvSpPr>
            <p:spPr>
              <a:xfrm>
                <a:off x="7496975" y="4230375"/>
                <a:ext cx="36500" cy="35750"/>
              </a:xfrm>
              <a:custGeom>
                <a:avLst/>
                <a:gdLst/>
                <a:ahLst/>
                <a:cxnLst/>
                <a:rect l="l" t="t" r="r" b="b"/>
                <a:pathLst>
                  <a:path w="1460" h="1430" extrusionOk="0">
                    <a:moveTo>
                      <a:pt x="730" y="1"/>
                    </a:moveTo>
                    <a:cubicBezTo>
                      <a:pt x="305" y="1"/>
                      <a:pt x="1" y="305"/>
                      <a:pt x="1" y="730"/>
                    </a:cubicBezTo>
                    <a:cubicBezTo>
                      <a:pt x="1" y="1126"/>
                      <a:pt x="335" y="1430"/>
                      <a:pt x="730" y="1430"/>
                    </a:cubicBezTo>
                    <a:cubicBezTo>
                      <a:pt x="1156" y="1430"/>
                      <a:pt x="1460" y="1095"/>
                      <a:pt x="1460" y="730"/>
                    </a:cubicBezTo>
                    <a:cubicBezTo>
                      <a:pt x="1460"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6"/>
              <p:cNvSpPr/>
              <p:nvPr/>
            </p:nvSpPr>
            <p:spPr>
              <a:xfrm>
                <a:off x="7496975" y="4025975"/>
                <a:ext cx="36500" cy="36500"/>
              </a:xfrm>
              <a:custGeom>
                <a:avLst/>
                <a:gdLst/>
                <a:ahLst/>
                <a:cxnLst/>
                <a:rect l="l" t="t" r="r" b="b"/>
                <a:pathLst>
                  <a:path w="1460" h="1460" extrusionOk="0">
                    <a:moveTo>
                      <a:pt x="730" y="0"/>
                    </a:moveTo>
                    <a:cubicBezTo>
                      <a:pt x="305" y="0"/>
                      <a:pt x="1" y="304"/>
                      <a:pt x="1" y="730"/>
                    </a:cubicBezTo>
                    <a:cubicBezTo>
                      <a:pt x="1" y="1156"/>
                      <a:pt x="335" y="1459"/>
                      <a:pt x="730" y="1459"/>
                    </a:cubicBezTo>
                    <a:cubicBezTo>
                      <a:pt x="1156" y="1459"/>
                      <a:pt x="1460" y="1095"/>
                      <a:pt x="1460" y="730"/>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6"/>
              <p:cNvSpPr/>
              <p:nvPr/>
            </p:nvSpPr>
            <p:spPr>
              <a:xfrm>
                <a:off x="7496975" y="3821575"/>
                <a:ext cx="36500" cy="36500"/>
              </a:xfrm>
              <a:custGeom>
                <a:avLst/>
                <a:gdLst/>
                <a:ahLst/>
                <a:cxnLst/>
                <a:rect l="l" t="t" r="r" b="b"/>
                <a:pathLst>
                  <a:path w="1460" h="1460" extrusionOk="0">
                    <a:moveTo>
                      <a:pt x="730" y="0"/>
                    </a:moveTo>
                    <a:cubicBezTo>
                      <a:pt x="305" y="0"/>
                      <a:pt x="1" y="365"/>
                      <a:pt x="1" y="730"/>
                    </a:cubicBezTo>
                    <a:cubicBezTo>
                      <a:pt x="1" y="1155"/>
                      <a:pt x="335" y="1459"/>
                      <a:pt x="730" y="1459"/>
                    </a:cubicBezTo>
                    <a:cubicBezTo>
                      <a:pt x="1156" y="1459"/>
                      <a:pt x="1460" y="1094"/>
                      <a:pt x="1460" y="730"/>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6"/>
              <p:cNvSpPr/>
              <p:nvPr/>
            </p:nvSpPr>
            <p:spPr>
              <a:xfrm>
                <a:off x="7671750" y="4637675"/>
                <a:ext cx="36500" cy="36500"/>
              </a:xfrm>
              <a:custGeom>
                <a:avLst/>
                <a:gdLst/>
                <a:ahLst/>
                <a:cxnLst/>
                <a:rect l="l" t="t" r="r" b="b"/>
                <a:pathLst>
                  <a:path w="1460" h="1460" extrusionOk="0">
                    <a:moveTo>
                      <a:pt x="730" y="1"/>
                    </a:moveTo>
                    <a:cubicBezTo>
                      <a:pt x="335" y="1"/>
                      <a:pt x="1" y="335"/>
                      <a:pt x="1" y="730"/>
                    </a:cubicBezTo>
                    <a:cubicBezTo>
                      <a:pt x="1" y="1156"/>
                      <a:pt x="335" y="1460"/>
                      <a:pt x="730" y="1460"/>
                    </a:cubicBezTo>
                    <a:cubicBezTo>
                      <a:pt x="1156" y="1460"/>
                      <a:pt x="1460" y="1095"/>
                      <a:pt x="1460" y="730"/>
                    </a:cubicBezTo>
                    <a:cubicBezTo>
                      <a:pt x="1460"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6"/>
              <p:cNvSpPr/>
              <p:nvPr/>
            </p:nvSpPr>
            <p:spPr>
              <a:xfrm>
                <a:off x="7671750" y="4434800"/>
                <a:ext cx="36500" cy="35725"/>
              </a:xfrm>
              <a:custGeom>
                <a:avLst/>
                <a:gdLst/>
                <a:ahLst/>
                <a:cxnLst/>
                <a:rect l="l" t="t" r="r" b="b"/>
                <a:pathLst>
                  <a:path w="1460" h="1429" extrusionOk="0">
                    <a:moveTo>
                      <a:pt x="730" y="0"/>
                    </a:moveTo>
                    <a:cubicBezTo>
                      <a:pt x="335" y="0"/>
                      <a:pt x="1" y="304"/>
                      <a:pt x="1" y="699"/>
                    </a:cubicBezTo>
                    <a:cubicBezTo>
                      <a:pt x="1" y="1125"/>
                      <a:pt x="335" y="1429"/>
                      <a:pt x="730" y="1429"/>
                    </a:cubicBezTo>
                    <a:cubicBezTo>
                      <a:pt x="1156" y="1429"/>
                      <a:pt x="1460" y="1095"/>
                      <a:pt x="1460" y="699"/>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6"/>
              <p:cNvSpPr/>
              <p:nvPr/>
            </p:nvSpPr>
            <p:spPr>
              <a:xfrm>
                <a:off x="7671750" y="4230375"/>
                <a:ext cx="36500" cy="35750"/>
              </a:xfrm>
              <a:custGeom>
                <a:avLst/>
                <a:gdLst/>
                <a:ahLst/>
                <a:cxnLst/>
                <a:rect l="l" t="t" r="r" b="b"/>
                <a:pathLst>
                  <a:path w="1460" h="1430" extrusionOk="0">
                    <a:moveTo>
                      <a:pt x="730" y="1"/>
                    </a:moveTo>
                    <a:cubicBezTo>
                      <a:pt x="335" y="1"/>
                      <a:pt x="1" y="305"/>
                      <a:pt x="1" y="730"/>
                    </a:cubicBezTo>
                    <a:cubicBezTo>
                      <a:pt x="1" y="1126"/>
                      <a:pt x="335" y="1430"/>
                      <a:pt x="730" y="1430"/>
                    </a:cubicBezTo>
                    <a:cubicBezTo>
                      <a:pt x="1156" y="1430"/>
                      <a:pt x="1460" y="1095"/>
                      <a:pt x="1460" y="730"/>
                    </a:cubicBezTo>
                    <a:cubicBezTo>
                      <a:pt x="1460"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6"/>
              <p:cNvSpPr/>
              <p:nvPr/>
            </p:nvSpPr>
            <p:spPr>
              <a:xfrm>
                <a:off x="7671750" y="4025975"/>
                <a:ext cx="36500" cy="36500"/>
              </a:xfrm>
              <a:custGeom>
                <a:avLst/>
                <a:gdLst/>
                <a:ahLst/>
                <a:cxnLst/>
                <a:rect l="l" t="t" r="r" b="b"/>
                <a:pathLst>
                  <a:path w="1460" h="1460" extrusionOk="0">
                    <a:moveTo>
                      <a:pt x="730" y="0"/>
                    </a:moveTo>
                    <a:cubicBezTo>
                      <a:pt x="335" y="0"/>
                      <a:pt x="1" y="304"/>
                      <a:pt x="1" y="730"/>
                    </a:cubicBezTo>
                    <a:cubicBezTo>
                      <a:pt x="1" y="1156"/>
                      <a:pt x="335" y="1459"/>
                      <a:pt x="730" y="1459"/>
                    </a:cubicBezTo>
                    <a:cubicBezTo>
                      <a:pt x="1156" y="1459"/>
                      <a:pt x="1460" y="1095"/>
                      <a:pt x="1460" y="730"/>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6"/>
              <p:cNvSpPr/>
              <p:nvPr/>
            </p:nvSpPr>
            <p:spPr>
              <a:xfrm>
                <a:off x="7671750" y="3821575"/>
                <a:ext cx="36500" cy="36500"/>
              </a:xfrm>
              <a:custGeom>
                <a:avLst/>
                <a:gdLst/>
                <a:ahLst/>
                <a:cxnLst/>
                <a:rect l="l" t="t" r="r" b="b"/>
                <a:pathLst>
                  <a:path w="1460" h="1460" extrusionOk="0">
                    <a:moveTo>
                      <a:pt x="730" y="0"/>
                    </a:moveTo>
                    <a:cubicBezTo>
                      <a:pt x="335" y="0"/>
                      <a:pt x="1" y="365"/>
                      <a:pt x="1" y="730"/>
                    </a:cubicBezTo>
                    <a:cubicBezTo>
                      <a:pt x="1" y="1155"/>
                      <a:pt x="335" y="1459"/>
                      <a:pt x="730" y="1459"/>
                    </a:cubicBezTo>
                    <a:cubicBezTo>
                      <a:pt x="1156" y="1459"/>
                      <a:pt x="1460" y="1094"/>
                      <a:pt x="1460" y="730"/>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6"/>
              <p:cNvSpPr/>
              <p:nvPr/>
            </p:nvSpPr>
            <p:spPr>
              <a:xfrm>
                <a:off x="7846525" y="4637675"/>
                <a:ext cx="36500" cy="36500"/>
              </a:xfrm>
              <a:custGeom>
                <a:avLst/>
                <a:gdLst/>
                <a:ahLst/>
                <a:cxnLst/>
                <a:rect l="l" t="t" r="r" b="b"/>
                <a:pathLst>
                  <a:path w="1460" h="1460" extrusionOk="0">
                    <a:moveTo>
                      <a:pt x="730" y="1"/>
                    </a:moveTo>
                    <a:cubicBezTo>
                      <a:pt x="335" y="1"/>
                      <a:pt x="31" y="335"/>
                      <a:pt x="1" y="730"/>
                    </a:cubicBezTo>
                    <a:cubicBezTo>
                      <a:pt x="1" y="1156"/>
                      <a:pt x="335" y="1460"/>
                      <a:pt x="730" y="1460"/>
                    </a:cubicBezTo>
                    <a:cubicBezTo>
                      <a:pt x="1156" y="1460"/>
                      <a:pt x="1460" y="1095"/>
                      <a:pt x="1460" y="730"/>
                    </a:cubicBezTo>
                    <a:cubicBezTo>
                      <a:pt x="1460"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6"/>
              <p:cNvSpPr/>
              <p:nvPr/>
            </p:nvSpPr>
            <p:spPr>
              <a:xfrm>
                <a:off x="7846525" y="4434800"/>
                <a:ext cx="36500" cy="35725"/>
              </a:xfrm>
              <a:custGeom>
                <a:avLst/>
                <a:gdLst/>
                <a:ahLst/>
                <a:cxnLst/>
                <a:rect l="l" t="t" r="r" b="b"/>
                <a:pathLst>
                  <a:path w="1460" h="1429" extrusionOk="0">
                    <a:moveTo>
                      <a:pt x="730" y="0"/>
                    </a:moveTo>
                    <a:cubicBezTo>
                      <a:pt x="335" y="0"/>
                      <a:pt x="31" y="304"/>
                      <a:pt x="1" y="699"/>
                    </a:cubicBezTo>
                    <a:cubicBezTo>
                      <a:pt x="1" y="1125"/>
                      <a:pt x="335" y="1429"/>
                      <a:pt x="730" y="1429"/>
                    </a:cubicBezTo>
                    <a:cubicBezTo>
                      <a:pt x="1156" y="1429"/>
                      <a:pt x="1460" y="1095"/>
                      <a:pt x="1460" y="699"/>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6"/>
              <p:cNvSpPr/>
              <p:nvPr/>
            </p:nvSpPr>
            <p:spPr>
              <a:xfrm>
                <a:off x="7846525" y="4230375"/>
                <a:ext cx="36500" cy="35750"/>
              </a:xfrm>
              <a:custGeom>
                <a:avLst/>
                <a:gdLst/>
                <a:ahLst/>
                <a:cxnLst/>
                <a:rect l="l" t="t" r="r" b="b"/>
                <a:pathLst>
                  <a:path w="1460" h="1430" extrusionOk="0">
                    <a:moveTo>
                      <a:pt x="730" y="1"/>
                    </a:moveTo>
                    <a:cubicBezTo>
                      <a:pt x="335" y="1"/>
                      <a:pt x="31" y="305"/>
                      <a:pt x="1" y="730"/>
                    </a:cubicBezTo>
                    <a:cubicBezTo>
                      <a:pt x="1" y="1126"/>
                      <a:pt x="335" y="1430"/>
                      <a:pt x="730" y="1430"/>
                    </a:cubicBezTo>
                    <a:cubicBezTo>
                      <a:pt x="1156" y="1430"/>
                      <a:pt x="1460" y="1095"/>
                      <a:pt x="1460" y="730"/>
                    </a:cubicBezTo>
                    <a:cubicBezTo>
                      <a:pt x="1460"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6"/>
              <p:cNvSpPr/>
              <p:nvPr/>
            </p:nvSpPr>
            <p:spPr>
              <a:xfrm>
                <a:off x="7846525" y="4025975"/>
                <a:ext cx="36500" cy="36500"/>
              </a:xfrm>
              <a:custGeom>
                <a:avLst/>
                <a:gdLst/>
                <a:ahLst/>
                <a:cxnLst/>
                <a:rect l="l" t="t" r="r" b="b"/>
                <a:pathLst>
                  <a:path w="1460" h="1460" extrusionOk="0">
                    <a:moveTo>
                      <a:pt x="730" y="0"/>
                    </a:moveTo>
                    <a:cubicBezTo>
                      <a:pt x="335" y="0"/>
                      <a:pt x="31" y="304"/>
                      <a:pt x="1" y="730"/>
                    </a:cubicBezTo>
                    <a:cubicBezTo>
                      <a:pt x="1" y="1156"/>
                      <a:pt x="335" y="1459"/>
                      <a:pt x="730" y="1459"/>
                    </a:cubicBezTo>
                    <a:cubicBezTo>
                      <a:pt x="1156" y="1459"/>
                      <a:pt x="1460" y="1095"/>
                      <a:pt x="1460" y="730"/>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6"/>
              <p:cNvSpPr/>
              <p:nvPr/>
            </p:nvSpPr>
            <p:spPr>
              <a:xfrm>
                <a:off x="7496975" y="5046500"/>
                <a:ext cx="36500" cy="35750"/>
              </a:xfrm>
              <a:custGeom>
                <a:avLst/>
                <a:gdLst/>
                <a:ahLst/>
                <a:cxnLst/>
                <a:rect l="l" t="t" r="r" b="b"/>
                <a:pathLst>
                  <a:path w="1460" h="1430" extrusionOk="0">
                    <a:moveTo>
                      <a:pt x="730" y="1"/>
                    </a:moveTo>
                    <a:cubicBezTo>
                      <a:pt x="305" y="1"/>
                      <a:pt x="1" y="335"/>
                      <a:pt x="1" y="700"/>
                    </a:cubicBezTo>
                    <a:cubicBezTo>
                      <a:pt x="1" y="1125"/>
                      <a:pt x="335" y="1429"/>
                      <a:pt x="730" y="1429"/>
                    </a:cubicBezTo>
                    <a:cubicBezTo>
                      <a:pt x="1156" y="1429"/>
                      <a:pt x="1460" y="1095"/>
                      <a:pt x="1460" y="700"/>
                    </a:cubicBezTo>
                    <a:cubicBezTo>
                      <a:pt x="1460"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6"/>
              <p:cNvSpPr/>
              <p:nvPr/>
            </p:nvSpPr>
            <p:spPr>
              <a:xfrm>
                <a:off x="7496975" y="4842100"/>
                <a:ext cx="36500" cy="35750"/>
              </a:xfrm>
              <a:custGeom>
                <a:avLst/>
                <a:gdLst/>
                <a:ahLst/>
                <a:cxnLst/>
                <a:rect l="l" t="t" r="r" b="b"/>
                <a:pathLst>
                  <a:path w="1460" h="1430" extrusionOk="0">
                    <a:moveTo>
                      <a:pt x="730" y="0"/>
                    </a:moveTo>
                    <a:cubicBezTo>
                      <a:pt x="305" y="0"/>
                      <a:pt x="1" y="335"/>
                      <a:pt x="1" y="730"/>
                    </a:cubicBezTo>
                    <a:cubicBezTo>
                      <a:pt x="1" y="1125"/>
                      <a:pt x="335" y="1429"/>
                      <a:pt x="730" y="1429"/>
                    </a:cubicBezTo>
                    <a:cubicBezTo>
                      <a:pt x="1156" y="1429"/>
                      <a:pt x="1460" y="1095"/>
                      <a:pt x="1460" y="730"/>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6"/>
              <p:cNvSpPr/>
              <p:nvPr/>
            </p:nvSpPr>
            <p:spPr>
              <a:xfrm>
                <a:off x="7671750" y="5046500"/>
                <a:ext cx="36500" cy="35750"/>
              </a:xfrm>
              <a:custGeom>
                <a:avLst/>
                <a:gdLst/>
                <a:ahLst/>
                <a:cxnLst/>
                <a:rect l="l" t="t" r="r" b="b"/>
                <a:pathLst>
                  <a:path w="1460" h="1430" extrusionOk="0">
                    <a:moveTo>
                      <a:pt x="730" y="1"/>
                    </a:moveTo>
                    <a:cubicBezTo>
                      <a:pt x="335" y="1"/>
                      <a:pt x="1" y="335"/>
                      <a:pt x="1" y="700"/>
                    </a:cubicBezTo>
                    <a:cubicBezTo>
                      <a:pt x="1" y="1125"/>
                      <a:pt x="335" y="1429"/>
                      <a:pt x="730" y="1429"/>
                    </a:cubicBezTo>
                    <a:cubicBezTo>
                      <a:pt x="1156" y="1429"/>
                      <a:pt x="1460" y="1095"/>
                      <a:pt x="1460" y="700"/>
                    </a:cubicBezTo>
                    <a:cubicBezTo>
                      <a:pt x="1460"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6"/>
              <p:cNvSpPr/>
              <p:nvPr/>
            </p:nvSpPr>
            <p:spPr>
              <a:xfrm>
                <a:off x="7671750" y="4842100"/>
                <a:ext cx="36500" cy="35750"/>
              </a:xfrm>
              <a:custGeom>
                <a:avLst/>
                <a:gdLst/>
                <a:ahLst/>
                <a:cxnLst/>
                <a:rect l="l" t="t" r="r" b="b"/>
                <a:pathLst>
                  <a:path w="1460" h="1430" extrusionOk="0">
                    <a:moveTo>
                      <a:pt x="730" y="0"/>
                    </a:moveTo>
                    <a:cubicBezTo>
                      <a:pt x="335" y="0"/>
                      <a:pt x="1" y="335"/>
                      <a:pt x="1" y="730"/>
                    </a:cubicBezTo>
                    <a:cubicBezTo>
                      <a:pt x="1" y="1125"/>
                      <a:pt x="335" y="1429"/>
                      <a:pt x="730" y="1429"/>
                    </a:cubicBezTo>
                    <a:cubicBezTo>
                      <a:pt x="1156" y="1429"/>
                      <a:pt x="1460" y="1095"/>
                      <a:pt x="1460" y="730"/>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6"/>
              <p:cNvSpPr/>
              <p:nvPr/>
            </p:nvSpPr>
            <p:spPr>
              <a:xfrm>
                <a:off x="7846525" y="5046500"/>
                <a:ext cx="36500" cy="35750"/>
              </a:xfrm>
              <a:custGeom>
                <a:avLst/>
                <a:gdLst/>
                <a:ahLst/>
                <a:cxnLst/>
                <a:rect l="l" t="t" r="r" b="b"/>
                <a:pathLst>
                  <a:path w="1460" h="1430" extrusionOk="0">
                    <a:moveTo>
                      <a:pt x="730" y="1"/>
                    </a:moveTo>
                    <a:cubicBezTo>
                      <a:pt x="335" y="1"/>
                      <a:pt x="31" y="335"/>
                      <a:pt x="1" y="700"/>
                    </a:cubicBezTo>
                    <a:cubicBezTo>
                      <a:pt x="1" y="1125"/>
                      <a:pt x="335" y="1429"/>
                      <a:pt x="730" y="1429"/>
                    </a:cubicBezTo>
                    <a:cubicBezTo>
                      <a:pt x="1156" y="1429"/>
                      <a:pt x="1460" y="1095"/>
                      <a:pt x="1460" y="700"/>
                    </a:cubicBezTo>
                    <a:cubicBezTo>
                      <a:pt x="1460"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6"/>
              <p:cNvSpPr/>
              <p:nvPr/>
            </p:nvSpPr>
            <p:spPr>
              <a:xfrm>
                <a:off x="7846525" y="4842100"/>
                <a:ext cx="36500" cy="35750"/>
              </a:xfrm>
              <a:custGeom>
                <a:avLst/>
                <a:gdLst/>
                <a:ahLst/>
                <a:cxnLst/>
                <a:rect l="l" t="t" r="r" b="b"/>
                <a:pathLst>
                  <a:path w="1460" h="1430" extrusionOk="0">
                    <a:moveTo>
                      <a:pt x="730" y="0"/>
                    </a:moveTo>
                    <a:cubicBezTo>
                      <a:pt x="335" y="0"/>
                      <a:pt x="31" y="335"/>
                      <a:pt x="1" y="730"/>
                    </a:cubicBezTo>
                    <a:cubicBezTo>
                      <a:pt x="1" y="1125"/>
                      <a:pt x="335" y="1429"/>
                      <a:pt x="730" y="1429"/>
                    </a:cubicBezTo>
                    <a:cubicBezTo>
                      <a:pt x="1156" y="1429"/>
                      <a:pt x="1460" y="1095"/>
                      <a:pt x="1460" y="730"/>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6"/>
              <p:cNvSpPr/>
              <p:nvPr/>
            </p:nvSpPr>
            <p:spPr>
              <a:xfrm>
                <a:off x="7846525" y="3821575"/>
                <a:ext cx="36500" cy="36500"/>
              </a:xfrm>
              <a:custGeom>
                <a:avLst/>
                <a:gdLst/>
                <a:ahLst/>
                <a:cxnLst/>
                <a:rect l="l" t="t" r="r" b="b"/>
                <a:pathLst>
                  <a:path w="1460" h="1460" extrusionOk="0">
                    <a:moveTo>
                      <a:pt x="730" y="0"/>
                    </a:moveTo>
                    <a:cubicBezTo>
                      <a:pt x="335" y="0"/>
                      <a:pt x="31" y="365"/>
                      <a:pt x="1" y="730"/>
                    </a:cubicBezTo>
                    <a:cubicBezTo>
                      <a:pt x="1" y="1155"/>
                      <a:pt x="335" y="1459"/>
                      <a:pt x="730" y="1459"/>
                    </a:cubicBezTo>
                    <a:cubicBezTo>
                      <a:pt x="1156" y="1459"/>
                      <a:pt x="1460" y="1094"/>
                      <a:pt x="1460" y="730"/>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6"/>
              <p:cNvSpPr/>
              <p:nvPr/>
            </p:nvSpPr>
            <p:spPr>
              <a:xfrm>
                <a:off x="7496975" y="3617925"/>
                <a:ext cx="36500" cy="35725"/>
              </a:xfrm>
              <a:custGeom>
                <a:avLst/>
                <a:gdLst/>
                <a:ahLst/>
                <a:cxnLst/>
                <a:rect l="l" t="t" r="r" b="b"/>
                <a:pathLst>
                  <a:path w="1460" h="1429" extrusionOk="0">
                    <a:moveTo>
                      <a:pt x="730" y="0"/>
                    </a:moveTo>
                    <a:cubicBezTo>
                      <a:pt x="305" y="0"/>
                      <a:pt x="1" y="334"/>
                      <a:pt x="1" y="699"/>
                    </a:cubicBezTo>
                    <a:cubicBezTo>
                      <a:pt x="1" y="1125"/>
                      <a:pt x="335" y="1429"/>
                      <a:pt x="730" y="1429"/>
                    </a:cubicBezTo>
                    <a:cubicBezTo>
                      <a:pt x="1156" y="1429"/>
                      <a:pt x="1460" y="1094"/>
                      <a:pt x="1460" y="699"/>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6"/>
              <p:cNvSpPr/>
              <p:nvPr/>
            </p:nvSpPr>
            <p:spPr>
              <a:xfrm>
                <a:off x="7496975" y="3413500"/>
                <a:ext cx="36500" cy="35750"/>
              </a:xfrm>
              <a:custGeom>
                <a:avLst/>
                <a:gdLst/>
                <a:ahLst/>
                <a:cxnLst/>
                <a:rect l="l" t="t" r="r" b="b"/>
                <a:pathLst>
                  <a:path w="1460" h="1430" extrusionOk="0">
                    <a:moveTo>
                      <a:pt x="730" y="1"/>
                    </a:moveTo>
                    <a:cubicBezTo>
                      <a:pt x="305" y="1"/>
                      <a:pt x="1" y="335"/>
                      <a:pt x="1" y="700"/>
                    </a:cubicBezTo>
                    <a:cubicBezTo>
                      <a:pt x="1" y="1125"/>
                      <a:pt x="335" y="1429"/>
                      <a:pt x="730" y="1429"/>
                    </a:cubicBezTo>
                    <a:cubicBezTo>
                      <a:pt x="1156" y="1429"/>
                      <a:pt x="1460" y="1095"/>
                      <a:pt x="1460" y="700"/>
                    </a:cubicBezTo>
                    <a:cubicBezTo>
                      <a:pt x="1460"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6"/>
              <p:cNvSpPr/>
              <p:nvPr/>
            </p:nvSpPr>
            <p:spPr>
              <a:xfrm>
                <a:off x="7671750" y="3617925"/>
                <a:ext cx="36500" cy="35725"/>
              </a:xfrm>
              <a:custGeom>
                <a:avLst/>
                <a:gdLst/>
                <a:ahLst/>
                <a:cxnLst/>
                <a:rect l="l" t="t" r="r" b="b"/>
                <a:pathLst>
                  <a:path w="1460" h="1429" extrusionOk="0">
                    <a:moveTo>
                      <a:pt x="730" y="0"/>
                    </a:moveTo>
                    <a:cubicBezTo>
                      <a:pt x="335" y="0"/>
                      <a:pt x="1" y="334"/>
                      <a:pt x="1" y="699"/>
                    </a:cubicBezTo>
                    <a:cubicBezTo>
                      <a:pt x="1" y="1125"/>
                      <a:pt x="335" y="1429"/>
                      <a:pt x="730" y="1429"/>
                    </a:cubicBezTo>
                    <a:cubicBezTo>
                      <a:pt x="1156" y="1429"/>
                      <a:pt x="1460" y="1094"/>
                      <a:pt x="1460" y="699"/>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6"/>
              <p:cNvSpPr/>
              <p:nvPr/>
            </p:nvSpPr>
            <p:spPr>
              <a:xfrm>
                <a:off x="7671750" y="3413500"/>
                <a:ext cx="36500" cy="35750"/>
              </a:xfrm>
              <a:custGeom>
                <a:avLst/>
                <a:gdLst/>
                <a:ahLst/>
                <a:cxnLst/>
                <a:rect l="l" t="t" r="r" b="b"/>
                <a:pathLst>
                  <a:path w="1460" h="1430" extrusionOk="0">
                    <a:moveTo>
                      <a:pt x="730" y="1"/>
                    </a:moveTo>
                    <a:cubicBezTo>
                      <a:pt x="335" y="1"/>
                      <a:pt x="1" y="335"/>
                      <a:pt x="1" y="700"/>
                    </a:cubicBezTo>
                    <a:cubicBezTo>
                      <a:pt x="1" y="1125"/>
                      <a:pt x="335" y="1429"/>
                      <a:pt x="730" y="1429"/>
                    </a:cubicBezTo>
                    <a:cubicBezTo>
                      <a:pt x="1156" y="1429"/>
                      <a:pt x="1460" y="1095"/>
                      <a:pt x="1460" y="700"/>
                    </a:cubicBezTo>
                    <a:cubicBezTo>
                      <a:pt x="1460"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6"/>
              <p:cNvSpPr/>
              <p:nvPr/>
            </p:nvSpPr>
            <p:spPr>
              <a:xfrm>
                <a:off x="7846525" y="3617925"/>
                <a:ext cx="36500" cy="35725"/>
              </a:xfrm>
              <a:custGeom>
                <a:avLst/>
                <a:gdLst/>
                <a:ahLst/>
                <a:cxnLst/>
                <a:rect l="l" t="t" r="r" b="b"/>
                <a:pathLst>
                  <a:path w="1460" h="1429" extrusionOk="0">
                    <a:moveTo>
                      <a:pt x="730" y="0"/>
                    </a:moveTo>
                    <a:cubicBezTo>
                      <a:pt x="335" y="0"/>
                      <a:pt x="31" y="334"/>
                      <a:pt x="1" y="699"/>
                    </a:cubicBezTo>
                    <a:cubicBezTo>
                      <a:pt x="1" y="1125"/>
                      <a:pt x="335" y="1429"/>
                      <a:pt x="730" y="1429"/>
                    </a:cubicBezTo>
                    <a:cubicBezTo>
                      <a:pt x="1156" y="1429"/>
                      <a:pt x="1460" y="1094"/>
                      <a:pt x="1460" y="699"/>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6"/>
              <p:cNvSpPr/>
              <p:nvPr/>
            </p:nvSpPr>
            <p:spPr>
              <a:xfrm>
                <a:off x="7846525" y="3413500"/>
                <a:ext cx="36500" cy="35750"/>
              </a:xfrm>
              <a:custGeom>
                <a:avLst/>
                <a:gdLst/>
                <a:ahLst/>
                <a:cxnLst/>
                <a:rect l="l" t="t" r="r" b="b"/>
                <a:pathLst>
                  <a:path w="1460" h="1430" extrusionOk="0">
                    <a:moveTo>
                      <a:pt x="730" y="1"/>
                    </a:moveTo>
                    <a:cubicBezTo>
                      <a:pt x="335" y="1"/>
                      <a:pt x="31" y="335"/>
                      <a:pt x="1" y="700"/>
                    </a:cubicBezTo>
                    <a:cubicBezTo>
                      <a:pt x="1" y="1125"/>
                      <a:pt x="335" y="1429"/>
                      <a:pt x="730" y="1429"/>
                    </a:cubicBezTo>
                    <a:cubicBezTo>
                      <a:pt x="1156" y="1429"/>
                      <a:pt x="1460" y="1095"/>
                      <a:pt x="1460" y="700"/>
                    </a:cubicBezTo>
                    <a:cubicBezTo>
                      <a:pt x="1460"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1" name="Google Shape;1021;p16"/>
            <p:cNvSpPr/>
            <p:nvPr/>
          </p:nvSpPr>
          <p:spPr>
            <a:xfrm>
              <a:off x="8048075" y="1083250"/>
              <a:ext cx="747000" cy="746225"/>
            </a:xfrm>
            <a:custGeom>
              <a:avLst/>
              <a:gdLst/>
              <a:ahLst/>
              <a:cxnLst/>
              <a:rect l="l" t="t" r="r" b="b"/>
              <a:pathLst>
                <a:path w="29880" h="29849" extrusionOk="0">
                  <a:moveTo>
                    <a:pt x="5107" y="0"/>
                  </a:moveTo>
                  <a:lnTo>
                    <a:pt x="1" y="5076"/>
                  </a:lnTo>
                  <a:lnTo>
                    <a:pt x="9849" y="14924"/>
                  </a:lnTo>
                  <a:lnTo>
                    <a:pt x="1" y="24742"/>
                  </a:lnTo>
                  <a:lnTo>
                    <a:pt x="5107" y="29849"/>
                  </a:lnTo>
                  <a:lnTo>
                    <a:pt x="14955" y="20000"/>
                  </a:lnTo>
                  <a:lnTo>
                    <a:pt x="24773" y="29849"/>
                  </a:lnTo>
                  <a:lnTo>
                    <a:pt x="29880" y="24773"/>
                  </a:lnTo>
                  <a:lnTo>
                    <a:pt x="20032" y="14924"/>
                  </a:lnTo>
                  <a:lnTo>
                    <a:pt x="29880" y="5076"/>
                  </a:lnTo>
                  <a:lnTo>
                    <a:pt x="24773" y="0"/>
                  </a:lnTo>
                  <a:lnTo>
                    <a:pt x="14955" y="9818"/>
                  </a:lnTo>
                  <a:lnTo>
                    <a:pt x="51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2" name="Google Shape;1022;p16"/>
          <p:cNvSpPr txBox="1">
            <a:spLocks noGrp="1"/>
          </p:cNvSpPr>
          <p:nvPr>
            <p:ph type="title"/>
          </p:nvPr>
        </p:nvSpPr>
        <p:spPr>
          <a:xfrm>
            <a:off x="2751831" y="2550140"/>
            <a:ext cx="3640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7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23" name="Google Shape;1023;p16"/>
          <p:cNvSpPr txBox="1">
            <a:spLocks noGrp="1"/>
          </p:cNvSpPr>
          <p:nvPr>
            <p:ph type="title" idx="2" hasCustomPrompt="1"/>
          </p:nvPr>
        </p:nvSpPr>
        <p:spPr>
          <a:xfrm>
            <a:off x="3977700" y="1210051"/>
            <a:ext cx="1188600" cy="1188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7200" b="1">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24" name="Google Shape;1024;p16"/>
          <p:cNvSpPr txBox="1">
            <a:spLocks noGrp="1"/>
          </p:cNvSpPr>
          <p:nvPr>
            <p:ph type="subTitle" idx="1"/>
          </p:nvPr>
        </p:nvSpPr>
        <p:spPr>
          <a:xfrm>
            <a:off x="3133500" y="3404435"/>
            <a:ext cx="2877000" cy="60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CUSTOM_2_1">
    <p:spTree>
      <p:nvGrpSpPr>
        <p:cNvPr id="1" name="Shape 1025"/>
        <p:cNvGrpSpPr/>
        <p:nvPr/>
      </p:nvGrpSpPr>
      <p:grpSpPr>
        <a:xfrm>
          <a:off x="0" y="0"/>
          <a:ext cx="0" cy="0"/>
          <a:chOff x="0" y="0"/>
          <a:chExt cx="0" cy="0"/>
        </a:xfrm>
      </p:grpSpPr>
      <p:sp>
        <p:nvSpPr>
          <p:cNvPr id="1026" name="Google Shape;1026;p17"/>
          <p:cNvSpPr txBox="1">
            <a:spLocks noGrp="1"/>
          </p:cNvSpPr>
          <p:nvPr>
            <p:ph type="title"/>
          </p:nvPr>
        </p:nvSpPr>
        <p:spPr>
          <a:xfrm>
            <a:off x="722325" y="1131875"/>
            <a:ext cx="3598500" cy="1882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27" name="Google Shape;1027;p17"/>
          <p:cNvSpPr txBox="1">
            <a:spLocks noGrp="1"/>
          </p:cNvSpPr>
          <p:nvPr>
            <p:ph type="subTitle" idx="1"/>
          </p:nvPr>
        </p:nvSpPr>
        <p:spPr>
          <a:xfrm>
            <a:off x="722325" y="2987532"/>
            <a:ext cx="2524200" cy="976500"/>
          </a:xfrm>
          <a:prstGeom prst="rect">
            <a:avLst/>
          </a:prstGeom>
        </p:spPr>
        <p:txBody>
          <a:bodyPr spcFirstLastPara="1" wrap="square" lIns="91425" tIns="91425" rIns="91425" bIns="91425" anchor="ctr" anchorCtr="0">
            <a:noAutofit/>
          </a:bodyPr>
          <a:lstStyle>
            <a:lvl1pPr lvl="0">
              <a:spcBef>
                <a:spcPts val="0"/>
              </a:spcBef>
              <a:spcAft>
                <a:spcPts val="0"/>
              </a:spcAft>
              <a:buSzPts val="1400"/>
              <a:buNone/>
              <a:defRPr sz="16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028" name="Google Shape;1028;p17"/>
          <p:cNvGrpSpPr/>
          <p:nvPr/>
        </p:nvGrpSpPr>
        <p:grpSpPr>
          <a:xfrm>
            <a:off x="-329275" y="-25900"/>
            <a:ext cx="9477753" cy="5169183"/>
            <a:chOff x="-329275" y="-25900"/>
            <a:chExt cx="9477753" cy="5169183"/>
          </a:xfrm>
        </p:grpSpPr>
        <p:sp>
          <p:nvSpPr>
            <p:cNvPr id="1029" name="Google Shape;1029;p17"/>
            <p:cNvSpPr/>
            <p:nvPr/>
          </p:nvSpPr>
          <p:spPr>
            <a:xfrm rot="-5400000" flipH="1">
              <a:off x="6825025" y="-632650"/>
              <a:ext cx="1716600" cy="2930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7"/>
            <p:cNvSpPr/>
            <p:nvPr/>
          </p:nvSpPr>
          <p:spPr>
            <a:xfrm rot="10800000">
              <a:off x="7840838" y="2930925"/>
              <a:ext cx="1090475" cy="1089700"/>
            </a:xfrm>
            <a:custGeom>
              <a:avLst/>
              <a:gdLst/>
              <a:ahLst/>
              <a:cxnLst/>
              <a:rect l="l" t="t" r="r" b="b"/>
              <a:pathLst>
                <a:path w="43619" h="43588" extrusionOk="0">
                  <a:moveTo>
                    <a:pt x="21794" y="8572"/>
                  </a:moveTo>
                  <a:cubicBezTo>
                    <a:pt x="29119" y="8572"/>
                    <a:pt x="35047" y="14499"/>
                    <a:pt x="35047" y="21824"/>
                  </a:cubicBezTo>
                  <a:cubicBezTo>
                    <a:pt x="35047" y="29180"/>
                    <a:pt x="29089" y="35107"/>
                    <a:pt x="21794" y="35107"/>
                  </a:cubicBezTo>
                  <a:cubicBezTo>
                    <a:pt x="14469" y="35107"/>
                    <a:pt x="8542" y="29180"/>
                    <a:pt x="8542" y="21824"/>
                  </a:cubicBezTo>
                  <a:cubicBezTo>
                    <a:pt x="8542" y="14499"/>
                    <a:pt x="14469" y="8572"/>
                    <a:pt x="21794" y="8572"/>
                  </a:cubicBezTo>
                  <a:close/>
                  <a:moveTo>
                    <a:pt x="21794" y="0"/>
                  </a:moveTo>
                  <a:cubicBezTo>
                    <a:pt x="9757" y="0"/>
                    <a:pt x="0" y="9757"/>
                    <a:pt x="0" y="21794"/>
                  </a:cubicBezTo>
                  <a:cubicBezTo>
                    <a:pt x="0" y="33831"/>
                    <a:pt x="9757" y="43588"/>
                    <a:pt x="21794" y="43588"/>
                  </a:cubicBezTo>
                  <a:cubicBezTo>
                    <a:pt x="33831" y="43588"/>
                    <a:pt x="43618" y="33892"/>
                    <a:pt x="43618" y="21824"/>
                  </a:cubicBezTo>
                  <a:cubicBezTo>
                    <a:pt x="43618" y="9788"/>
                    <a:pt x="33831" y="0"/>
                    <a:pt x="21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1" name="Google Shape;1031;p17"/>
            <p:cNvGrpSpPr/>
            <p:nvPr/>
          </p:nvGrpSpPr>
          <p:grpSpPr>
            <a:xfrm rot="10800000">
              <a:off x="6980038" y="539988"/>
              <a:ext cx="1277425" cy="569175"/>
              <a:chOff x="4282600" y="755500"/>
              <a:chExt cx="1277425" cy="569175"/>
            </a:xfrm>
          </p:grpSpPr>
          <p:sp>
            <p:nvSpPr>
              <p:cNvPr id="1032" name="Google Shape;1032;p17"/>
              <p:cNvSpPr/>
              <p:nvPr/>
            </p:nvSpPr>
            <p:spPr>
              <a:xfrm>
                <a:off x="5520475" y="1284375"/>
                <a:ext cx="39550" cy="40300"/>
              </a:xfrm>
              <a:custGeom>
                <a:avLst/>
                <a:gdLst/>
                <a:ahLst/>
                <a:cxnLst/>
                <a:rect l="l" t="t" r="r" b="b"/>
                <a:pathLst>
                  <a:path w="1582" h="1612" extrusionOk="0">
                    <a:moveTo>
                      <a:pt x="791" y="0"/>
                    </a:moveTo>
                    <a:cubicBezTo>
                      <a:pt x="335" y="0"/>
                      <a:pt x="0" y="396"/>
                      <a:pt x="0" y="821"/>
                    </a:cubicBezTo>
                    <a:cubicBezTo>
                      <a:pt x="0" y="1277"/>
                      <a:pt x="335" y="1611"/>
                      <a:pt x="791" y="1611"/>
                    </a:cubicBezTo>
                    <a:cubicBezTo>
                      <a:pt x="1247" y="1611"/>
                      <a:pt x="1581" y="1277"/>
                      <a:pt x="1581" y="821"/>
                    </a:cubicBezTo>
                    <a:cubicBezTo>
                      <a:pt x="1581"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7"/>
              <p:cNvSpPr/>
              <p:nvPr/>
            </p:nvSpPr>
            <p:spPr>
              <a:xfrm>
                <a:off x="5520475" y="1152900"/>
                <a:ext cx="39550" cy="39550"/>
              </a:xfrm>
              <a:custGeom>
                <a:avLst/>
                <a:gdLst/>
                <a:ahLst/>
                <a:cxnLst/>
                <a:rect l="l" t="t" r="r" b="b"/>
                <a:pathLst>
                  <a:path w="1582" h="1582" extrusionOk="0">
                    <a:moveTo>
                      <a:pt x="791" y="1"/>
                    </a:moveTo>
                    <a:cubicBezTo>
                      <a:pt x="335" y="1"/>
                      <a:pt x="0" y="366"/>
                      <a:pt x="0" y="791"/>
                    </a:cubicBezTo>
                    <a:cubicBezTo>
                      <a:pt x="0" y="1186"/>
                      <a:pt x="335" y="1582"/>
                      <a:pt x="791" y="1582"/>
                    </a:cubicBezTo>
                    <a:cubicBezTo>
                      <a:pt x="1247" y="1582"/>
                      <a:pt x="1581" y="1186"/>
                      <a:pt x="1581" y="791"/>
                    </a:cubicBezTo>
                    <a:cubicBezTo>
                      <a:pt x="1581"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7"/>
              <p:cNvSpPr/>
              <p:nvPr/>
            </p:nvSpPr>
            <p:spPr>
              <a:xfrm>
                <a:off x="5520475" y="1020700"/>
                <a:ext cx="39550" cy="39525"/>
              </a:xfrm>
              <a:custGeom>
                <a:avLst/>
                <a:gdLst/>
                <a:ahLst/>
                <a:cxnLst/>
                <a:rect l="l" t="t" r="r" b="b"/>
                <a:pathLst>
                  <a:path w="1582" h="1581" extrusionOk="0">
                    <a:moveTo>
                      <a:pt x="791" y="0"/>
                    </a:moveTo>
                    <a:cubicBezTo>
                      <a:pt x="335" y="0"/>
                      <a:pt x="0" y="365"/>
                      <a:pt x="0" y="790"/>
                    </a:cubicBezTo>
                    <a:cubicBezTo>
                      <a:pt x="0" y="1216"/>
                      <a:pt x="335" y="1581"/>
                      <a:pt x="791" y="1581"/>
                    </a:cubicBezTo>
                    <a:cubicBezTo>
                      <a:pt x="1247" y="1581"/>
                      <a:pt x="1581" y="1246"/>
                      <a:pt x="1581" y="790"/>
                    </a:cubicBezTo>
                    <a:cubicBezTo>
                      <a:pt x="1581" y="33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7"/>
              <p:cNvSpPr/>
              <p:nvPr/>
            </p:nvSpPr>
            <p:spPr>
              <a:xfrm>
                <a:off x="5520475" y="887700"/>
                <a:ext cx="39550" cy="39550"/>
              </a:xfrm>
              <a:custGeom>
                <a:avLst/>
                <a:gdLst/>
                <a:ahLst/>
                <a:cxnLst/>
                <a:rect l="l" t="t" r="r" b="b"/>
                <a:pathLst>
                  <a:path w="1582" h="1582" extrusionOk="0">
                    <a:moveTo>
                      <a:pt x="791" y="1"/>
                    </a:moveTo>
                    <a:cubicBezTo>
                      <a:pt x="335" y="1"/>
                      <a:pt x="0" y="366"/>
                      <a:pt x="0" y="791"/>
                    </a:cubicBezTo>
                    <a:cubicBezTo>
                      <a:pt x="0" y="1247"/>
                      <a:pt x="335" y="1581"/>
                      <a:pt x="791" y="1581"/>
                    </a:cubicBezTo>
                    <a:cubicBezTo>
                      <a:pt x="1247" y="1581"/>
                      <a:pt x="1581" y="1217"/>
                      <a:pt x="1581" y="791"/>
                    </a:cubicBezTo>
                    <a:cubicBezTo>
                      <a:pt x="1581"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7"/>
              <p:cNvSpPr/>
              <p:nvPr/>
            </p:nvSpPr>
            <p:spPr>
              <a:xfrm>
                <a:off x="5520475" y="755500"/>
                <a:ext cx="39550" cy="40300"/>
              </a:xfrm>
              <a:custGeom>
                <a:avLst/>
                <a:gdLst/>
                <a:ahLst/>
                <a:cxnLst/>
                <a:rect l="l" t="t" r="r" b="b"/>
                <a:pathLst>
                  <a:path w="1582" h="1612" extrusionOk="0">
                    <a:moveTo>
                      <a:pt x="791" y="0"/>
                    </a:moveTo>
                    <a:cubicBezTo>
                      <a:pt x="335" y="0"/>
                      <a:pt x="0" y="395"/>
                      <a:pt x="0" y="790"/>
                    </a:cubicBezTo>
                    <a:cubicBezTo>
                      <a:pt x="0" y="1216"/>
                      <a:pt x="335" y="1611"/>
                      <a:pt x="791" y="1611"/>
                    </a:cubicBezTo>
                    <a:cubicBezTo>
                      <a:pt x="1247" y="1611"/>
                      <a:pt x="1581" y="1216"/>
                      <a:pt x="1581" y="790"/>
                    </a:cubicBezTo>
                    <a:cubicBezTo>
                      <a:pt x="1581" y="334"/>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7"/>
              <p:cNvSpPr/>
              <p:nvPr/>
            </p:nvSpPr>
            <p:spPr>
              <a:xfrm>
                <a:off x="5365450" y="1284375"/>
                <a:ext cx="40300" cy="40300"/>
              </a:xfrm>
              <a:custGeom>
                <a:avLst/>
                <a:gdLst/>
                <a:ahLst/>
                <a:cxnLst/>
                <a:rect l="l" t="t" r="r" b="b"/>
                <a:pathLst>
                  <a:path w="1612" h="1612" extrusionOk="0">
                    <a:moveTo>
                      <a:pt x="791" y="0"/>
                    </a:moveTo>
                    <a:cubicBezTo>
                      <a:pt x="335" y="0"/>
                      <a:pt x="1" y="396"/>
                      <a:pt x="1" y="821"/>
                    </a:cubicBezTo>
                    <a:cubicBezTo>
                      <a:pt x="1" y="1277"/>
                      <a:pt x="335" y="1611"/>
                      <a:pt x="791" y="1611"/>
                    </a:cubicBezTo>
                    <a:cubicBezTo>
                      <a:pt x="1247" y="1611"/>
                      <a:pt x="1612" y="1277"/>
                      <a:pt x="1612" y="821"/>
                    </a:cubicBezTo>
                    <a:cubicBezTo>
                      <a:pt x="1612"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7"/>
              <p:cNvSpPr/>
              <p:nvPr/>
            </p:nvSpPr>
            <p:spPr>
              <a:xfrm>
                <a:off x="5365450" y="1152900"/>
                <a:ext cx="40300" cy="39550"/>
              </a:xfrm>
              <a:custGeom>
                <a:avLst/>
                <a:gdLst/>
                <a:ahLst/>
                <a:cxnLst/>
                <a:rect l="l" t="t" r="r" b="b"/>
                <a:pathLst>
                  <a:path w="1612" h="1582" extrusionOk="0">
                    <a:moveTo>
                      <a:pt x="791" y="1"/>
                    </a:moveTo>
                    <a:cubicBezTo>
                      <a:pt x="335" y="1"/>
                      <a:pt x="1" y="366"/>
                      <a:pt x="1" y="791"/>
                    </a:cubicBezTo>
                    <a:cubicBezTo>
                      <a:pt x="1" y="1186"/>
                      <a:pt x="335" y="1582"/>
                      <a:pt x="791" y="1582"/>
                    </a:cubicBezTo>
                    <a:cubicBezTo>
                      <a:pt x="1247" y="1582"/>
                      <a:pt x="1612" y="1186"/>
                      <a:pt x="1612" y="791"/>
                    </a:cubicBezTo>
                    <a:cubicBezTo>
                      <a:pt x="1612"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7"/>
              <p:cNvSpPr/>
              <p:nvPr/>
            </p:nvSpPr>
            <p:spPr>
              <a:xfrm>
                <a:off x="5365450" y="1020700"/>
                <a:ext cx="40300" cy="39525"/>
              </a:xfrm>
              <a:custGeom>
                <a:avLst/>
                <a:gdLst/>
                <a:ahLst/>
                <a:cxnLst/>
                <a:rect l="l" t="t" r="r" b="b"/>
                <a:pathLst>
                  <a:path w="1612" h="1581" extrusionOk="0">
                    <a:moveTo>
                      <a:pt x="791" y="0"/>
                    </a:moveTo>
                    <a:cubicBezTo>
                      <a:pt x="335" y="0"/>
                      <a:pt x="1" y="365"/>
                      <a:pt x="1" y="790"/>
                    </a:cubicBezTo>
                    <a:cubicBezTo>
                      <a:pt x="1" y="1216"/>
                      <a:pt x="335" y="1581"/>
                      <a:pt x="791" y="1581"/>
                    </a:cubicBezTo>
                    <a:cubicBezTo>
                      <a:pt x="1247" y="1581"/>
                      <a:pt x="1612" y="1246"/>
                      <a:pt x="1612" y="790"/>
                    </a:cubicBezTo>
                    <a:cubicBezTo>
                      <a:pt x="1612" y="33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7"/>
              <p:cNvSpPr/>
              <p:nvPr/>
            </p:nvSpPr>
            <p:spPr>
              <a:xfrm>
                <a:off x="5365450" y="887700"/>
                <a:ext cx="40300" cy="39550"/>
              </a:xfrm>
              <a:custGeom>
                <a:avLst/>
                <a:gdLst/>
                <a:ahLst/>
                <a:cxnLst/>
                <a:rect l="l" t="t" r="r" b="b"/>
                <a:pathLst>
                  <a:path w="1612" h="1582" extrusionOk="0">
                    <a:moveTo>
                      <a:pt x="791" y="1"/>
                    </a:moveTo>
                    <a:cubicBezTo>
                      <a:pt x="335" y="1"/>
                      <a:pt x="1" y="366"/>
                      <a:pt x="1" y="791"/>
                    </a:cubicBezTo>
                    <a:cubicBezTo>
                      <a:pt x="1" y="1247"/>
                      <a:pt x="335" y="1581"/>
                      <a:pt x="791" y="1581"/>
                    </a:cubicBezTo>
                    <a:cubicBezTo>
                      <a:pt x="1247" y="1581"/>
                      <a:pt x="1612" y="1217"/>
                      <a:pt x="1612" y="791"/>
                    </a:cubicBezTo>
                    <a:cubicBezTo>
                      <a:pt x="1612"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7"/>
              <p:cNvSpPr/>
              <p:nvPr/>
            </p:nvSpPr>
            <p:spPr>
              <a:xfrm>
                <a:off x="5365450" y="755500"/>
                <a:ext cx="40300" cy="40300"/>
              </a:xfrm>
              <a:custGeom>
                <a:avLst/>
                <a:gdLst/>
                <a:ahLst/>
                <a:cxnLst/>
                <a:rect l="l" t="t" r="r" b="b"/>
                <a:pathLst>
                  <a:path w="1612" h="1612" extrusionOk="0">
                    <a:moveTo>
                      <a:pt x="791" y="0"/>
                    </a:moveTo>
                    <a:cubicBezTo>
                      <a:pt x="335" y="0"/>
                      <a:pt x="1" y="395"/>
                      <a:pt x="1" y="790"/>
                    </a:cubicBezTo>
                    <a:cubicBezTo>
                      <a:pt x="1" y="1216"/>
                      <a:pt x="335" y="1611"/>
                      <a:pt x="791" y="1611"/>
                    </a:cubicBezTo>
                    <a:cubicBezTo>
                      <a:pt x="1247" y="1611"/>
                      <a:pt x="1612" y="1216"/>
                      <a:pt x="1612" y="790"/>
                    </a:cubicBezTo>
                    <a:cubicBezTo>
                      <a:pt x="1612" y="334"/>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7"/>
              <p:cNvSpPr/>
              <p:nvPr/>
            </p:nvSpPr>
            <p:spPr>
              <a:xfrm>
                <a:off x="5210450" y="1284375"/>
                <a:ext cx="40300" cy="40300"/>
              </a:xfrm>
              <a:custGeom>
                <a:avLst/>
                <a:gdLst/>
                <a:ahLst/>
                <a:cxnLst/>
                <a:rect l="l" t="t" r="r" b="b"/>
                <a:pathLst>
                  <a:path w="1612" h="1612" extrusionOk="0">
                    <a:moveTo>
                      <a:pt x="821" y="0"/>
                    </a:moveTo>
                    <a:cubicBezTo>
                      <a:pt x="365" y="0"/>
                      <a:pt x="0" y="396"/>
                      <a:pt x="0" y="821"/>
                    </a:cubicBezTo>
                    <a:cubicBezTo>
                      <a:pt x="0" y="1277"/>
                      <a:pt x="334" y="1611"/>
                      <a:pt x="821" y="1611"/>
                    </a:cubicBezTo>
                    <a:cubicBezTo>
                      <a:pt x="1277" y="1611"/>
                      <a:pt x="1611" y="1277"/>
                      <a:pt x="1611" y="821"/>
                    </a:cubicBezTo>
                    <a:cubicBezTo>
                      <a:pt x="1611"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7"/>
              <p:cNvSpPr/>
              <p:nvPr/>
            </p:nvSpPr>
            <p:spPr>
              <a:xfrm>
                <a:off x="5210450" y="1152900"/>
                <a:ext cx="40300" cy="39550"/>
              </a:xfrm>
              <a:custGeom>
                <a:avLst/>
                <a:gdLst/>
                <a:ahLst/>
                <a:cxnLst/>
                <a:rect l="l" t="t" r="r" b="b"/>
                <a:pathLst>
                  <a:path w="1612" h="1582" extrusionOk="0">
                    <a:moveTo>
                      <a:pt x="821" y="1"/>
                    </a:moveTo>
                    <a:cubicBezTo>
                      <a:pt x="365" y="1"/>
                      <a:pt x="0" y="366"/>
                      <a:pt x="0" y="791"/>
                    </a:cubicBezTo>
                    <a:cubicBezTo>
                      <a:pt x="0" y="1186"/>
                      <a:pt x="334" y="1582"/>
                      <a:pt x="821" y="1582"/>
                    </a:cubicBezTo>
                    <a:cubicBezTo>
                      <a:pt x="1277" y="1582"/>
                      <a:pt x="1611" y="1186"/>
                      <a:pt x="1611" y="791"/>
                    </a:cubicBezTo>
                    <a:cubicBezTo>
                      <a:pt x="1611" y="33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7"/>
              <p:cNvSpPr/>
              <p:nvPr/>
            </p:nvSpPr>
            <p:spPr>
              <a:xfrm>
                <a:off x="5210450" y="1020700"/>
                <a:ext cx="40300" cy="39525"/>
              </a:xfrm>
              <a:custGeom>
                <a:avLst/>
                <a:gdLst/>
                <a:ahLst/>
                <a:cxnLst/>
                <a:rect l="l" t="t" r="r" b="b"/>
                <a:pathLst>
                  <a:path w="1612" h="1581" extrusionOk="0">
                    <a:moveTo>
                      <a:pt x="821" y="0"/>
                    </a:moveTo>
                    <a:cubicBezTo>
                      <a:pt x="365" y="0"/>
                      <a:pt x="0" y="365"/>
                      <a:pt x="0" y="790"/>
                    </a:cubicBezTo>
                    <a:cubicBezTo>
                      <a:pt x="0" y="1216"/>
                      <a:pt x="334" y="1581"/>
                      <a:pt x="821" y="1581"/>
                    </a:cubicBezTo>
                    <a:cubicBezTo>
                      <a:pt x="1277" y="1581"/>
                      <a:pt x="1611" y="1246"/>
                      <a:pt x="1611" y="790"/>
                    </a:cubicBezTo>
                    <a:cubicBezTo>
                      <a:pt x="1611" y="33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7"/>
              <p:cNvSpPr/>
              <p:nvPr/>
            </p:nvSpPr>
            <p:spPr>
              <a:xfrm>
                <a:off x="5210450" y="887700"/>
                <a:ext cx="40300" cy="39550"/>
              </a:xfrm>
              <a:custGeom>
                <a:avLst/>
                <a:gdLst/>
                <a:ahLst/>
                <a:cxnLst/>
                <a:rect l="l" t="t" r="r" b="b"/>
                <a:pathLst>
                  <a:path w="1612" h="1582" extrusionOk="0">
                    <a:moveTo>
                      <a:pt x="821" y="1"/>
                    </a:moveTo>
                    <a:cubicBezTo>
                      <a:pt x="365" y="1"/>
                      <a:pt x="0" y="366"/>
                      <a:pt x="0" y="791"/>
                    </a:cubicBezTo>
                    <a:cubicBezTo>
                      <a:pt x="0" y="1247"/>
                      <a:pt x="334" y="1581"/>
                      <a:pt x="821" y="1581"/>
                    </a:cubicBezTo>
                    <a:cubicBezTo>
                      <a:pt x="1277" y="1581"/>
                      <a:pt x="1611" y="1217"/>
                      <a:pt x="1611" y="791"/>
                    </a:cubicBezTo>
                    <a:cubicBezTo>
                      <a:pt x="1611" y="33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7"/>
              <p:cNvSpPr/>
              <p:nvPr/>
            </p:nvSpPr>
            <p:spPr>
              <a:xfrm>
                <a:off x="5210450" y="755500"/>
                <a:ext cx="40300" cy="40300"/>
              </a:xfrm>
              <a:custGeom>
                <a:avLst/>
                <a:gdLst/>
                <a:ahLst/>
                <a:cxnLst/>
                <a:rect l="l" t="t" r="r" b="b"/>
                <a:pathLst>
                  <a:path w="1612" h="1612" extrusionOk="0">
                    <a:moveTo>
                      <a:pt x="821" y="0"/>
                    </a:moveTo>
                    <a:cubicBezTo>
                      <a:pt x="365" y="0"/>
                      <a:pt x="0" y="395"/>
                      <a:pt x="0" y="790"/>
                    </a:cubicBezTo>
                    <a:cubicBezTo>
                      <a:pt x="0" y="1216"/>
                      <a:pt x="334" y="1611"/>
                      <a:pt x="821" y="1611"/>
                    </a:cubicBezTo>
                    <a:cubicBezTo>
                      <a:pt x="1277" y="1611"/>
                      <a:pt x="1611" y="1216"/>
                      <a:pt x="1611" y="790"/>
                    </a:cubicBezTo>
                    <a:cubicBezTo>
                      <a:pt x="1611" y="334"/>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7"/>
              <p:cNvSpPr/>
              <p:nvPr/>
            </p:nvSpPr>
            <p:spPr>
              <a:xfrm>
                <a:off x="5056175" y="1284375"/>
                <a:ext cx="39550" cy="40300"/>
              </a:xfrm>
              <a:custGeom>
                <a:avLst/>
                <a:gdLst/>
                <a:ahLst/>
                <a:cxnLst/>
                <a:rect l="l" t="t" r="r" b="b"/>
                <a:pathLst>
                  <a:path w="1582" h="1612" extrusionOk="0">
                    <a:moveTo>
                      <a:pt x="791" y="0"/>
                    </a:moveTo>
                    <a:cubicBezTo>
                      <a:pt x="335" y="0"/>
                      <a:pt x="1" y="396"/>
                      <a:pt x="1" y="821"/>
                    </a:cubicBezTo>
                    <a:cubicBezTo>
                      <a:pt x="1" y="1277"/>
                      <a:pt x="335" y="1611"/>
                      <a:pt x="791" y="1611"/>
                    </a:cubicBezTo>
                    <a:cubicBezTo>
                      <a:pt x="1247" y="1611"/>
                      <a:pt x="1581" y="1277"/>
                      <a:pt x="1581" y="821"/>
                    </a:cubicBezTo>
                    <a:cubicBezTo>
                      <a:pt x="1581" y="36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7"/>
              <p:cNvSpPr/>
              <p:nvPr/>
            </p:nvSpPr>
            <p:spPr>
              <a:xfrm>
                <a:off x="5056175" y="1152900"/>
                <a:ext cx="39550" cy="39550"/>
              </a:xfrm>
              <a:custGeom>
                <a:avLst/>
                <a:gdLst/>
                <a:ahLst/>
                <a:cxnLst/>
                <a:rect l="l" t="t" r="r" b="b"/>
                <a:pathLst>
                  <a:path w="1582" h="1582" extrusionOk="0">
                    <a:moveTo>
                      <a:pt x="791" y="1"/>
                    </a:moveTo>
                    <a:cubicBezTo>
                      <a:pt x="335" y="1"/>
                      <a:pt x="1" y="366"/>
                      <a:pt x="1" y="791"/>
                    </a:cubicBezTo>
                    <a:cubicBezTo>
                      <a:pt x="1" y="1186"/>
                      <a:pt x="335" y="1582"/>
                      <a:pt x="791" y="1582"/>
                    </a:cubicBezTo>
                    <a:cubicBezTo>
                      <a:pt x="1247" y="1582"/>
                      <a:pt x="1581" y="1186"/>
                      <a:pt x="1581" y="791"/>
                    </a:cubicBezTo>
                    <a:cubicBezTo>
                      <a:pt x="1581" y="335"/>
                      <a:pt x="121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7"/>
              <p:cNvSpPr/>
              <p:nvPr/>
            </p:nvSpPr>
            <p:spPr>
              <a:xfrm>
                <a:off x="5056175" y="1020700"/>
                <a:ext cx="39550" cy="39525"/>
              </a:xfrm>
              <a:custGeom>
                <a:avLst/>
                <a:gdLst/>
                <a:ahLst/>
                <a:cxnLst/>
                <a:rect l="l" t="t" r="r" b="b"/>
                <a:pathLst>
                  <a:path w="1582" h="1581" extrusionOk="0">
                    <a:moveTo>
                      <a:pt x="791" y="0"/>
                    </a:moveTo>
                    <a:cubicBezTo>
                      <a:pt x="335" y="0"/>
                      <a:pt x="1" y="365"/>
                      <a:pt x="1" y="790"/>
                    </a:cubicBezTo>
                    <a:cubicBezTo>
                      <a:pt x="1" y="1216"/>
                      <a:pt x="335" y="1550"/>
                      <a:pt x="791" y="1581"/>
                    </a:cubicBezTo>
                    <a:cubicBezTo>
                      <a:pt x="1247" y="1581"/>
                      <a:pt x="1581" y="1246"/>
                      <a:pt x="1581" y="790"/>
                    </a:cubicBezTo>
                    <a:cubicBezTo>
                      <a:pt x="1581" y="33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7"/>
              <p:cNvSpPr/>
              <p:nvPr/>
            </p:nvSpPr>
            <p:spPr>
              <a:xfrm>
                <a:off x="5056175" y="887700"/>
                <a:ext cx="39550" cy="39550"/>
              </a:xfrm>
              <a:custGeom>
                <a:avLst/>
                <a:gdLst/>
                <a:ahLst/>
                <a:cxnLst/>
                <a:rect l="l" t="t" r="r" b="b"/>
                <a:pathLst>
                  <a:path w="1582" h="1582" extrusionOk="0">
                    <a:moveTo>
                      <a:pt x="791" y="1"/>
                    </a:moveTo>
                    <a:cubicBezTo>
                      <a:pt x="335" y="1"/>
                      <a:pt x="1" y="366"/>
                      <a:pt x="1" y="791"/>
                    </a:cubicBezTo>
                    <a:cubicBezTo>
                      <a:pt x="1" y="1247"/>
                      <a:pt x="335" y="1581"/>
                      <a:pt x="791" y="1581"/>
                    </a:cubicBezTo>
                    <a:cubicBezTo>
                      <a:pt x="1247" y="1581"/>
                      <a:pt x="1581" y="1217"/>
                      <a:pt x="1581" y="791"/>
                    </a:cubicBezTo>
                    <a:cubicBezTo>
                      <a:pt x="1581" y="335"/>
                      <a:pt x="121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7"/>
              <p:cNvSpPr/>
              <p:nvPr/>
            </p:nvSpPr>
            <p:spPr>
              <a:xfrm>
                <a:off x="5056175" y="755500"/>
                <a:ext cx="39550" cy="40300"/>
              </a:xfrm>
              <a:custGeom>
                <a:avLst/>
                <a:gdLst/>
                <a:ahLst/>
                <a:cxnLst/>
                <a:rect l="l" t="t" r="r" b="b"/>
                <a:pathLst>
                  <a:path w="1582" h="1612" extrusionOk="0">
                    <a:moveTo>
                      <a:pt x="791" y="0"/>
                    </a:moveTo>
                    <a:cubicBezTo>
                      <a:pt x="335" y="0"/>
                      <a:pt x="1" y="395"/>
                      <a:pt x="1" y="790"/>
                    </a:cubicBezTo>
                    <a:cubicBezTo>
                      <a:pt x="1" y="1216"/>
                      <a:pt x="335" y="1581"/>
                      <a:pt x="791" y="1611"/>
                    </a:cubicBezTo>
                    <a:cubicBezTo>
                      <a:pt x="1247" y="1611"/>
                      <a:pt x="1581" y="1216"/>
                      <a:pt x="1581" y="790"/>
                    </a:cubicBezTo>
                    <a:cubicBezTo>
                      <a:pt x="1581" y="334"/>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7"/>
              <p:cNvSpPr/>
              <p:nvPr/>
            </p:nvSpPr>
            <p:spPr>
              <a:xfrm>
                <a:off x="4901150" y="1284375"/>
                <a:ext cx="39550" cy="40300"/>
              </a:xfrm>
              <a:custGeom>
                <a:avLst/>
                <a:gdLst/>
                <a:ahLst/>
                <a:cxnLst/>
                <a:rect l="l" t="t" r="r" b="b"/>
                <a:pathLst>
                  <a:path w="1582" h="1612" extrusionOk="0">
                    <a:moveTo>
                      <a:pt x="791" y="0"/>
                    </a:moveTo>
                    <a:cubicBezTo>
                      <a:pt x="335" y="0"/>
                      <a:pt x="1" y="396"/>
                      <a:pt x="1" y="821"/>
                    </a:cubicBezTo>
                    <a:cubicBezTo>
                      <a:pt x="1" y="1277"/>
                      <a:pt x="335" y="1611"/>
                      <a:pt x="791" y="1611"/>
                    </a:cubicBezTo>
                    <a:cubicBezTo>
                      <a:pt x="1247" y="1611"/>
                      <a:pt x="1582" y="1277"/>
                      <a:pt x="1582" y="821"/>
                    </a:cubicBezTo>
                    <a:cubicBezTo>
                      <a:pt x="1582"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7"/>
              <p:cNvSpPr/>
              <p:nvPr/>
            </p:nvSpPr>
            <p:spPr>
              <a:xfrm>
                <a:off x="4901150" y="1152900"/>
                <a:ext cx="39550" cy="39550"/>
              </a:xfrm>
              <a:custGeom>
                <a:avLst/>
                <a:gdLst/>
                <a:ahLst/>
                <a:cxnLst/>
                <a:rect l="l" t="t" r="r" b="b"/>
                <a:pathLst>
                  <a:path w="1582" h="1582" extrusionOk="0">
                    <a:moveTo>
                      <a:pt x="791" y="1"/>
                    </a:moveTo>
                    <a:cubicBezTo>
                      <a:pt x="335" y="1"/>
                      <a:pt x="1" y="366"/>
                      <a:pt x="1" y="791"/>
                    </a:cubicBezTo>
                    <a:cubicBezTo>
                      <a:pt x="1" y="1186"/>
                      <a:pt x="335" y="1582"/>
                      <a:pt x="791" y="1582"/>
                    </a:cubicBezTo>
                    <a:cubicBezTo>
                      <a:pt x="1247" y="1582"/>
                      <a:pt x="1582" y="1186"/>
                      <a:pt x="1582" y="791"/>
                    </a:cubicBezTo>
                    <a:cubicBezTo>
                      <a:pt x="1582"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7"/>
              <p:cNvSpPr/>
              <p:nvPr/>
            </p:nvSpPr>
            <p:spPr>
              <a:xfrm>
                <a:off x="4901150" y="1020700"/>
                <a:ext cx="39550" cy="39525"/>
              </a:xfrm>
              <a:custGeom>
                <a:avLst/>
                <a:gdLst/>
                <a:ahLst/>
                <a:cxnLst/>
                <a:rect l="l" t="t" r="r" b="b"/>
                <a:pathLst>
                  <a:path w="1582" h="1581" extrusionOk="0">
                    <a:moveTo>
                      <a:pt x="791" y="0"/>
                    </a:moveTo>
                    <a:cubicBezTo>
                      <a:pt x="366" y="0"/>
                      <a:pt x="1" y="365"/>
                      <a:pt x="1" y="790"/>
                    </a:cubicBezTo>
                    <a:cubicBezTo>
                      <a:pt x="1" y="1216"/>
                      <a:pt x="366" y="1581"/>
                      <a:pt x="791" y="1581"/>
                    </a:cubicBezTo>
                    <a:cubicBezTo>
                      <a:pt x="1217" y="1581"/>
                      <a:pt x="1582" y="1216"/>
                      <a:pt x="1582" y="790"/>
                    </a:cubicBezTo>
                    <a:cubicBezTo>
                      <a:pt x="1582" y="36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7"/>
              <p:cNvSpPr/>
              <p:nvPr/>
            </p:nvSpPr>
            <p:spPr>
              <a:xfrm>
                <a:off x="4901150" y="887700"/>
                <a:ext cx="39550" cy="39550"/>
              </a:xfrm>
              <a:custGeom>
                <a:avLst/>
                <a:gdLst/>
                <a:ahLst/>
                <a:cxnLst/>
                <a:rect l="l" t="t" r="r" b="b"/>
                <a:pathLst>
                  <a:path w="1582" h="1582" extrusionOk="0">
                    <a:moveTo>
                      <a:pt x="791" y="1"/>
                    </a:moveTo>
                    <a:cubicBezTo>
                      <a:pt x="335" y="1"/>
                      <a:pt x="1" y="366"/>
                      <a:pt x="1" y="791"/>
                    </a:cubicBezTo>
                    <a:cubicBezTo>
                      <a:pt x="1" y="1247"/>
                      <a:pt x="335" y="1581"/>
                      <a:pt x="791" y="1581"/>
                    </a:cubicBezTo>
                    <a:cubicBezTo>
                      <a:pt x="1247" y="1581"/>
                      <a:pt x="1582" y="1217"/>
                      <a:pt x="1582" y="791"/>
                    </a:cubicBezTo>
                    <a:cubicBezTo>
                      <a:pt x="1582"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7"/>
              <p:cNvSpPr/>
              <p:nvPr/>
            </p:nvSpPr>
            <p:spPr>
              <a:xfrm>
                <a:off x="4901150" y="755500"/>
                <a:ext cx="39550" cy="40300"/>
              </a:xfrm>
              <a:custGeom>
                <a:avLst/>
                <a:gdLst/>
                <a:ahLst/>
                <a:cxnLst/>
                <a:rect l="l" t="t" r="r" b="b"/>
                <a:pathLst>
                  <a:path w="1582" h="1612" extrusionOk="0">
                    <a:moveTo>
                      <a:pt x="791" y="0"/>
                    </a:moveTo>
                    <a:cubicBezTo>
                      <a:pt x="335" y="0"/>
                      <a:pt x="1" y="395"/>
                      <a:pt x="1" y="790"/>
                    </a:cubicBezTo>
                    <a:cubicBezTo>
                      <a:pt x="1" y="1216"/>
                      <a:pt x="335" y="1611"/>
                      <a:pt x="791" y="1611"/>
                    </a:cubicBezTo>
                    <a:cubicBezTo>
                      <a:pt x="1247" y="1611"/>
                      <a:pt x="1582" y="1216"/>
                      <a:pt x="1582" y="790"/>
                    </a:cubicBezTo>
                    <a:cubicBezTo>
                      <a:pt x="1582" y="334"/>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7"/>
              <p:cNvSpPr/>
              <p:nvPr/>
            </p:nvSpPr>
            <p:spPr>
              <a:xfrm>
                <a:off x="4746150" y="1284375"/>
                <a:ext cx="40300" cy="40300"/>
              </a:xfrm>
              <a:custGeom>
                <a:avLst/>
                <a:gdLst/>
                <a:ahLst/>
                <a:cxnLst/>
                <a:rect l="l" t="t" r="r" b="b"/>
                <a:pathLst>
                  <a:path w="1612" h="1612" extrusionOk="0">
                    <a:moveTo>
                      <a:pt x="791" y="0"/>
                    </a:moveTo>
                    <a:cubicBezTo>
                      <a:pt x="335" y="0"/>
                      <a:pt x="0" y="396"/>
                      <a:pt x="0" y="821"/>
                    </a:cubicBezTo>
                    <a:cubicBezTo>
                      <a:pt x="0" y="1277"/>
                      <a:pt x="335" y="1611"/>
                      <a:pt x="791" y="1611"/>
                    </a:cubicBezTo>
                    <a:cubicBezTo>
                      <a:pt x="1246" y="1611"/>
                      <a:pt x="1611" y="1277"/>
                      <a:pt x="1611" y="821"/>
                    </a:cubicBezTo>
                    <a:cubicBezTo>
                      <a:pt x="1611" y="365"/>
                      <a:pt x="1246"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7"/>
              <p:cNvSpPr/>
              <p:nvPr/>
            </p:nvSpPr>
            <p:spPr>
              <a:xfrm>
                <a:off x="4746150" y="1152900"/>
                <a:ext cx="40300" cy="39550"/>
              </a:xfrm>
              <a:custGeom>
                <a:avLst/>
                <a:gdLst/>
                <a:ahLst/>
                <a:cxnLst/>
                <a:rect l="l" t="t" r="r" b="b"/>
                <a:pathLst>
                  <a:path w="1612" h="1582" extrusionOk="0">
                    <a:moveTo>
                      <a:pt x="791" y="1"/>
                    </a:moveTo>
                    <a:cubicBezTo>
                      <a:pt x="335" y="1"/>
                      <a:pt x="0" y="366"/>
                      <a:pt x="0" y="791"/>
                    </a:cubicBezTo>
                    <a:cubicBezTo>
                      <a:pt x="0" y="1186"/>
                      <a:pt x="335" y="1582"/>
                      <a:pt x="791" y="1582"/>
                    </a:cubicBezTo>
                    <a:cubicBezTo>
                      <a:pt x="1246" y="1582"/>
                      <a:pt x="1611" y="1186"/>
                      <a:pt x="1611" y="791"/>
                    </a:cubicBezTo>
                    <a:cubicBezTo>
                      <a:pt x="1611" y="335"/>
                      <a:pt x="1246"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7"/>
              <p:cNvSpPr/>
              <p:nvPr/>
            </p:nvSpPr>
            <p:spPr>
              <a:xfrm>
                <a:off x="4746150" y="1020700"/>
                <a:ext cx="40300" cy="39525"/>
              </a:xfrm>
              <a:custGeom>
                <a:avLst/>
                <a:gdLst/>
                <a:ahLst/>
                <a:cxnLst/>
                <a:rect l="l" t="t" r="r" b="b"/>
                <a:pathLst>
                  <a:path w="1612" h="1581" extrusionOk="0">
                    <a:moveTo>
                      <a:pt x="791" y="0"/>
                    </a:moveTo>
                    <a:cubicBezTo>
                      <a:pt x="335" y="0"/>
                      <a:pt x="0" y="365"/>
                      <a:pt x="0" y="790"/>
                    </a:cubicBezTo>
                    <a:cubicBezTo>
                      <a:pt x="0" y="1216"/>
                      <a:pt x="335" y="1581"/>
                      <a:pt x="791" y="1581"/>
                    </a:cubicBezTo>
                    <a:cubicBezTo>
                      <a:pt x="1246" y="1581"/>
                      <a:pt x="1611" y="1246"/>
                      <a:pt x="1611" y="790"/>
                    </a:cubicBezTo>
                    <a:cubicBezTo>
                      <a:pt x="1611" y="335"/>
                      <a:pt x="1246"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7"/>
              <p:cNvSpPr/>
              <p:nvPr/>
            </p:nvSpPr>
            <p:spPr>
              <a:xfrm>
                <a:off x="4746150" y="887700"/>
                <a:ext cx="40300" cy="39550"/>
              </a:xfrm>
              <a:custGeom>
                <a:avLst/>
                <a:gdLst/>
                <a:ahLst/>
                <a:cxnLst/>
                <a:rect l="l" t="t" r="r" b="b"/>
                <a:pathLst>
                  <a:path w="1612" h="1582" extrusionOk="0">
                    <a:moveTo>
                      <a:pt x="791" y="1"/>
                    </a:moveTo>
                    <a:cubicBezTo>
                      <a:pt x="335" y="1"/>
                      <a:pt x="0" y="366"/>
                      <a:pt x="0" y="791"/>
                    </a:cubicBezTo>
                    <a:cubicBezTo>
                      <a:pt x="0" y="1247"/>
                      <a:pt x="335" y="1581"/>
                      <a:pt x="791" y="1581"/>
                    </a:cubicBezTo>
                    <a:cubicBezTo>
                      <a:pt x="1246" y="1581"/>
                      <a:pt x="1611" y="1217"/>
                      <a:pt x="1611" y="791"/>
                    </a:cubicBezTo>
                    <a:cubicBezTo>
                      <a:pt x="1611" y="335"/>
                      <a:pt x="1246"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7"/>
              <p:cNvSpPr/>
              <p:nvPr/>
            </p:nvSpPr>
            <p:spPr>
              <a:xfrm>
                <a:off x="4746150" y="755500"/>
                <a:ext cx="40300" cy="40300"/>
              </a:xfrm>
              <a:custGeom>
                <a:avLst/>
                <a:gdLst/>
                <a:ahLst/>
                <a:cxnLst/>
                <a:rect l="l" t="t" r="r" b="b"/>
                <a:pathLst>
                  <a:path w="1612" h="1612" extrusionOk="0">
                    <a:moveTo>
                      <a:pt x="791" y="0"/>
                    </a:moveTo>
                    <a:cubicBezTo>
                      <a:pt x="335" y="0"/>
                      <a:pt x="0" y="395"/>
                      <a:pt x="0" y="790"/>
                    </a:cubicBezTo>
                    <a:cubicBezTo>
                      <a:pt x="0" y="1216"/>
                      <a:pt x="335" y="1611"/>
                      <a:pt x="791" y="1611"/>
                    </a:cubicBezTo>
                    <a:cubicBezTo>
                      <a:pt x="1246" y="1611"/>
                      <a:pt x="1611" y="1216"/>
                      <a:pt x="1611" y="790"/>
                    </a:cubicBezTo>
                    <a:cubicBezTo>
                      <a:pt x="1611" y="334"/>
                      <a:pt x="1246"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7"/>
              <p:cNvSpPr/>
              <p:nvPr/>
            </p:nvSpPr>
            <p:spPr>
              <a:xfrm>
                <a:off x="4591125" y="1284375"/>
                <a:ext cx="40300" cy="40300"/>
              </a:xfrm>
              <a:custGeom>
                <a:avLst/>
                <a:gdLst/>
                <a:ahLst/>
                <a:cxnLst/>
                <a:rect l="l" t="t" r="r" b="b"/>
                <a:pathLst>
                  <a:path w="1612" h="1612" extrusionOk="0">
                    <a:moveTo>
                      <a:pt x="821" y="0"/>
                    </a:moveTo>
                    <a:cubicBezTo>
                      <a:pt x="365" y="0"/>
                      <a:pt x="1" y="396"/>
                      <a:pt x="1" y="821"/>
                    </a:cubicBezTo>
                    <a:cubicBezTo>
                      <a:pt x="1" y="1277"/>
                      <a:pt x="365" y="1611"/>
                      <a:pt x="821" y="1611"/>
                    </a:cubicBezTo>
                    <a:cubicBezTo>
                      <a:pt x="1277" y="1611"/>
                      <a:pt x="1612" y="1277"/>
                      <a:pt x="1612" y="821"/>
                    </a:cubicBezTo>
                    <a:cubicBezTo>
                      <a:pt x="1612"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7"/>
              <p:cNvSpPr/>
              <p:nvPr/>
            </p:nvSpPr>
            <p:spPr>
              <a:xfrm>
                <a:off x="4591125" y="1152900"/>
                <a:ext cx="40300" cy="39550"/>
              </a:xfrm>
              <a:custGeom>
                <a:avLst/>
                <a:gdLst/>
                <a:ahLst/>
                <a:cxnLst/>
                <a:rect l="l" t="t" r="r" b="b"/>
                <a:pathLst>
                  <a:path w="1612" h="1582" extrusionOk="0">
                    <a:moveTo>
                      <a:pt x="821" y="1"/>
                    </a:moveTo>
                    <a:cubicBezTo>
                      <a:pt x="365" y="1"/>
                      <a:pt x="1" y="366"/>
                      <a:pt x="1" y="791"/>
                    </a:cubicBezTo>
                    <a:cubicBezTo>
                      <a:pt x="1" y="1186"/>
                      <a:pt x="365" y="1582"/>
                      <a:pt x="821" y="1582"/>
                    </a:cubicBezTo>
                    <a:cubicBezTo>
                      <a:pt x="1277" y="1582"/>
                      <a:pt x="1612" y="1186"/>
                      <a:pt x="1612" y="791"/>
                    </a:cubicBezTo>
                    <a:cubicBezTo>
                      <a:pt x="1612" y="33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7"/>
              <p:cNvSpPr/>
              <p:nvPr/>
            </p:nvSpPr>
            <p:spPr>
              <a:xfrm>
                <a:off x="4591125" y="1020700"/>
                <a:ext cx="40300" cy="39525"/>
              </a:xfrm>
              <a:custGeom>
                <a:avLst/>
                <a:gdLst/>
                <a:ahLst/>
                <a:cxnLst/>
                <a:rect l="l" t="t" r="r" b="b"/>
                <a:pathLst>
                  <a:path w="1612" h="1581" extrusionOk="0">
                    <a:moveTo>
                      <a:pt x="821" y="0"/>
                    </a:moveTo>
                    <a:cubicBezTo>
                      <a:pt x="365" y="0"/>
                      <a:pt x="1" y="365"/>
                      <a:pt x="1" y="790"/>
                    </a:cubicBezTo>
                    <a:cubicBezTo>
                      <a:pt x="1" y="1216"/>
                      <a:pt x="365" y="1581"/>
                      <a:pt x="821" y="1581"/>
                    </a:cubicBezTo>
                    <a:cubicBezTo>
                      <a:pt x="1277" y="1581"/>
                      <a:pt x="1612" y="1246"/>
                      <a:pt x="1612" y="790"/>
                    </a:cubicBezTo>
                    <a:cubicBezTo>
                      <a:pt x="1612" y="33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7"/>
              <p:cNvSpPr/>
              <p:nvPr/>
            </p:nvSpPr>
            <p:spPr>
              <a:xfrm>
                <a:off x="4591125" y="887700"/>
                <a:ext cx="40300" cy="39550"/>
              </a:xfrm>
              <a:custGeom>
                <a:avLst/>
                <a:gdLst/>
                <a:ahLst/>
                <a:cxnLst/>
                <a:rect l="l" t="t" r="r" b="b"/>
                <a:pathLst>
                  <a:path w="1612" h="1582" extrusionOk="0">
                    <a:moveTo>
                      <a:pt x="821" y="1"/>
                    </a:moveTo>
                    <a:cubicBezTo>
                      <a:pt x="365" y="1"/>
                      <a:pt x="1" y="366"/>
                      <a:pt x="1" y="791"/>
                    </a:cubicBezTo>
                    <a:cubicBezTo>
                      <a:pt x="1" y="1247"/>
                      <a:pt x="365" y="1581"/>
                      <a:pt x="821" y="1581"/>
                    </a:cubicBezTo>
                    <a:cubicBezTo>
                      <a:pt x="1277" y="1581"/>
                      <a:pt x="1612" y="1217"/>
                      <a:pt x="1612" y="791"/>
                    </a:cubicBezTo>
                    <a:cubicBezTo>
                      <a:pt x="1612" y="33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7"/>
              <p:cNvSpPr/>
              <p:nvPr/>
            </p:nvSpPr>
            <p:spPr>
              <a:xfrm>
                <a:off x="4591125" y="755500"/>
                <a:ext cx="40300" cy="40300"/>
              </a:xfrm>
              <a:custGeom>
                <a:avLst/>
                <a:gdLst/>
                <a:ahLst/>
                <a:cxnLst/>
                <a:rect l="l" t="t" r="r" b="b"/>
                <a:pathLst>
                  <a:path w="1612" h="1612" extrusionOk="0">
                    <a:moveTo>
                      <a:pt x="821" y="0"/>
                    </a:moveTo>
                    <a:cubicBezTo>
                      <a:pt x="365" y="0"/>
                      <a:pt x="1" y="395"/>
                      <a:pt x="1" y="790"/>
                    </a:cubicBezTo>
                    <a:cubicBezTo>
                      <a:pt x="1" y="1216"/>
                      <a:pt x="365" y="1611"/>
                      <a:pt x="821" y="1611"/>
                    </a:cubicBezTo>
                    <a:cubicBezTo>
                      <a:pt x="1277" y="1611"/>
                      <a:pt x="1612" y="1216"/>
                      <a:pt x="1612" y="790"/>
                    </a:cubicBezTo>
                    <a:cubicBezTo>
                      <a:pt x="1612" y="334"/>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7"/>
              <p:cNvSpPr/>
              <p:nvPr/>
            </p:nvSpPr>
            <p:spPr>
              <a:xfrm>
                <a:off x="4437625" y="1284375"/>
                <a:ext cx="39550" cy="40300"/>
              </a:xfrm>
              <a:custGeom>
                <a:avLst/>
                <a:gdLst/>
                <a:ahLst/>
                <a:cxnLst/>
                <a:rect l="l" t="t" r="r" b="b"/>
                <a:pathLst>
                  <a:path w="1582" h="1612" extrusionOk="0">
                    <a:moveTo>
                      <a:pt x="791" y="0"/>
                    </a:moveTo>
                    <a:cubicBezTo>
                      <a:pt x="335" y="0"/>
                      <a:pt x="1" y="396"/>
                      <a:pt x="1" y="821"/>
                    </a:cubicBezTo>
                    <a:cubicBezTo>
                      <a:pt x="1" y="1277"/>
                      <a:pt x="335" y="1611"/>
                      <a:pt x="791" y="1611"/>
                    </a:cubicBezTo>
                    <a:cubicBezTo>
                      <a:pt x="1247" y="1611"/>
                      <a:pt x="1581" y="1277"/>
                      <a:pt x="1581" y="821"/>
                    </a:cubicBezTo>
                    <a:cubicBezTo>
                      <a:pt x="1581"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7"/>
              <p:cNvSpPr/>
              <p:nvPr/>
            </p:nvSpPr>
            <p:spPr>
              <a:xfrm>
                <a:off x="4437625" y="1152900"/>
                <a:ext cx="39550" cy="39550"/>
              </a:xfrm>
              <a:custGeom>
                <a:avLst/>
                <a:gdLst/>
                <a:ahLst/>
                <a:cxnLst/>
                <a:rect l="l" t="t" r="r" b="b"/>
                <a:pathLst>
                  <a:path w="1582" h="1582" extrusionOk="0">
                    <a:moveTo>
                      <a:pt x="791" y="1"/>
                    </a:moveTo>
                    <a:cubicBezTo>
                      <a:pt x="335" y="1"/>
                      <a:pt x="1" y="366"/>
                      <a:pt x="1" y="791"/>
                    </a:cubicBezTo>
                    <a:cubicBezTo>
                      <a:pt x="1" y="1186"/>
                      <a:pt x="335" y="1582"/>
                      <a:pt x="791" y="1582"/>
                    </a:cubicBezTo>
                    <a:cubicBezTo>
                      <a:pt x="1247" y="1582"/>
                      <a:pt x="1581" y="1186"/>
                      <a:pt x="1581" y="791"/>
                    </a:cubicBezTo>
                    <a:cubicBezTo>
                      <a:pt x="1581"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7"/>
              <p:cNvSpPr/>
              <p:nvPr/>
            </p:nvSpPr>
            <p:spPr>
              <a:xfrm>
                <a:off x="4437625" y="1020700"/>
                <a:ext cx="39550" cy="39525"/>
              </a:xfrm>
              <a:custGeom>
                <a:avLst/>
                <a:gdLst/>
                <a:ahLst/>
                <a:cxnLst/>
                <a:rect l="l" t="t" r="r" b="b"/>
                <a:pathLst>
                  <a:path w="1582" h="1581" extrusionOk="0">
                    <a:moveTo>
                      <a:pt x="791" y="0"/>
                    </a:moveTo>
                    <a:cubicBezTo>
                      <a:pt x="335" y="0"/>
                      <a:pt x="1" y="365"/>
                      <a:pt x="1" y="790"/>
                    </a:cubicBezTo>
                    <a:cubicBezTo>
                      <a:pt x="1" y="1216"/>
                      <a:pt x="335" y="1581"/>
                      <a:pt x="791" y="1581"/>
                    </a:cubicBezTo>
                    <a:cubicBezTo>
                      <a:pt x="1247" y="1581"/>
                      <a:pt x="1581" y="1246"/>
                      <a:pt x="1581" y="790"/>
                    </a:cubicBezTo>
                    <a:cubicBezTo>
                      <a:pt x="1581" y="33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7"/>
              <p:cNvSpPr/>
              <p:nvPr/>
            </p:nvSpPr>
            <p:spPr>
              <a:xfrm>
                <a:off x="4437625" y="887700"/>
                <a:ext cx="39550" cy="39550"/>
              </a:xfrm>
              <a:custGeom>
                <a:avLst/>
                <a:gdLst/>
                <a:ahLst/>
                <a:cxnLst/>
                <a:rect l="l" t="t" r="r" b="b"/>
                <a:pathLst>
                  <a:path w="1582" h="1582" extrusionOk="0">
                    <a:moveTo>
                      <a:pt x="791" y="1"/>
                    </a:moveTo>
                    <a:cubicBezTo>
                      <a:pt x="335" y="1"/>
                      <a:pt x="1" y="366"/>
                      <a:pt x="1" y="791"/>
                    </a:cubicBezTo>
                    <a:cubicBezTo>
                      <a:pt x="1" y="1247"/>
                      <a:pt x="335" y="1581"/>
                      <a:pt x="791" y="1581"/>
                    </a:cubicBezTo>
                    <a:cubicBezTo>
                      <a:pt x="1247" y="1581"/>
                      <a:pt x="1581" y="1217"/>
                      <a:pt x="1581" y="791"/>
                    </a:cubicBezTo>
                    <a:cubicBezTo>
                      <a:pt x="1581"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7"/>
              <p:cNvSpPr/>
              <p:nvPr/>
            </p:nvSpPr>
            <p:spPr>
              <a:xfrm>
                <a:off x="4437625" y="755500"/>
                <a:ext cx="39550" cy="40300"/>
              </a:xfrm>
              <a:custGeom>
                <a:avLst/>
                <a:gdLst/>
                <a:ahLst/>
                <a:cxnLst/>
                <a:rect l="l" t="t" r="r" b="b"/>
                <a:pathLst>
                  <a:path w="1582" h="1612" extrusionOk="0">
                    <a:moveTo>
                      <a:pt x="791" y="0"/>
                    </a:moveTo>
                    <a:cubicBezTo>
                      <a:pt x="335" y="0"/>
                      <a:pt x="1" y="395"/>
                      <a:pt x="1" y="790"/>
                    </a:cubicBezTo>
                    <a:cubicBezTo>
                      <a:pt x="1" y="1216"/>
                      <a:pt x="335" y="1611"/>
                      <a:pt x="791" y="1611"/>
                    </a:cubicBezTo>
                    <a:cubicBezTo>
                      <a:pt x="1247" y="1611"/>
                      <a:pt x="1581" y="1216"/>
                      <a:pt x="1581" y="790"/>
                    </a:cubicBezTo>
                    <a:cubicBezTo>
                      <a:pt x="1581" y="334"/>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7"/>
              <p:cNvSpPr/>
              <p:nvPr/>
            </p:nvSpPr>
            <p:spPr>
              <a:xfrm>
                <a:off x="4282600" y="1284375"/>
                <a:ext cx="40300" cy="40300"/>
              </a:xfrm>
              <a:custGeom>
                <a:avLst/>
                <a:gdLst/>
                <a:ahLst/>
                <a:cxnLst/>
                <a:rect l="l" t="t" r="r" b="b"/>
                <a:pathLst>
                  <a:path w="1612" h="1612" extrusionOk="0">
                    <a:moveTo>
                      <a:pt x="791" y="0"/>
                    </a:moveTo>
                    <a:cubicBezTo>
                      <a:pt x="335" y="0"/>
                      <a:pt x="1" y="396"/>
                      <a:pt x="1" y="821"/>
                    </a:cubicBezTo>
                    <a:cubicBezTo>
                      <a:pt x="1" y="1277"/>
                      <a:pt x="335" y="1611"/>
                      <a:pt x="791" y="1611"/>
                    </a:cubicBezTo>
                    <a:cubicBezTo>
                      <a:pt x="1247" y="1611"/>
                      <a:pt x="1612" y="1277"/>
                      <a:pt x="1612" y="821"/>
                    </a:cubicBezTo>
                    <a:cubicBezTo>
                      <a:pt x="1612" y="36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7"/>
              <p:cNvSpPr/>
              <p:nvPr/>
            </p:nvSpPr>
            <p:spPr>
              <a:xfrm>
                <a:off x="4282600" y="1152900"/>
                <a:ext cx="40300" cy="39550"/>
              </a:xfrm>
              <a:custGeom>
                <a:avLst/>
                <a:gdLst/>
                <a:ahLst/>
                <a:cxnLst/>
                <a:rect l="l" t="t" r="r" b="b"/>
                <a:pathLst>
                  <a:path w="1612" h="1582" extrusionOk="0">
                    <a:moveTo>
                      <a:pt x="791" y="1"/>
                    </a:moveTo>
                    <a:cubicBezTo>
                      <a:pt x="335" y="1"/>
                      <a:pt x="1" y="366"/>
                      <a:pt x="1" y="791"/>
                    </a:cubicBezTo>
                    <a:cubicBezTo>
                      <a:pt x="1" y="1186"/>
                      <a:pt x="335" y="1582"/>
                      <a:pt x="791" y="1582"/>
                    </a:cubicBezTo>
                    <a:cubicBezTo>
                      <a:pt x="1247" y="1582"/>
                      <a:pt x="1612" y="1186"/>
                      <a:pt x="1612" y="791"/>
                    </a:cubicBezTo>
                    <a:cubicBezTo>
                      <a:pt x="1612" y="335"/>
                      <a:pt x="121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7"/>
              <p:cNvSpPr/>
              <p:nvPr/>
            </p:nvSpPr>
            <p:spPr>
              <a:xfrm>
                <a:off x="4282600" y="1020700"/>
                <a:ext cx="40300" cy="39525"/>
              </a:xfrm>
              <a:custGeom>
                <a:avLst/>
                <a:gdLst/>
                <a:ahLst/>
                <a:cxnLst/>
                <a:rect l="l" t="t" r="r" b="b"/>
                <a:pathLst>
                  <a:path w="1612" h="1581" extrusionOk="0">
                    <a:moveTo>
                      <a:pt x="791" y="0"/>
                    </a:moveTo>
                    <a:cubicBezTo>
                      <a:pt x="335" y="0"/>
                      <a:pt x="1" y="365"/>
                      <a:pt x="1" y="790"/>
                    </a:cubicBezTo>
                    <a:cubicBezTo>
                      <a:pt x="1" y="1216"/>
                      <a:pt x="335" y="1550"/>
                      <a:pt x="791" y="1581"/>
                    </a:cubicBezTo>
                    <a:cubicBezTo>
                      <a:pt x="1247" y="1581"/>
                      <a:pt x="1612" y="1246"/>
                      <a:pt x="1612" y="790"/>
                    </a:cubicBezTo>
                    <a:cubicBezTo>
                      <a:pt x="1612" y="33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7"/>
              <p:cNvSpPr/>
              <p:nvPr/>
            </p:nvSpPr>
            <p:spPr>
              <a:xfrm>
                <a:off x="4282600" y="887700"/>
                <a:ext cx="40300" cy="39550"/>
              </a:xfrm>
              <a:custGeom>
                <a:avLst/>
                <a:gdLst/>
                <a:ahLst/>
                <a:cxnLst/>
                <a:rect l="l" t="t" r="r" b="b"/>
                <a:pathLst>
                  <a:path w="1612" h="1582" extrusionOk="0">
                    <a:moveTo>
                      <a:pt x="791" y="1"/>
                    </a:moveTo>
                    <a:cubicBezTo>
                      <a:pt x="335" y="1"/>
                      <a:pt x="1" y="366"/>
                      <a:pt x="1" y="791"/>
                    </a:cubicBezTo>
                    <a:cubicBezTo>
                      <a:pt x="1" y="1247"/>
                      <a:pt x="335" y="1581"/>
                      <a:pt x="791" y="1581"/>
                    </a:cubicBezTo>
                    <a:cubicBezTo>
                      <a:pt x="1247" y="1581"/>
                      <a:pt x="1612" y="1217"/>
                      <a:pt x="1612" y="791"/>
                    </a:cubicBezTo>
                    <a:cubicBezTo>
                      <a:pt x="1612" y="335"/>
                      <a:pt x="121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7"/>
              <p:cNvSpPr/>
              <p:nvPr/>
            </p:nvSpPr>
            <p:spPr>
              <a:xfrm>
                <a:off x="4282600" y="755500"/>
                <a:ext cx="40300" cy="40300"/>
              </a:xfrm>
              <a:custGeom>
                <a:avLst/>
                <a:gdLst/>
                <a:ahLst/>
                <a:cxnLst/>
                <a:rect l="l" t="t" r="r" b="b"/>
                <a:pathLst>
                  <a:path w="1612" h="1612" extrusionOk="0">
                    <a:moveTo>
                      <a:pt x="791" y="0"/>
                    </a:moveTo>
                    <a:cubicBezTo>
                      <a:pt x="335" y="0"/>
                      <a:pt x="1" y="395"/>
                      <a:pt x="1" y="790"/>
                    </a:cubicBezTo>
                    <a:cubicBezTo>
                      <a:pt x="1" y="1216"/>
                      <a:pt x="335" y="1581"/>
                      <a:pt x="791" y="1611"/>
                    </a:cubicBezTo>
                    <a:cubicBezTo>
                      <a:pt x="1247" y="1611"/>
                      <a:pt x="1612" y="1216"/>
                      <a:pt x="1612" y="790"/>
                    </a:cubicBezTo>
                    <a:cubicBezTo>
                      <a:pt x="1612" y="334"/>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7" name="Google Shape;1077;p17"/>
            <p:cNvSpPr/>
            <p:nvPr/>
          </p:nvSpPr>
          <p:spPr>
            <a:xfrm>
              <a:off x="160100" y="76200"/>
              <a:ext cx="1885325" cy="277375"/>
            </a:xfrm>
            <a:custGeom>
              <a:avLst/>
              <a:gdLst/>
              <a:ahLst/>
              <a:cxnLst/>
              <a:rect l="l" t="t" r="r" b="b"/>
              <a:pathLst>
                <a:path w="75413" h="11095" extrusionOk="0">
                  <a:moveTo>
                    <a:pt x="0" y="0"/>
                  </a:moveTo>
                  <a:lnTo>
                    <a:pt x="0" y="11094"/>
                  </a:lnTo>
                  <a:lnTo>
                    <a:pt x="75412" y="11094"/>
                  </a:lnTo>
                  <a:lnTo>
                    <a:pt x="754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8" name="Google Shape;1078;p17"/>
            <p:cNvGrpSpPr/>
            <p:nvPr/>
          </p:nvGrpSpPr>
          <p:grpSpPr>
            <a:xfrm>
              <a:off x="-329275" y="2600"/>
              <a:ext cx="1740175" cy="841225"/>
              <a:chOff x="-253075" y="231200"/>
              <a:chExt cx="1740175" cy="841225"/>
            </a:xfrm>
          </p:grpSpPr>
          <p:sp>
            <p:nvSpPr>
              <p:cNvPr id="1079" name="Google Shape;1079;p17"/>
              <p:cNvSpPr/>
              <p:nvPr/>
            </p:nvSpPr>
            <p:spPr>
              <a:xfrm>
                <a:off x="-253075" y="231200"/>
                <a:ext cx="34225" cy="34225"/>
              </a:xfrm>
              <a:custGeom>
                <a:avLst/>
                <a:gdLst/>
                <a:ahLst/>
                <a:cxnLst/>
                <a:rect l="l" t="t" r="r" b="b"/>
                <a:pathLst>
                  <a:path w="1369" h="1369" extrusionOk="0">
                    <a:moveTo>
                      <a:pt x="700" y="1"/>
                    </a:moveTo>
                    <a:cubicBezTo>
                      <a:pt x="305" y="1"/>
                      <a:pt x="1" y="305"/>
                      <a:pt x="1" y="669"/>
                    </a:cubicBezTo>
                    <a:cubicBezTo>
                      <a:pt x="1" y="1065"/>
                      <a:pt x="305" y="1368"/>
                      <a:pt x="700" y="1368"/>
                    </a:cubicBezTo>
                    <a:cubicBezTo>
                      <a:pt x="1065" y="1368"/>
                      <a:pt x="1368" y="1065"/>
                      <a:pt x="1368" y="669"/>
                    </a:cubicBezTo>
                    <a:cubicBezTo>
                      <a:pt x="1368" y="305"/>
                      <a:pt x="1065"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7"/>
              <p:cNvSpPr/>
              <p:nvPr/>
            </p:nvSpPr>
            <p:spPr>
              <a:xfrm>
                <a:off x="-63100" y="231200"/>
                <a:ext cx="34225" cy="34225"/>
              </a:xfrm>
              <a:custGeom>
                <a:avLst/>
                <a:gdLst/>
                <a:ahLst/>
                <a:cxnLst/>
                <a:rect l="l" t="t" r="r" b="b"/>
                <a:pathLst>
                  <a:path w="1369" h="1369" extrusionOk="0">
                    <a:moveTo>
                      <a:pt x="700" y="1"/>
                    </a:moveTo>
                    <a:cubicBezTo>
                      <a:pt x="305" y="1"/>
                      <a:pt x="1" y="305"/>
                      <a:pt x="1" y="669"/>
                    </a:cubicBezTo>
                    <a:cubicBezTo>
                      <a:pt x="1" y="1065"/>
                      <a:pt x="305" y="1368"/>
                      <a:pt x="700" y="1368"/>
                    </a:cubicBezTo>
                    <a:cubicBezTo>
                      <a:pt x="1064" y="1368"/>
                      <a:pt x="1368" y="1065"/>
                      <a:pt x="1368" y="669"/>
                    </a:cubicBezTo>
                    <a:cubicBezTo>
                      <a:pt x="1368" y="305"/>
                      <a:pt x="1064"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7"/>
              <p:cNvSpPr/>
              <p:nvPr/>
            </p:nvSpPr>
            <p:spPr>
              <a:xfrm>
                <a:off x="126125" y="231200"/>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7"/>
              <p:cNvSpPr/>
              <p:nvPr/>
            </p:nvSpPr>
            <p:spPr>
              <a:xfrm>
                <a:off x="316100" y="231200"/>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7"/>
              <p:cNvSpPr/>
              <p:nvPr/>
            </p:nvSpPr>
            <p:spPr>
              <a:xfrm>
                <a:off x="505300" y="231200"/>
                <a:ext cx="34225" cy="34225"/>
              </a:xfrm>
              <a:custGeom>
                <a:avLst/>
                <a:gdLst/>
                <a:ahLst/>
                <a:cxnLst/>
                <a:rect l="l" t="t" r="r" b="b"/>
                <a:pathLst>
                  <a:path w="1369" h="1369" extrusionOk="0">
                    <a:moveTo>
                      <a:pt x="669" y="1"/>
                    </a:moveTo>
                    <a:cubicBezTo>
                      <a:pt x="305" y="1"/>
                      <a:pt x="1" y="305"/>
                      <a:pt x="1" y="669"/>
                    </a:cubicBezTo>
                    <a:cubicBezTo>
                      <a:pt x="1" y="1065"/>
                      <a:pt x="305" y="1368"/>
                      <a:pt x="669" y="1368"/>
                    </a:cubicBezTo>
                    <a:cubicBezTo>
                      <a:pt x="1064" y="1368"/>
                      <a:pt x="1368" y="1065"/>
                      <a:pt x="1368" y="669"/>
                    </a:cubicBezTo>
                    <a:cubicBezTo>
                      <a:pt x="1368" y="305"/>
                      <a:pt x="1064"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7"/>
              <p:cNvSpPr/>
              <p:nvPr/>
            </p:nvSpPr>
            <p:spPr>
              <a:xfrm>
                <a:off x="695275" y="231200"/>
                <a:ext cx="34225" cy="34225"/>
              </a:xfrm>
              <a:custGeom>
                <a:avLst/>
                <a:gdLst/>
                <a:ahLst/>
                <a:cxnLst/>
                <a:rect l="l" t="t" r="r" b="b"/>
                <a:pathLst>
                  <a:path w="1369" h="1369" extrusionOk="0">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7"/>
              <p:cNvSpPr/>
              <p:nvPr/>
            </p:nvSpPr>
            <p:spPr>
              <a:xfrm>
                <a:off x="885250" y="231200"/>
                <a:ext cx="34225" cy="34225"/>
              </a:xfrm>
              <a:custGeom>
                <a:avLst/>
                <a:gdLst/>
                <a:ahLst/>
                <a:cxnLst/>
                <a:rect l="l" t="t" r="r" b="b"/>
                <a:pathLst>
                  <a:path w="1369" h="1369" extrusionOk="0">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7"/>
              <p:cNvSpPr/>
              <p:nvPr/>
            </p:nvSpPr>
            <p:spPr>
              <a:xfrm>
                <a:off x="1073700" y="231200"/>
                <a:ext cx="34975" cy="34225"/>
              </a:xfrm>
              <a:custGeom>
                <a:avLst/>
                <a:gdLst/>
                <a:ahLst/>
                <a:cxnLst/>
                <a:rect l="l" t="t" r="r" b="b"/>
                <a:pathLst>
                  <a:path w="1399" h="1369" extrusionOk="0">
                    <a:moveTo>
                      <a:pt x="700" y="1"/>
                    </a:moveTo>
                    <a:cubicBezTo>
                      <a:pt x="335" y="1"/>
                      <a:pt x="1" y="305"/>
                      <a:pt x="1" y="669"/>
                    </a:cubicBezTo>
                    <a:cubicBezTo>
                      <a:pt x="1" y="1065"/>
                      <a:pt x="335" y="1368"/>
                      <a:pt x="700" y="1368"/>
                    </a:cubicBezTo>
                    <a:cubicBezTo>
                      <a:pt x="1095" y="1368"/>
                      <a:pt x="1399" y="1065"/>
                      <a:pt x="1399" y="669"/>
                    </a:cubicBezTo>
                    <a:cubicBezTo>
                      <a:pt x="1399" y="305"/>
                      <a:pt x="1095"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7"/>
              <p:cNvSpPr/>
              <p:nvPr/>
            </p:nvSpPr>
            <p:spPr>
              <a:xfrm>
                <a:off x="1263675" y="231200"/>
                <a:ext cx="34975" cy="34225"/>
              </a:xfrm>
              <a:custGeom>
                <a:avLst/>
                <a:gdLst/>
                <a:ahLst/>
                <a:cxnLst/>
                <a:rect l="l" t="t" r="r" b="b"/>
                <a:pathLst>
                  <a:path w="1399" h="1369" extrusionOk="0">
                    <a:moveTo>
                      <a:pt x="700" y="1"/>
                    </a:moveTo>
                    <a:cubicBezTo>
                      <a:pt x="335" y="1"/>
                      <a:pt x="0" y="305"/>
                      <a:pt x="0" y="669"/>
                    </a:cubicBezTo>
                    <a:cubicBezTo>
                      <a:pt x="0" y="1065"/>
                      <a:pt x="335" y="1368"/>
                      <a:pt x="700" y="1368"/>
                    </a:cubicBezTo>
                    <a:cubicBezTo>
                      <a:pt x="1095" y="1368"/>
                      <a:pt x="1399" y="1065"/>
                      <a:pt x="1399" y="669"/>
                    </a:cubicBezTo>
                    <a:cubicBezTo>
                      <a:pt x="1399" y="305"/>
                      <a:pt x="1095"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7"/>
              <p:cNvSpPr/>
              <p:nvPr/>
            </p:nvSpPr>
            <p:spPr>
              <a:xfrm>
                <a:off x="1452900" y="231200"/>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7"/>
              <p:cNvSpPr/>
              <p:nvPr/>
            </p:nvSpPr>
            <p:spPr>
              <a:xfrm>
                <a:off x="-253075" y="392300"/>
                <a:ext cx="34225" cy="34225"/>
              </a:xfrm>
              <a:custGeom>
                <a:avLst/>
                <a:gdLst/>
                <a:ahLst/>
                <a:cxnLst/>
                <a:rect l="l" t="t" r="r" b="b"/>
                <a:pathLst>
                  <a:path w="1369" h="1369" extrusionOk="0">
                    <a:moveTo>
                      <a:pt x="700" y="1"/>
                    </a:moveTo>
                    <a:cubicBezTo>
                      <a:pt x="305" y="1"/>
                      <a:pt x="1" y="305"/>
                      <a:pt x="1" y="700"/>
                    </a:cubicBezTo>
                    <a:cubicBezTo>
                      <a:pt x="1" y="1064"/>
                      <a:pt x="305" y="1368"/>
                      <a:pt x="700" y="1368"/>
                    </a:cubicBezTo>
                    <a:cubicBezTo>
                      <a:pt x="1065" y="1368"/>
                      <a:pt x="1368" y="1064"/>
                      <a:pt x="1368" y="700"/>
                    </a:cubicBezTo>
                    <a:cubicBezTo>
                      <a:pt x="1368" y="305"/>
                      <a:pt x="1065"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7"/>
              <p:cNvSpPr/>
              <p:nvPr/>
            </p:nvSpPr>
            <p:spPr>
              <a:xfrm>
                <a:off x="-63100" y="392300"/>
                <a:ext cx="34225" cy="34225"/>
              </a:xfrm>
              <a:custGeom>
                <a:avLst/>
                <a:gdLst/>
                <a:ahLst/>
                <a:cxnLst/>
                <a:rect l="l" t="t" r="r" b="b"/>
                <a:pathLst>
                  <a:path w="1369" h="1369" extrusionOk="0">
                    <a:moveTo>
                      <a:pt x="700" y="1"/>
                    </a:moveTo>
                    <a:cubicBezTo>
                      <a:pt x="305" y="1"/>
                      <a:pt x="1" y="305"/>
                      <a:pt x="1" y="700"/>
                    </a:cubicBezTo>
                    <a:cubicBezTo>
                      <a:pt x="1" y="1064"/>
                      <a:pt x="305" y="1368"/>
                      <a:pt x="700" y="1368"/>
                    </a:cubicBezTo>
                    <a:cubicBezTo>
                      <a:pt x="1064" y="1368"/>
                      <a:pt x="1368" y="1064"/>
                      <a:pt x="1368" y="700"/>
                    </a:cubicBezTo>
                    <a:cubicBezTo>
                      <a:pt x="1368" y="305"/>
                      <a:pt x="1064"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7"/>
              <p:cNvSpPr/>
              <p:nvPr/>
            </p:nvSpPr>
            <p:spPr>
              <a:xfrm>
                <a:off x="126125" y="392300"/>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7"/>
              <p:cNvSpPr/>
              <p:nvPr/>
            </p:nvSpPr>
            <p:spPr>
              <a:xfrm>
                <a:off x="316100" y="392300"/>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7"/>
              <p:cNvSpPr/>
              <p:nvPr/>
            </p:nvSpPr>
            <p:spPr>
              <a:xfrm>
                <a:off x="505300" y="392300"/>
                <a:ext cx="34225" cy="34225"/>
              </a:xfrm>
              <a:custGeom>
                <a:avLst/>
                <a:gdLst/>
                <a:ahLst/>
                <a:cxnLst/>
                <a:rect l="l" t="t" r="r" b="b"/>
                <a:pathLst>
                  <a:path w="1369" h="1369" extrusionOk="0">
                    <a:moveTo>
                      <a:pt x="669" y="1"/>
                    </a:moveTo>
                    <a:cubicBezTo>
                      <a:pt x="305" y="1"/>
                      <a:pt x="1" y="305"/>
                      <a:pt x="1" y="700"/>
                    </a:cubicBezTo>
                    <a:cubicBezTo>
                      <a:pt x="1" y="1064"/>
                      <a:pt x="305" y="1368"/>
                      <a:pt x="669" y="1368"/>
                    </a:cubicBezTo>
                    <a:cubicBezTo>
                      <a:pt x="1064" y="1368"/>
                      <a:pt x="1368" y="1064"/>
                      <a:pt x="1368" y="700"/>
                    </a:cubicBezTo>
                    <a:cubicBezTo>
                      <a:pt x="1368" y="305"/>
                      <a:pt x="1064"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7"/>
              <p:cNvSpPr/>
              <p:nvPr/>
            </p:nvSpPr>
            <p:spPr>
              <a:xfrm>
                <a:off x="695275" y="392300"/>
                <a:ext cx="34225" cy="34225"/>
              </a:xfrm>
              <a:custGeom>
                <a:avLst/>
                <a:gdLst/>
                <a:ahLst/>
                <a:cxnLst/>
                <a:rect l="l" t="t" r="r" b="b"/>
                <a:pathLst>
                  <a:path w="1369" h="1369" extrusionOk="0">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7"/>
              <p:cNvSpPr/>
              <p:nvPr/>
            </p:nvSpPr>
            <p:spPr>
              <a:xfrm>
                <a:off x="885250" y="392300"/>
                <a:ext cx="34225" cy="34225"/>
              </a:xfrm>
              <a:custGeom>
                <a:avLst/>
                <a:gdLst/>
                <a:ahLst/>
                <a:cxnLst/>
                <a:rect l="l" t="t" r="r" b="b"/>
                <a:pathLst>
                  <a:path w="1369" h="1369" extrusionOk="0">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7"/>
              <p:cNvSpPr/>
              <p:nvPr/>
            </p:nvSpPr>
            <p:spPr>
              <a:xfrm>
                <a:off x="1073700" y="392300"/>
                <a:ext cx="34975" cy="34225"/>
              </a:xfrm>
              <a:custGeom>
                <a:avLst/>
                <a:gdLst/>
                <a:ahLst/>
                <a:cxnLst/>
                <a:rect l="l" t="t" r="r" b="b"/>
                <a:pathLst>
                  <a:path w="1399" h="1369" extrusionOk="0">
                    <a:moveTo>
                      <a:pt x="700" y="1"/>
                    </a:moveTo>
                    <a:cubicBezTo>
                      <a:pt x="335" y="1"/>
                      <a:pt x="1" y="305"/>
                      <a:pt x="1" y="700"/>
                    </a:cubicBezTo>
                    <a:cubicBezTo>
                      <a:pt x="1" y="1064"/>
                      <a:pt x="335" y="1368"/>
                      <a:pt x="700" y="1368"/>
                    </a:cubicBezTo>
                    <a:cubicBezTo>
                      <a:pt x="1095" y="1368"/>
                      <a:pt x="1399" y="1064"/>
                      <a:pt x="1399" y="700"/>
                    </a:cubicBezTo>
                    <a:cubicBezTo>
                      <a:pt x="1399" y="305"/>
                      <a:pt x="1095"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7"/>
              <p:cNvSpPr/>
              <p:nvPr/>
            </p:nvSpPr>
            <p:spPr>
              <a:xfrm>
                <a:off x="1263675" y="392300"/>
                <a:ext cx="34975" cy="34225"/>
              </a:xfrm>
              <a:custGeom>
                <a:avLst/>
                <a:gdLst/>
                <a:ahLst/>
                <a:cxnLst/>
                <a:rect l="l" t="t" r="r" b="b"/>
                <a:pathLst>
                  <a:path w="1399" h="1369" extrusionOk="0">
                    <a:moveTo>
                      <a:pt x="700" y="1"/>
                    </a:moveTo>
                    <a:cubicBezTo>
                      <a:pt x="335" y="1"/>
                      <a:pt x="0" y="305"/>
                      <a:pt x="0" y="700"/>
                    </a:cubicBezTo>
                    <a:cubicBezTo>
                      <a:pt x="0" y="1064"/>
                      <a:pt x="335" y="1368"/>
                      <a:pt x="700" y="1368"/>
                    </a:cubicBezTo>
                    <a:cubicBezTo>
                      <a:pt x="1095" y="1368"/>
                      <a:pt x="1399" y="1064"/>
                      <a:pt x="1399" y="700"/>
                    </a:cubicBezTo>
                    <a:cubicBezTo>
                      <a:pt x="1399" y="305"/>
                      <a:pt x="1095"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7"/>
              <p:cNvSpPr/>
              <p:nvPr/>
            </p:nvSpPr>
            <p:spPr>
              <a:xfrm>
                <a:off x="1452900" y="392300"/>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7"/>
              <p:cNvSpPr/>
              <p:nvPr/>
            </p:nvSpPr>
            <p:spPr>
              <a:xfrm>
                <a:off x="-253075" y="55415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7"/>
              <p:cNvSpPr/>
              <p:nvPr/>
            </p:nvSpPr>
            <p:spPr>
              <a:xfrm>
                <a:off x="-63100" y="55415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7"/>
              <p:cNvSpPr/>
              <p:nvPr/>
            </p:nvSpPr>
            <p:spPr>
              <a:xfrm>
                <a:off x="126125" y="55415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7"/>
              <p:cNvSpPr/>
              <p:nvPr/>
            </p:nvSpPr>
            <p:spPr>
              <a:xfrm>
                <a:off x="316100" y="55415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7"/>
              <p:cNvSpPr/>
              <p:nvPr/>
            </p:nvSpPr>
            <p:spPr>
              <a:xfrm>
                <a:off x="505300" y="554150"/>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7"/>
              <p:cNvSpPr/>
              <p:nvPr/>
            </p:nvSpPr>
            <p:spPr>
              <a:xfrm>
                <a:off x="695275" y="55415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7"/>
              <p:cNvSpPr/>
              <p:nvPr/>
            </p:nvSpPr>
            <p:spPr>
              <a:xfrm>
                <a:off x="885250" y="55415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7"/>
              <p:cNvSpPr/>
              <p:nvPr/>
            </p:nvSpPr>
            <p:spPr>
              <a:xfrm>
                <a:off x="1073700" y="554150"/>
                <a:ext cx="34975" cy="34225"/>
              </a:xfrm>
              <a:custGeom>
                <a:avLst/>
                <a:gdLst/>
                <a:ahLst/>
                <a:cxnLst/>
                <a:rect l="l" t="t" r="r" b="b"/>
                <a:pathLst>
                  <a:path w="1399" h="1369" extrusionOk="0">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7"/>
              <p:cNvSpPr/>
              <p:nvPr/>
            </p:nvSpPr>
            <p:spPr>
              <a:xfrm>
                <a:off x="1263675" y="554150"/>
                <a:ext cx="34975" cy="34225"/>
              </a:xfrm>
              <a:custGeom>
                <a:avLst/>
                <a:gdLst/>
                <a:ahLst/>
                <a:cxnLst/>
                <a:rect l="l" t="t" r="r" b="b"/>
                <a:pathLst>
                  <a:path w="1399" h="1369" extrusionOk="0">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7"/>
              <p:cNvSpPr/>
              <p:nvPr/>
            </p:nvSpPr>
            <p:spPr>
              <a:xfrm>
                <a:off x="1452900" y="55415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7"/>
              <p:cNvSpPr/>
              <p:nvPr/>
            </p:nvSpPr>
            <p:spPr>
              <a:xfrm>
                <a:off x="-253075" y="715250"/>
                <a:ext cx="34225" cy="34225"/>
              </a:xfrm>
              <a:custGeom>
                <a:avLst/>
                <a:gdLst/>
                <a:ahLst/>
                <a:cxnLst/>
                <a:rect l="l" t="t" r="r" b="b"/>
                <a:pathLst>
                  <a:path w="1369" h="1369" extrusionOk="0">
                    <a:moveTo>
                      <a:pt x="700" y="1"/>
                    </a:moveTo>
                    <a:cubicBezTo>
                      <a:pt x="305" y="1"/>
                      <a:pt x="1" y="305"/>
                      <a:pt x="1" y="700"/>
                    </a:cubicBezTo>
                    <a:cubicBezTo>
                      <a:pt x="1" y="1065"/>
                      <a:pt x="305" y="1368"/>
                      <a:pt x="700" y="1368"/>
                    </a:cubicBezTo>
                    <a:cubicBezTo>
                      <a:pt x="1065" y="1368"/>
                      <a:pt x="1368" y="1065"/>
                      <a:pt x="1368" y="700"/>
                    </a:cubicBezTo>
                    <a:cubicBezTo>
                      <a:pt x="1368" y="305"/>
                      <a:pt x="1065"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7"/>
              <p:cNvSpPr/>
              <p:nvPr/>
            </p:nvSpPr>
            <p:spPr>
              <a:xfrm>
                <a:off x="-63100" y="715250"/>
                <a:ext cx="34225" cy="34225"/>
              </a:xfrm>
              <a:custGeom>
                <a:avLst/>
                <a:gdLst/>
                <a:ahLst/>
                <a:cxnLst/>
                <a:rect l="l" t="t" r="r" b="b"/>
                <a:pathLst>
                  <a:path w="1369" h="1369" extrusionOk="0">
                    <a:moveTo>
                      <a:pt x="700" y="1"/>
                    </a:moveTo>
                    <a:cubicBezTo>
                      <a:pt x="305" y="1"/>
                      <a:pt x="1" y="305"/>
                      <a:pt x="1" y="700"/>
                    </a:cubicBezTo>
                    <a:cubicBezTo>
                      <a:pt x="1" y="1065"/>
                      <a:pt x="305" y="1368"/>
                      <a:pt x="700" y="1368"/>
                    </a:cubicBezTo>
                    <a:cubicBezTo>
                      <a:pt x="1064" y="1368"/>
                      <a:pt x="1368" y="1065"/>
                      <a:pt x="1368" y="700"/>
                    </a:cubicBezTo>
                    <a:cubicBezTo>
                      <a:pt x="1368" y="305"/>
                      <a:pt x="1064"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7"/>
              <p:cNvSpPr/>
              <p:nvPr/>
            </p:nvSpPr>
            <p:spPr>
              <a:xfrm>
                <a:off x="126125" y="715250"/>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7"/>
              <p:cNvSpPr/>
              <p:nvPr/>
            </p:nvSpPr>
            <p:spPr>
              <a:xfrm>
                <a:off x="316100" y="715250"/>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7"/>
              <p:cNvSpPr/>
              <p:nvPr/>
            </p:nvSpPr>
            <p:spPr>
              <a:xfrm>
                <a:off x="505300" y="715250"/>
                <a:ext cx="34225" cy="34225"/>
              </a:xfrm>
              <a:custGeom>
                <a:avLst/>
                <a:gdLst/>
                <a:ahLst/>
                <a:cxnLst/>
                <a:rect l="l" t="t" r="r" b="b"/>
                <a:pathLst>
                  <a:path w="1369" h="1369" extrusionOk="0">
                    <a:moveTo>
                      <a:pt x="669" y="1"/>
                    </a:moveTo>
                    <a:cubicBezTo>
                      <a:pt x="305" y="1"/>
                      <a:pt x="1" y="305"/>
                      <a:pt x="1" y="700"/>
                    </a:cubicBezTo>
                    <a:cubicBezTo>
                      <a:pt x="1" y="1065"/>
                      <a:pt x="305" y="1368"/>
                      <a:pt x="669" y="1368"/>
                    </a:cubicBezTo>
                    <a:cubicBezTo>
                      <a:pt x="1064" y="1368"/>
                      <a:pt x="1368" y="1065"/>
                      <a:pt x="1368" y="700"/>
                    </a:cubicBezTo>
                    <a:cubicBezTo>
                      <a:pt x="1368" y="305"/>
                      <a:pt x="1064"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7"/>
              <p:cNvSpPr/>
              <p:nvPr/>
            </p:nvSpPr>
            <p:spPr>
              <a:xfrm>
                <a:off x="695275" y="715250"/>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7"/>
              <p:cNvSpPr/>
              <p:nvPr/>
            </p:nvSpPr>
            <p:spPr>
              <a:xfrm>
                <a:off x="885250" y="715250"/>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7"/>
              <p:cNvSpPr/>
              <p:nvPr/>
            </p:nvSpPr>
            <p:spPr>
              <a:xfrm>
                <a:off x="1073700" y="715250"/>
                <a:ext cx="34975" cy="34225"/>
              </a:xfrm>
              <a:custGeom>
                <a:avLst/>
                <a:gdLst/>
                <a:ahLst/>
                <a:cxnLst/>
                <a:rect l="l" t="t" r="r" b="b"/>
                <a:pathLst>
                  <a:path w="1399" h="1369" extrusionOk="0">
                    <a:moveTo>
                      <a:pt x="700" y="1"/>
                    </a:moveTo>
                    <a:cubicBezTo>
                      <a:pt x="335" y="1"/>
                      <a:pt x="1" y="305"/>
                      <a:pt x="1" y="700"/>
                    </a:cubicBezTo>
                    <a:cubicBezTo>
                      <a:pt x="1" y="1065"/>
                      <a:pt x="335" y="1368"/>
                      <a:pt x="700" y="1368"/>
                    </a:cubicBezTo>
                    <a:cubicBezTo>
                      <a:pt x="1095" y="1368"/>
                      <a:pt x="1399" y="1065"/>
                      <a:pt x="1399" y="700"/>
                    </a:cubicBezTo>
                    <a:cubicBezTo>
                      <a:pt x="1399" y="305"/>
                      <a:pt x="1095"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7"/>
              <p:cNvSpPr/>
              <p:nvPr/>
            </p:nvSpPr>
            <p:spPr>
              <a:xfrm>
                <a:off x="1263675" y="715250"/>
                <a:ext cx="34975" cy="34225"/>
              </a:xfrm>
              <a:custGeom>
                <a:avLst/>
                <a:gdLst/>
                <a:ahLst/>
                <a:cxnLst/>
                <a:rect l="l" t="t" r="r" b="b"/>
                <a:pathLst>
                  <a:path w="1399" h="1369" extrusionOk="0">
                    <a:moveTo>
                      <a:pt x="700" y="1"/>
                    </a:moveTo>
                    <a:cubicBezTo>
                      <a:pt x="335" y="1"/>
                      <a:pt x="0" y="305"/>
                      <a:pt x="0" y="700"/>
                    </a:cubicBezTo>
                    <a:cubicBezTo>
                      <a:pt x="0" y="1065"/>
                      <a:pt x="335" y="1368"/>
                      <a:pt x="700" y="1368"/>
                    </a:cubicBezTo>
                    <a:cubicBezTo>
                      <a:pt x="1095" y="1368"/>
                      <a:pt x="1399" y="1065"/>
                      <a:pt x="1399" y="700"/>
                    </a:cubicBezTo>
                    <a:cubicBezTo>
                      <a:pt x="1399" y="305"/>
                      <a:pt x="1095"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7"/>
              <p:cNvSpPr/>
              <p:nvPr/>
            </p:nvSpPr>
            <p:spPr>
              <a:xfrm>
                <a:off x="1452900" y="715250"/>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7"/>
              <p:cNvSpPr/>
              <p:nvPr/>
            </p:nvSpPr>
            <p:spPr>
              <a:xfrm>
                <a:off x="-253075" y="87710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7"/>
              <p:cNvSpPr/>
              <p:nvPr/>
            </p:nvSpPr>
            <p:spPr>
              <a:xfrm>
                <a:off x="-63100" y="87710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7"/>
              <p:cNvSpPr/>
              <p:nvPr/>
            </p:nvSpPr>
            <p:spPr>
              <a:xfrm>
                <a:off x="126125" y="877100"/>
                <a:ext cx="34200" cy="34225"/>
              </a:xfrm>
              <a:custGeom>
                <a:avLst/>
                <a:gdLst/>
                <a:ahLst/>
                <a:cxnLst/>
                <a:rect l="l" t="t" r="r" b="b"/>
                <a:pathLst>
                  <a:path w="1368"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7"/>
              <p:cNvSpPr/>
              <p:nvPr/>
            </p:nvSpPr>
            <p:spPr>
              <a:xfrm>
                <a:off x="316100" y="87710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7"/>
              <p:cNvSpPr/>
              <p:nvPr/>
            </p:nvSpPr>
            <p:spPr>
              <a:xfrm>
                <a:off x="505300" y="877100"/>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7"/>
              <p:cNvSpPr/>
              <p:nvPr/>
            </p:nvSpPr>
            <p:spPr>
              <a:xfrm>
                <a:off x="695275" y="87710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7"/>
              <p:cNvSpPr/>
              <p:nvPr/>
            </p:nvSpPr>
            <p:spPr>
              <a:xfrm>
                <a:off x="885250" y="87710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7"/>
              <p:cNvSpPr/>
              <p:nvPr/>
            </p:nvSpPr>
            <p:spPr>
              <a:xfrm>
                <a:off x="1073700" y="877100"/>
                <a:ext cx="34975" cy="34225"/>
              </a:xfrm>
              <a:custGeom>
                <a:avLst/>
                <a:gdLst/>
                <a:ahLst/>
                <a:cxnLst/>
                <a:rect l="l" t="t" r="r" b="b"/>
                <a:pathLst>
                  <a:path w="1399" h="1369" extrusionOk="0">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7"/>
              <p:cNvSpPr/>
              <p:nvPr/>
            </p:nvSpPr>
            <p:spPr>
              <a:xfrm>
                <a:off x="1263675" y="877100"/>
                <a:ext cx="34975" cy="34225"/>
              </a:xfrm>
              <a:custGeom>
                <a:avLst/>
                <a:gdLst/>
                <a:ahLst/>
                <a:cxnLst/>
                <a:rect l="l" t="t" r="r" b="b"/>
                <a:pathLst>
                  <a:path w="1399" h="1369" extrusionOk="0">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7"/>
              <p:cNvSpPr/>
              <p:nvPr/>
            </p:nvSpPr>
            <p:spPr>
              <a:xfrm>
                <a:off x="1452900" y="87710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7"/>
              <p:cNvSpPr/>
              <p:nvPr/>
            </p:nvSpPr>
            <p:spPr>
              <a:xfrm>
                <a:off x="-253075" y="1038200"/>
                <a:ext cx="34225" cy="34225"/>
              </a:xfrm>
              <a:custGeom>
                <a:avLst/>
                <a:gdLst/>
                <a:ahLst/>
                <a:cxnLst/>
                <a:rect l="l" t="t" r="r" b="b"/>
                <a:pathLst>
                  <a:path w="1369" h="1369" extrusionOk="0">
                    <a:moveTo>
                      <a:pt x="700" y="1"/>
                    </a:moveTo>
                    <a:cubicBezTo>
                      <a:pt x="305" y="1"/>
                      <a:pt x="1" y="305"/>
                      <a:pt x="1" y="700"/>
                    </a:cubicBezTo>
                    <a:cubicBezTo>
                      <a:pt x="1" y="1065"/>
                      <a:pt x="305" y="1369"/>
                      <a:pt x="700" y="1369"/>
                    </a:cubicBezTo>
                    <a:cubicBezTo>
                      <a:pt x="1065" y="1369"/>
                      <a:pt x="1368" y="1065"/>
                      <a:pt x="1368" y="700"/>
                    </a:cubicBezTo>
                    <a:cubicBezTo>
                      <a:pt x="1368" y="305"/>
                      <a:pt x="1065"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7"/>
              <p:cNvSpPr/>
              <p:nvPr/>
            </p:nvSpPr>
            <p:spPr>
              <a:xfrm>
                <a:off x="-63100" y="1038200"/>
                <a:ext cx="34225" cy="34225"/>
              </a:xfrm>
              <a:custGeom>
                <a:avLst/>
                <a:gdLst/>
                <a:ahLst/>
                <a:cxnLst/>
                <a:rect l="l" t="t" r="r" b="b"/>
                <a:pathLst>
                  <a:path w="1369" h="1369" extrusionOk="0">
                    <a:moveTo>
                      <a:pt x="700" y="1"/>
                    </a:moveTo>
                    <a:cubicBezTo>
                      <a:pt x="305" y="1"/>
                      <a:pt x="1" y="305"/>
                      <a:pt x="1" y="700"/>
                    </a:cubicBezTo>
                    <a:cubicBezTo>
                      <a:pt x="1" y="1065"/>
                      <a:pt x="305" y="1369"/>
                      <a:pt x="700" y="1369"/>
                    </a:cubicBezTo>
                    <a:cubicBezTo>
                      <a:pt x="1064" y="1369"/>
                      <a:pt x="1368" y="1065"/>
                      <a:pt x="1368" y="700"/>
                    </a:cubicBezTo>
                    <a:cubicBezTo>
                      <a:pt x="1368" y="305"/>
                      <a:pt x="1064"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7"/>
              <p:cNvSpPr/>
              <p:nvPr/>
            </p:nvSpPr>
            <p:spPr>
              <a:xfrm>
                <a:off x="126125" y="1038200"/>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7"/>
              <p:cNvSpPr/>
              <p:nvPr/>
            </p:nvSpPr>
            <p:spPr>
              <a:xfrm>
                <a:off x="316100" y="1038200"/>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7"/>
              <p:cNvSpPr/>
              <p:nvPr/>
            </p:nvSpPr>
            <p:spPr>
              <a:xfrm>
                <a:off x="505300" y="1038200"/>
                <a:ext cx="34225" cy="34225"/>
              </a:xfrm>
              <a:custGeom>
                <a:avLst/>
                <a:gdLst/>
                <a:ahLst/>
                <a:cxnLst/>
                <a:rect l="l" t="t" r="r" b="b"/>
                <a:pathLst>
                  <a:path w="1369" h="1369" extrusionOk="0">
                    <a:moveTo>
                      <a:pt x="669" y="1"/>
                    </a:moveTo>
                    <a:cubicBezTo>
                      <a:pt x="305" y="1"/>
                      <a:pt x="1" y="305"/>
                      <a:pt x="1" y="700"/>
                    </a:cubicBezTo>
                    <a:cubicBezTo>
                      <a:pt x="1" y="1065"/>
                      <a:pt x="305" y="1369"/>
                      <a:pt x="669" y="1369"/>
                    </a:cubicBezTo>
                    <a:cubicBezTo>
                      <a:pt x="1064" y="1369"/>
                      <a:pt x="1368" y="1065"/>
                      <a:pt x="1368" y="700"/>
                    </a:cubicBezTo>
                    <a:cubicBezTo>
                      <a:pt x="1368" y="305"/>
                      <a:pt x="1064"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7"/>
              <p:cNvSpPr/>
              <p:nvPr/>
            </p:nvSpPr>
            <p:spPr>
              <a:xfrm>
                <a:off x="695275" y="1038200"/>
                <a:ext cx="34225" cy="34225"/>
              </a:xfrm>
              <a:custGeom>
                <a:avLst/>
                <a:gdLst/>
                <a:ahLst/>
                <a:cxnLst/>
                <a:rect l="l" t="t" r="r" b="b"/>
                <a:pathLst>
                  <a:path w="1369" h="1369" extrusionOk="0">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7"/>
              <p:cNvSpPr/>
              <p:nvPr/>
            </p:nvSpPr>
            <p:spPr>
              <a:xfrm>
                <a:off x="885250" y="1038200"/>
                <a:ext cx="34225" cy="34225"/>
              </a:xfrm>
              <a:custGeom>
                <a:avLst/>
                <a:gdLst/>
                <a:ahLst/>
                <a:cxnLst/>
                <a:rect l="l" t="t" r="r" b="b"/>
                <a:pathLst>
                  <a:path w="1369" h="1369" extrusionOk="0">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7"/>
              <p:cNvSpPr/>
              <p:nvPr/>
            </p:nvSpPr>
            <p:spPr>
              <a:xfrm>
                <a:off x="1073700" y="1038200"/>
                <a:ext cx="34975" cy="34225"/>
              </a:xfrm>
              <a:custGeom>
                <a:avLst/>
                <a:gdLst/>
                <a:ahLst/>
                <a:cxnLst/>
                <a:rect l="l" t="t" r="r" b="b"/>
                <a:pathLst>
                  <a:path w="1399" h="1369" extrusionOk="0">
                    <a:moveTo>
                      <a:pt x="700" y="1"/>
                    </a:moveTo>
                    <a:cubicBezTo>
                      <a:pt x="335" y="1"/>
                      <a:pt x="1" y="305"/>
                      <a:pt x="1" y="700"/>
                    </a:cubicBezTo>
                    <a:cubicBezTo>
                      <a:pt x="1" y="1065"/>
                      <a:pt x="335" y="1369"/>
                      <a:pt x="700" y="1369"/>
                    </a:cubicBezTo>
                    <a:cubicBezTo>
                      <a:pt x="1095" y="1369"/>
                      <a:pt x="1399" y="1065"/>
                      <a:pt x="1399" y="700"/>
                    </a:cubicBezTo>
                    <a:cubicBezTo>
                      <a:pt x="1399" y="305"/>
                      <a:pt x="1095"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7"/>
              <p:cNvSpPr/>
              <p:nvPr/>
            </p:nvSpPr>
            <p:spPr>
              <a:xfrm>
                <a:off x="1263675" y="1038200"/>
                <a:ext cx="34975" cy="34225"/>
              </a:xfrm>
              <a:custGeom>
                <a:avLst/>
                <a:gdLst/>
                <a:ahLst/>
                <a:cxnLst/>
                <a:rect l="l" t="t" r="r" b="b"/>
                <a:pathLst>
                  <a:path w="1399" h="1369" extrusionOk="0">
                    <a:moveTo>
                      <a:pt x="700" y="1"/>
                    </a:moveTo>
                    <a:cubicBezTo>
                      <a:pt x="335" y="1"/>
                      <a:pt x="0" y="305"/>
                      <a:pt x="0" y="700"/>
                    </a:cubicBezTo>
                    <a:cubicBezTo>
                      <a:pt x="0" y="1065"/>
                      <a:pt x="335" y="1369"/>
                      <a:pt x="700" y="1369"/>
                    </a:cubicBezTo>
                    <a:cubicBezTo>
                      <a:pt x="1095" y="1369"/>
                      <a:pt x="1399" y="1065"/>
                      <a:pt x="1399" y="700"/>
                    </a:cubicBezTo>
                    <a:cubicBezTo>
                      <a:pt x="1399" y="305"/>
                      <a:pt x="1095"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7"/>
              <p:cNvSpPr/>
              <p:nvPr/>
            </p:nvSpPr>
            <p:spPr>
              <a:xfrm>
                <a:off x="1452900" y="1038200"/>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9" name="Google Shape;1139;p17"/>
            <p:cNvSpPr/>
            <p:nvPr/>
          </p:nvSpPr>
          <p:spPr>
            <a:xfrm>
              <a:off x="-133600" y="76200"/>
              <a:ext cx="786968" cy="57775"/>
            </a:xfrm>
            <a:custGeom>
              <a:avLst/>
              <a:gdLst/>
              <a:ahLst/>
              <a:cxnLst/>
              <a:rect l="l" t="t" r="r" b="b"/>
              <a:pathLst>
                <a:path w="87054" h="2311" extrusionOk="0">
                  <a:moveTo>
                    <a:pt x="0" y="0"/>
                  </a:moveTo>
                  <a:lnTo>
                    <a:pt x="0" y="2310"/>
                  </a:lnTo>
                  <a:lnTo>
                    <a:pt x="87053" y="2310"/>
                  </a:lnTo>
                  <a:lnTo>
                    <a:pt x="87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0" name="Google Shape;1140;p17"/>
            <p:cNvGrpSpPr/>
            <p:nvPr/>
          </p:nvGrpSpPr>
          <p:grpSpPr>
            <a:xfrm>
              <a:off x="7969029" y="3963835"/>
              <a:ext cx="1179449" cy="1179449"/>
              <a:chOff x="5238200" y="4091525"/>
              <a:chExt cx="574500" cy="574500"/>
            </a:xfrm>
          </p:grpSpPr>
          <p:sp>
            <p:nvSpPr>
              <p:cNvPr id="1141" name="Google Shape;1141;p17"/>
              <p:cNvSpPr/>
              <p:nvPr/>
            </p:nvSpPr>
            <p:spPr>
              <a:xfrm>
                <a:off x="5663750" y="4517075"/>
                <a:ext cx="148950" cy="148950"/>
              </a:xfrm>
              <a:custGeom>
                <a:avLst/>
                <a:gdLst/>
                <a:ahLst/>
                <a:cxnLst/>
                <a:rect l="l" t="t" r="r" b="b"/>
                <a:pathLst>
                  <a:path w="5958" h="5958" extrusionOk="0">
                    <a:moveTo>
                      <a:pt x="5715" y="274"/>
                    </a:moveTo>
                    <a:lnTo>
                      <a:pt x="5715" y="5654"/>
                    </a:lnTo>
                    <a:lnTo>
                      <a:pt x="304" y="5654"/>
                    </a:lnTo>
                    <a:lnTo>
                      <a:pt x="304" y="274"/>
                    </a:lnTo>
                    <a:close/>
                    <a:moveTo>
                      <a:pt x="0" y="0"/>
                    </a:moveTo>
                    <a:lnTo>
                      <a:pt x="0" y="5958"/>
                    </a:lnTo>
                    <a:lnTo>
                      <a:pt x="5958" y="5958"/>
                    </a:lnTo>
                    <a:lnTo>
                      <a:pt x="59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7"/>
              <p:cNvSpPr/>
              <p:nvPr/>
            </p:nvSpPr>
            <p:spPr>
              <a:xfrm>
                <a:off x="5522400" y="4375725"/>
                <a:ext cx="148975" cy="148975"/>
              </a:xfrm>
              <a:custGeom>
                <a:avLst/>
                <a:gdLst/>
                <a:ahLst/>
                <a:cxnLst/>
                <a:rect l="l" t="t" r="r" b="b"/>
                <a:pathLst>
                  <a:path w="5959" h="5959" extrusionOk="0">
                    <a:moveTo>
                      <a:pt x="5654" y="274"/>
                    </a:moveTo>
                    <a:lnTo>
                      <a:pt x="5654" y="5654"/>
                    </a:lnTo>
                    <a:lnTo>
                      <a:pt x="274" y="5654"/>
                    </a:lnTo>
                    <a:lnTo>
                      <a:pt x="274" y="274"/>
                    </a:lnTo>
                    <a:close/>
                    <a:moveTo>
                      <a:pt x="1" y="1"/>
                    </a:moveTo>
                    <a:lnTo>
                      <a:pt x="1" y="5958"/>
                    </a:lnTo>
                    <a:lnTo>
                      <a:pt x="5958" y="5958"/>
                    </a:lnTo>
                    <a:lnTo>
                      <a:pt x="5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7"/>
              <p:cNvSpPr/>
              <p:nvPr/>
            </p:nvSpPr>
            <p:spPr>
              <a:xfrm>
                <a:off x="5522400" y="4234400"/>
                <a:ext cx="148975" cy="148950"/>
              </a:xfrm>
              <a:custGeom>
                <a:avLst/>
                <a:gdLst/>
                <a:ahLst/>
                <a:cxnLst/>
                <a:rect l="l" t="t" r="r" b="b"/>
                <a:pathLst>
                  <a:path w="5959" h="5958" extrusionOk="0">
                    <a:moveTo>
                      <a:pt x="5654" y="243"/>
                    </a:moveTo>
                    <a:lnTo>
                      <a:pt x="5654" y="5654"/>
                    </a:lnTo>
                    <a:lnTo>
                      <a:pt x="274" y="5654"/>
                    </a:lnTo>
                    <a:lnTo>
                      <a:pt x="274" y="243"/>
                    </a:lnTo>
                    <a:close/>
                    <a:moveTo>
                      <a:pt x="1" y="0"/>
                    </a:moveTo>
                    <a:lnTo>
                      <a:pt x="1" y="5958"/>
                    </a:lnTo>
                    <a:lnTo>
                      <a:pt x="5958" y="5958"/>
                    </a:lnTo>
                    <a:lnTo>
                      <a:pt x="59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7"/>
              <p:cNvSpPr/>
              <p:nvPr/>
            </p:nvSpPr>
            <p:spPr>
              <a:xfrm>
                <a:off x="5381075" y="4375725"/>
                <a:ext cx="148950" cy="148975"/>
              </a:xfrm>
              <a:custGeom>
                <a:avLst/>
                <a:gdLst/>
                <a:ahLst/>
                <a:cxnLst/>
                <a:rect l="l" t="t" r="r" b="b"/>
                <a:pathLst>
                  <a:path w="5958" h="5959" extrusionOk="0">
                    <a:moveTo>
                      <a:pt x="5654" y="274"/>
                    </a:moveTo>
                    <a:lnTo>
                      <a:pt x="5654" y="5654"/>
                    </a:lnTo>
                    <a:lnTo>
                      <a:pt x="243" y="5654"/>
                    </a:lnTo>
                    <a:lnTo>
                      <a:pt x="243" y="274"/>
                    </a:lnTo>
                    <a:close/>
                    <a:moveTo>
                      <a:pt x="0" y="1"/>
                    </a:moveTo>
                    <a:lnTo>
                      <a:pt x="0" y="5958"/>
                    </a:lnTo>
                    <a:lnTo>
                      <a:pt x="5958" y="5958"/>
                    </a:lnTo>
                    <a:lnTo>
                      <a:pt x="5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7"/>
              <p:cNvSpPr/>
              <p:nvPr/>
            </p:nvSpPr>
            <p:spPr>
              <a:xfrm>
                <a:off x="5663750" y="4375725"/>
                <a:ext cx="148950" cy="148975"/>
              </a:xfrm>
              <a:custGeom>
                <a:avLst/>
                <a:gdLst/>
                <a:ahLst/>
                <a:cxnLst/>
                <a:rect l="l" t="t" r="r" b="b"/>
                <a:pathLst>
                  <a:path w="5958" h="5959" extrusionOk="0">
                    <a:moveTo>
                      <a:pt x="5715" y="274"/>
                    </a:moveTo>
                    <a:lnTo>
                      <a:pt x="5715" y="5654"/>
                    </a:lnTo>
                    <a:lnTo>
                      <a:pt x="304" y="5654"/>
                    </a:lnTo>
                    <a:lnTo>
                      <a:pt x="304" y="274"/>
                    </a:lnTo>
                    <a:close/>
                    <a:moveTo>
                      <a:pt x="0" y="1"/>
                    </a:moveTo>
                    <a:lnTo>
                      <a:pt x="0" y="5958"/>
                    </a:lnTo>
                    <a:lnTo>
                      <a:pt x="5958" y="5958"/>
                    </a:lnTo>
                    <a:lnTo>
                      <a:pt x="5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7"/>
              <p:cNvSpPr/>
              <p:nvPr/>
            </p:nvSpPr>
            <p:spPr>
              <a:xfrm>
                <a:off x="5663750" y="4234400"/>
                <a:ext cx="148950" cy="148950"/>
              </a:xfrm>
              <a:custGeom>
                <a:avLst/>
                <a:gdLst/>
                <a:ahLst/>
                <a:cxnLst/>
                <a:rect l="l" t="t" r="r" b="b"/>
                <a:pathLst>
                  <a:path w="5958" h="5958" extrusionOk="0">
                    <a:moveTo>
                      <a:pt x="5715" y="243"/>
                    </a:moveTo>
                    <a:lnTo>
                      <a:pt x="5715" y="5654"/>
                    </a:lnTo>
                    <a:lnTo>
                      <a:pt x="304" y="5654"/>
                    </a:lnTo>
                    <a:lnTo>
                      <a:pt x="304" y="243"/>
                    </a:lnTo>
                    <a:close/>
                    <a:moveTo>
                      <a:pt x="0" y="0"/>
                    </a:moveTo>
                    <a:lnTo>
                      <a:pt x="0" y="5958"/>
                    </a:lnTo>
                    <a:lnTo>
                      <a:pt x="5958" y="5958"/>
                    </a:lnTo>
                    <a:lnTo>
                      <a:pt x="59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7"/>
              <p:cNvSpPr/>
              <p:nvPr/>
            </p:nvSpPr>
            <p:spPr>
              <a:xfrm>
                <a:off x="5663750" y="4091525"/>
                <a:ext cx="148950" cy="148975"/>
              </a:xfrm>
              <a:custGeom>
                <a:avLst/>
                <a:gdLst/>
                <a:ahLst/>
                <a:cxnLst/>
                <a:rect l="l" t="t" r="r" b="b"/>
                <a:pathLst>
                  <a:path w="5958" h="5959" extrusionOk="0">
                    <a:moveTo>
                      <a:pt x="5715" y="305"/>
                    </a:moveTo>
                    <a:lnTo>
                      <a:pt x="5715" y="5715"/>
                    </a:lnTo>
                    <a:lnTo>
                      <a:pt x="304" y="5715"/>
                    </a:lnTo>
                    <a:lnTo>
                      <a:pt x="304" y="305"/>
                    </a:lnTo>
                    <a:close/>
                    <a:moveTo>
                      <a:pt x="0" y="1"/>
                    </a:moveTo>
                    <a:lnTo>
                      <a:pt x="0" y="5958"/>
                    </a:lnTo>
                    <a:lnTo>
                      <a:pt x="5958" y="5958"/>
                    </a:lnTo>
                    <a:lnTo>
                      <a:pt x="5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7"/>
              <p:cNvSpPr/>
              <p:nvPr/>
            </p:nvSpPr>
            <p:spPr>
              <a:xfrm>
                <a:off x="5522400" y="4517075"/>
                <a:ext cx="148975" cy="148950"/>
              </a:xfrm>
              <a:custGeom>
                <a:avLst/>
                <a:gdLst/>
                <a:ahLst/>
                <a:cxnLst/>
                <a:rect l="l" t="t" r="r" b="b"/>
                <a:pathLst>
                  <a:path w="5959" h="5958" extrusionOk="0">
                    <a:moveTo>
                      <a:pt x="5654" y="274"/>
                    </a:moveTo>
                    <a:lnTo>
                      <a:pt x="5654" y="5654"/>
                    </a:lnTo>
                    <a:lnTo>
                      <a:pt x="274" y="5654"/>
                    </a:lnTo>
                    <a:lnTo>
                      <a:pt x="274" y="274"/>
                    </a:lnTo>
                    <a:close/>
                    <a:moveTo>
                      <a:pt x="1" y="0"/>
                    </a:moveTo>
                    <a:lnTo>
                      <a:pt x="1" y="5958"/>
                    </a:lnTo>
                    <a:lnTo>
                      <a:pt x="5958" y="5958"/>
                    </a:lnTo>
                    <a:lnTo>
                      <a:pt x="59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7"/>
              <p:cNvSpPr/>
              <p:nvPr/>
            </p:nvSpPr>
            <p:spPr>
              <a:xfrm>
                <a:off x="5381075" y="4517075"/>
                <a:ext cx="148950" cy="148950"/>
              </a:xfrm>
              <a:custGeom>
                <a:avLst/>
                <a:gdLst/>
                <a:ahLst/>
                <a:cxnLst/>
                <a:rect l="l" t="t" r="r" b="b"/>
                <a:pathLst>
                  <a:path w="5958" h="5958" extrusionOk="0">
                    <a:moveTo>
                      <a:pt x="5654" y="274"/>
                    </a:moveTo>
                    <a:lnTo>
                      <a:pt x="5654" y="5654"/>
                    </a:lnTo>
                    <a:lnTo>
                      <a:pt x="243" y="5654"/>
                    </a:lnTo>
                    <a:lnTo>
                      <a:pt x="243" y="274"/>
                    </a:lnTo>
                    <a:close/>
                    <a:moveTo>
                      <a:pt x="0" y="0"/>
                    </a:moveTo>
                    <a:lnTo>
                      <a:pt x="0" y="5958"/>
                    </a:lnTo>
                    <a:lnTo>
                      <a:pt x="5958" y="5958"/>
                    </a:lnTo>
                    <a:lnTo>
                      <a:pt x="59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7"/>
              <p:cNvSpPr/>
              <p:nvPr/>
            </p:nvSpPr>
            <p:spPr>
              <a:xfrm>
                <a:off x="5238200" y="4517075"/>
                <a:ext cx="148975" cy="148950"/>
              </a:xfrm>
              <a:custGeom>
                <a:avLst/>
                <a:gdLst/>
                <a:ahLst/>
                <a:cxnLst/>
                <a:rect l="l" t="t" r="r" b="b"/>
                <a:pathLst>
                  <a:path w="5959" h="5958" extrusionOk="0">
                    <a:moveTo>
                      <a:pt x="5715" y="274"/>
                    </a:moveTo>
                    <a:lnTo>
                      <a:pt x="5715" y="5654"/>
                    </a:lnTo>
                    <a:lnTo>
                      <a:pt x="305" y="5654"/>
                    </a:lnTo>
                    <a:lnTo>
                      <a:pt x="305" y="274"/>
                    </a:lnTo>
                    <a:close/>
                    <a:moveTo>
                      <a:pt x="1" y="0"/>
                    </a:moveTo>
                    <a:lnTo>
                      <a:pt x="1" y="5958"/>
                    </a:lnTo>
                    <a:lnTo>
                      <a:pt x="5958" y="5958"/>
                    </a:lnTo>
                    <a:lnTo>
                      <a:pt x="59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1" name="Google Shape;1151;p17"/>
            <p:cNvGrpSpPr/>
            <p:nvPr/>
          </p:nvGrpSpPr>
          <p:grpSpPr>
            <a:xfrm rot="5400000">
              <a:off x="1622375" y="3583338"/>
              <a:ext cx="235575" cy="2040325"/>
              <a:chOff x="211450" y="3103175"/>
              <a:chExt cx="235575" cy="2040325"/>
            </a:xfrm>
          </p:grpSpPr>
          <p:sp>
            <p:nvSpPr>
              <p:cNvPr id="1152" name="Google Shape;1152;p17"/>
              <p:cNvSpPr/>
              <p:nvPr/>
            </p:nvSpPr>
            <p:spPr>
              <a:xfrm>
                <a:off x="211450" y="3103175"/>
                <a:ext cx="60800" cy="2040325"/>
              </a:xfrm>
              <a:custGeom>
                <a:avLst/>
                <a:gdLst/>
                <a:ahLst/>
                <a:cxnLst/>
                <a:rect l="l" t="t" r="r" b="b"/>
                <a:pathLst>
                  <a:path w="2432" h="81613" fill="none" extrusionOk="0">
                    <a:moveTo>
                      <a:pt x="0" y="81612"/>
                    </a:moveTo>
                    <a:cubicBezTo>
                      <a:pt x="0" y="78178"/>
                      <a:pt x="2432" y="78178"/>
                      <a:pt x="2432" y="74804"/>
                    </a:cubicBezTo>
                    <a:cubicBezTo>
                      <a:pt x="2432" y="71369"/>
                      <a:pt x="0" y="71369"/>
                      <a:pt x="0" y="67995"/>
                    </a:cubicBezTo>
                    <a:cubicBezTo>
                      <a:pt x="0" y="64591"/>
                      <a:pt x="2432" y="64591"/>
                      <a:pt x="2432" y="61186"/>
                    </a:cubicBezTo>
                    <a:cubicBezTo>
                      <a:pt x="2432" y="57782"/>
                      <a:pt x="0" y="57782"/>
                      <a:pt x="0" y="54408"/>
                    </a:cubicBezTo>
                    <a:cubicBezTo>
                      <a:pt x="0" y="50974"/>
                      <a:pt x="2432" y="50974"/>
                      <a:pt x="2432" y="47600"/>
                    </a:cubicBezTo>
                    <a:cubicBezTo>
                      <a:pt x="2432" y="44165"/>
                      <a:pt x="0" y="44165"/>
                      <a:pt x="0" y="40791"/>
                    </a:cubicBezTo>
                    <a:cubicBezTo>
                      <a:pt x="0" y="37387"/>
                      <a:pt x="2432" y="37387"/>
                      <a:pt x="2432" y="33982"/>
                    </a:cubicBezTo>
                    <a:cubicBezTo>
                      <a:pt x="2432" y="30578"/>
                      <a:pt x="0" y="30578"/>
                      <a:pt x="0" y="27204"/>
                    </a:cubicBezTo>
                    <a:cubicBezTo>
                      <a:pt x="0" y="23769"/>
                      <a:pt x="2432" y="23769"/>
                      <a:pt x="2432" y="20396"/>
                    </a:cubicBezTo>
                    <a:cubicBezTo>
                      <a:pt x="2432" y="16961"/>
                      <a:pt x="0" y="16961"/>
                      <a:pt x="0" y="13587"/>
                    </a:cubicBezTo>
                    <a:cubicBezTo>
                      <a:pt x="0" y="10183"/>
                      <a:pt x="2432" y="10183"/>
                      <a:pt x="2432" y="6778"/>
                    </a:cubicBezTo>
                    <a:cubicBezTo>
                      <a:pt x="2432" y="3374"/>
                      <a:pt x="0" y="3374"/>
                      <a:pt x="0" y="0"/>
                    </a:cubicBezTo>
                  </a:path>
                </a:pathLst>
              </a:custGeom>
              <a:noFill/>
              <a:ln w="19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7"/>
              <p:cNvSpPr/>
              <p:nvPr/>
            </p:nvSpPr>
            <p:spPr>
              <a:xfrm>
                <a:off x="298825" y="3103175"/>
                <a:ext cx="60825" cy="2040325"/>
              </a:xfrm>
              <a:custGeom>
                <a:avLst/>
                <a:gdLst/>
                <a:ahLst/>
                <a:cxnLst/>
                <a:rect l="l" t="t" r="r" b="b"/>
                <a:pathLst>
                  <a:path w="2433" h="81613" fill="none" extrusionOk="0">
                    <a:moveTo>
                      <a:pt x="1" y="81612"/>
                    </a:moveTo>
                    <a:cubicBezTo>
                      <a:pt x="1" y="78178"/>
                      <a:pt x="2432" y="78178"/>
                      <a:pt x="2432" y="74804"/>
                    </a:cubicBezTo>
                    <a:cubicBezTo>
                      <a:pt x="2432" y="71369"/>
                      <a:pt x="1" y="71369"/>
                      <a:pt x="1" y="67995"/>
                    </a:cubicBezTo>
                    <a:cubicBezTo>
                      <a:pt x="1" y="64591"/>
                      <a:pt x="2432" y="64591"/>
                      <a:pt x="2432" y="61186"/>
                    </a:cubicBezTo>
                    <a:cubicBezTo>
                      <a:pt x="2432" y="57782"/>
                      <a:pt x="1" y="57782"/>
                      <a:pt x="1" y="54408"/>
                    </a:cubicBezTo>
                    <a:cubicBezTo>
                      <a:pt x="1" y="50974"/>
                      <a:pt x="2432" y="50974"/>
                      <a:pt x="2432" y="47600"/>
                    </a:cubicBezTo>
                    <a:cubicBezTo>
                      <a:pt x="2432" y="44165"/>
                      <a:pt x="1" y="44165"/>
                      <a:pt x="1" y="40791"/>
                    </a:cubicBezTo>
                    <a:cubicBezTo>
                      <a:pt x="1" y="37387"/>
                      <a:pt x="2432" y="37387"/>
                      <a:pt x="2432" y="33982"/>
                    </a:cubicBezTo>
                    <a:cubicBezTo>
                      <a:pt x="2432" y="30578"/>
                      <a:pt x="1" y="30578"/>
                      <a:pt x="1" y="27204"/>
                    </a:cubicBezTo>
                    <a:cubicBezTo>
                      <a:pt x="1" y="23769"/>
                      <a:pt x="2432" y="23769"/>
                      <a:pt x="2432" y="20396"/>
                    </a:cubicBezTo>
                    <a:cubicBezTo>
                      <a:pt x="2432" y="16961"/>
                      <a:pt x="1" y="16961"/>
                      <a:pt x="1" y="13587"/>
                    </a:cubicBezTo>
                    <a:cubicBezTo>
                      <a:pt x="1" y="10183"/>
                      <a:pt x="2432" y="10183"/>
                      <a:pt x="2432" y="6778"/>
                    </a:cubicBezTo>
                    <a:cubicBezTo>
                      <a:pt x="2432" y="3374"/>
                      <a:pt x="1" y="3374"/>
                      <a:pt x="1" y="0"/>
                    </a:cubicBezTo>
                  </a:path>
                </a:pathLst>
              </a:custGeom>
              <a:noFill/>
              <a:ln w="19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7"/>
              <p:cNvSpPr/>
              <p:nvPr/>
            </p:nvSpPr>
            <p:spPr>
              <a:xfrm>
                <a:off x="386225" y="3103175"/>
                <a:ext cx="60800" cy="2040325"/>
              </a:xfrm>
              <a:custGeom>
                <a:avLst/>
                <a:gdLst/>
                <a:ahLst/>
                <a:cxnLst/>
                <a:rect l="l" t="t" r="r" b="b"/>
                <a:pathLst>
                  <a:path w="2432" h="81613" fill="none" extrusionOk="0">
                    <a:moveTo>
                      <a:pt x="0" y="81612"/>
                    </a:moveTo>
                    <a:cubicBezTo>
                      <a:pt x="0" y="78178"/>
                      <a:pt x="2432" y="78178"/>
                      <a:pt x="2432" y="74804"/>
                    </a:cubicBezTo>
                    <a:cubicBezTo>
                      <a:pt x="2432" y="71369"/>
                      <a:pt x="0" y="71369"/>
                      <a:pt x="0" y="67995"/>
                    </a:cubicBezTo>
                    <a:cubicBezTo>
                      <a:pt x="0" y="64591"/>
                      <a:pt x="2432" y="64591"/>
                      <a:pt x="2432" y="61186"/>
                    </a:cubicBezTo>
                    <a:cubicBezTo>
                      <a:pt x="2432" y="57782"/>
                      <a:pt x="0" y="57782"/>
                      <a:pt x="0" y="54408"/>
                    </a:cubicBezTo>
                    <a:cubicBezTo>
                      <a:pt x="0" y="50974"/>
                      <a:pt x="2432" y="50974"/>
                      <a:pt x="2432" y="47600"/>
                    </a:cubicBezTo>
                    <a:cubicBezTo>
                      <a:pt x="2432" y="44165"/>
                      <a:pt x="0" y="44165"/>
                      <a:pt x="0" y="40791"/>
                    </a:cubicBezTo>
                    <a:cubicBezTo>
                      <a:pt x="0" y="37387"/>
                      <a:pt x="2432" y="37387"/>
                      <a:pt x="2432" y="33982"/>
                    </a:cubicBezTo>
                    <a:cubicBezTo>
                      <a:pt x="2432" y="30578"/>
                      <a:pt x="0" y="30578"/>
                      <a:pt x="0" y="27204"/>
                    </a:cubicBezTo>
                    <a:cubicBezTo>
                      <a:pt x="0" y="23769"/>
                      <a:pt x="2432" y="23769"/>
                      <a:pt x="2432" y="20396"/>
                    </a:cubicBezTo>
                    <a:cubicBezTo>
                      <a:pt x="2432" y="16961"/>
                      <a:pt x="0" y="16961"/>
                      <a:pt x="0" y="13587"/>
                    </a:cubicBezTo>
                    <a:cubicBezTo>
                      <a:pt x="0" y="10183"/>
                      <a:pt x="2432" y="10183"/>
                      <a:pt x="2432" y="6778"/>
                    </a:cubicBezTo>
                    <a:cubicBezTo>
                      <a:pt x="2432" y="3374"/>
                      <a:pt x="0" y="3374"/>
                      <a:pt x="0" y="0"/>
                    </a:cubicBezTo>
                  </a:path>
                </a:pathLst>
              </a:custGeom>
              <a:noFill/>
              <a:ln w="19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7_1">
    <p:spTree>
      <p:nvGrpSpPr>
        <p:cNvPr id="1" name="Shape 1925"/>
        <p:cNvGrpSpPr/>
        <p:nvPr/>
      </p:nvGrpSpPr>
      <p:grpSpPr>
        <a:xfrm>
          <a:off x="0" y="0"/>
          <a:ext cx="0" cy="0"/>
          <a:chOff x="0" y="0"/>
          <a:chExt cx="0" cy="0"/>
        </a:xfrm>
      </p:grpSpPr>
      <p:sp>
        <p:nvSpPr>
          <p:cNvPr id="1926" name="Google Shape;1926;p30"/>
          <p:cNvSpPr txBox="1">
            <a:spLocks noGrp="1"/>
          </p:cNvSpPr>
          <p:nvPr>
            <p:ph type="title"/>
          </p:nvPr>
        </p:nvSpPr>
        <p:spPr>
          <a:xfrm>
            <a:off x="720000" y="540000"/>
            <a:ext cx="7704000" cy="572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927" name="Google Shape;1927;p30"/>
          <p:cNvGrpSpPr/>
          <p:nvPr/>
        </p:nvGrpSpPr>
        <p:grpSpPr>
          <a:xfrm rot="5400000" flipH="1">
            <a:off x="602200" y="-641350"/>
            <a:ext cx="235575" cy="2040325"/>
            <a:chOff x="211450" y="3103175"/>
            <a:chExt cx="235575" cy="2040325"/>
          </a:xfrm>
        </p:grpSpPr>
        <p:sp>
          <p:nvSpPr>
            <p:cNvPr id="1928" name="Google Shape;1928;p30"/>
            <p:cNvSpPr/>
            <p:nvPr/>
          </p:nvSpPr>
          <p:spPr>
            <a:xfrm>
              <a:off x="211450" y="3103175"/>
              <a:ext cx="60800" cy="2040325"/>
            </a:xfrm>
            <a:custGeom>
              <a:avLst/>
              <a:gdLst/>
              <a:ahLst/>
              <a:cxnLst/>
              <a:rect l="l" t="t" r="r" b="b"/>
              <a:pathLst>
                <a:path w="2432" h="81613" fill="none" extrusionOk="0">
                  <a:moveTo>
                    <a:pt x="0" y="81612"/>
                  </a:moveTo>
                  <a:cubicBezTo>
                    <a:pt x="0" y="78178"/>
                    <a:pt x="2432" y="78178"/>
                    <a:pt x="2432" y="74804"/>
                  </a:cubicBezTo>
                  <a:cubicBezTo>
                    <a:pt x="2432" y="71369"/>
                    <a:pt x="0" y="71369"/>
                    <a:pt x="0" y="67995"/>
                  </a:cubicBezTo>
                  <a:cubicBezTo>
                    <a:pt x="0" y="64591"/>
                    <a:pt x="2432" y="64591"/>
                    <a:pt x="2432" y="61186"/>
                  </a:cubicBezTo>
                  <a:cubicBezTo>
                    <a:pt x="2432" y="57782"/>
                    <a:pt x="0" y="57782"/>
                    <a:pt x="0" y="54408"/>
                  </a:cubicBezTo>
                  <a:cubicBezTo>
                    <a:pt x="0" y="50974"/>
                    <a:pt x="2432" y="50974"/>
                    <a:pt x="2432" y="47600"/>
                  </a:cubicBezTo>
                  <a:cubicBezTo>
                    <a:pt x="2432" y="44165"/>
                    <a:pt x="0" y="44165"/>
                    <a:pt x="0" y="40791"/>
                  </a:cubicBezTo>
                  <a:cubicBezTo>
                    <a:pt x="0" y="37387"/>
                    <a:pt x="2432" y="37387"/>
                    <a:pt x="2432" y="33982"/>
                  </a:cubicBezTo>
                  <a:cubicBezTo>
                    <a:pt x="2432" y="30578"/>
                    <a:pt x="0" y="30578"/>
                    <a:pt x="0" y="27204"/>
                  </a:cubicBezTo>
                  <a:cubicBezTo>
                    <a:pt x="0" y="23769"/>
                    <a:pt x="2432" y="23769"/>
                    <a:pt x="2432" y="20396"/>
                  </a:cubicBezTo>
                  <a:cubicBezTo>
                    <a:pt x="2432" y="16961"/>
                    <a:pt x="0" y="16961"/>
                    <a:pt x="0" y="13587"/>
                  </a:cubicBezTo>
                  <a:cubicBezTo>
                    <a:pt x="0" y="10183"/>
                    <a:pt x="2432" y="10183"/>
                    <a:pt x="2432" y="6778"/>
                  </a:cubicBezTo>
                  <a:cubicBezTo>
                    <a:pt x="2432" y="3374"/>
                    <a:pt x="0" y="3374"/>
                    <a:pt x="0" y="0"/>
                  </a:cubicBezTo>
                </a:path>
              </a:pathLst>
            </a:custGeom>
            <a:solidFill>
              <a:schemeClr val="dk1"/>
            </a:solidFill>
            <a:ln w="19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0"/>
            <p:cNvSpPr/>
            <p:nvPr/>
          </p:nvSpPr>
          <p:spPr>
            <a:xfrm>
              <a:off x="298825" y="3103175"/>
              <a:ext cx="60825" cy="2040325"/>
            </a:xfrm>
            <a:custGeom>
              <a:avLst/>
              <a:gdLst/>
              <a:ahLst/>
              <a:cxnLst/>
              <a:rect l="l" t="t" r="r" b="b"/>
              <a:pathLst>
                <a:path w="2433" h="81613" fill="none" extrusionOk="0">
                  <a:moveTo>
                    <a:pt x="1" y="81612"/>
                  </a:moveTo>
                  <a:cubicBezTo>
                    <a:pt x="1" y="78178"/>
                    <a:pt x="2432" y="78178"/>
                    <a:pt x="2432" y="74804"/>
                  </a:cubicBezTo>
                  <a:cubicBezTo>
                    <a:pt x="2432" y="71369"/>
                    <a:pt x="1" y="71369"/>
                    <a:pt x="1" y="67995"/>
                  </a:cubicBezTo>
                  <a:cubicBezTo>
                    <a:pt x="1" y="64591"/>
                    <a:pt x="2432" y="64591"/>
                    <a:pt x="2432" y="61186"/>
                  </a:cubicBezTo>
                  <a:cubicBezTo>
                    <a:pt x="2432" y="57782"/>
                    <a:pt x="1" y="57782"/>
                    <a:pt x="1" y="54408"/>
                  </a:cubicBezTo>
                  <a:cubicBezTo>
                    <a:pt x="1" y="50974"/>
                    <a:pt x="2432" y="50974"/>
                    <a:pt x="2432" y="47600"/>
                  </a:cubicBezTo>
                  <a:cubicBezTo>
                    <a:pt x="2432" y="44165"/>
                    <a:pt x="1" y="44165"/>
                    <a:pt x="1" y="40791"/>
                  </a:cubicBezTo>
                  <a:cubicBezTo>
                    <a:pt x="1" y="37387"/>
                    <a:pt x="2432" y="37387"/>
                    <a:pt x="2432" y="33982"/>
                  </a:cubicBezTo>
                  <a:cubicBezTo>
                    <a:pt x="2432" y="30578"/>
                    <a:pt x="1" y="30578"/>
                    <a:pt x="1" y="27204"/>
                  </a:cubicBezTo>
                  <a:cubicBezTo>
                    <a:pt x="1" y="23769"/>
                    <a:pt x="2432" y="23769"/>
                    <a:pt x="2432" y="20396"/>
                  </a:cubicBezTo>
                  <a:cubicBezTo>
                    <a:pt x="2432" y="16961"/>
                    <a:pt x="1" y="16961"/>
                    <a:pt x="1" y="13587"/>
                  </a:cubicBezTo>
                  <a:cubicBezTo>
                    <a:pt x="1" y="10183"/>
                    <a:pt x="2432" y="10183"/>
                    <a:pt x="2432" y="6778"/>
                  </a:cubicBezTo>
                  <a:cubicBezTo>
                    <a:pt x="2432" y="3374"/>
                    <a:pt x="1" y="3374"/>
                    <a:pt x="1" y="0"/>
                  </a:cubicBezTo>
                </a:path>
              </a:pathLst>
            </a:custGeom>
            <a:solidFill>
              <a:schemeClr val="dk1"/>
            </a:solidFill>
            <a:ln w="19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0"/>
            <p:cNvSpPr/>
            <p:nvPr/>
          </p:nvSpPr>
          <p:spPr>
            <a:xfrm>
              <a:off x="386225" y="3103175"/>
              <a:ext cx="60800" cy="2040325"/>
            </a:xfrm>
            <a:custGeom>
              <a:avLst/>
              <a:gdLst/>
              <a:ahLst/>
              <a:cxnLst/>
              <a:rect l="l" t="t" r="r" b="b"/>
              <a:pathLst>
                <a:path w="2432" h="81613" fill="none" extrusionOk="0">
                  <a:moveTo>
                    <a:pt x="0" y="81612"/>
                  </a:moveTo>
                  <a:cubicBezTo>
                    <a:pt x="0" y="78178"/>
                    <a:pt x="2432" y="78178"/>
                    <a:pt x="2432" y="74804"/>
                  </a:cubicBezTo>
                  <a:cubicBezTo>
                    <a:pt x="2432" y="71369"/>
                    <a:pt x="0" y="71369"/>
                    <a:pt x="0" y="67995"/>
                  </a:cubicBezTo>
                  <a:cubicBezTo>
                    <a:pt x="0" y="64591"/>
                    <a:pt x="2432" y="64591"/>
                    <a:pt x="2432" y="61186"/>
                  </a:cubicBezTo>
                  <a:cubicBezTo>
                    <a:pt x="2432" y="57782"/>
                    <a:pt x="0" y="57782"/>
                    <a:pt x="0" y="54408"/>
                  </a:cubicBezTo>
                  <a:cubicBezTo>
                    <a:pt x="0" y="50974"/>
                    <a:pt x="2432" y="50974"/>
                    <a:pt x="2432" y="47600"/>
                  </a:cubicBezTo>
                  <a:cubicBezTo>
                    <a:pt x="2432" y="44165"/>
                    <a:pt x="0" y="44165"/>
                    <a:pt x="0" y="40791"/>
                  </a:cubicBezTo>
                  <a:cubicBezTo>
                    <a:pt x="0" y="37387"/>
                    <a:pt x="2432" y="37387"/>
                    <a:pt x="2432" y="33982"/>
                  </a:cubicBezTo>
                  <a:cubicBezTo>
                    <a:pt x="2432" y="30578"/>
                    <a:pt x="0" y="30578"/>
                    <a:pt x="0" y="27204"/>
                  </a:cubicBezTo>
                  <a:cubicBezTo>
                    <a:pt x="0" y="23769"/>
                    <a:pt x="2432" y="23769"/>
                    <a:pt x="2432" y="20396"/>
                  </a:cubicBezTo>
                  <a:cubicBezTo>
                    <a:pt x="2432" y="16961"/>
                    <a:pt x="0" y="16961"/>
                    <a:pt x="0" y="13587"/>
                  </a:cubicBezTo>
                  <a:cubicBezTo>
                    <a:pt x="0" y="10183"/>
                    <a:pt x="2432" y="10183"/>
                    <a:pt x="2432" y="6778"/>
                  </a:cubicBezTo>
                  <a:cubicBezTo>
                    <a:pt x="2432" y="3374"/>
                    <a:pt x="0" y="3374"/>
                    <a:pt x="0" y="0"/>
                  </a:cubicBezTo>
                </a:path>
              </a:pathLst>
            </a:custGeom>
            <a:solidFill>
              <a:schemeClr val="dk1"/>
            </a:solidFill>
            <a:ln w="19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1" name="Google Shape;1931;p30"/>
          <p:cNvSpPr/>
          <p:nvPr/>
        </p:nvSpPr>
        <p:spPr>
          <a:xfrm flipH="1">
            <a:off x="8107450" y="108625"/>
            <a:ext cx="648200" cy="647450"/>
          </a:xfrm>
          <a:custGeom>
            <a:avLst/>
            <a:gdLst/>
            <a:ahLst/>
            <a:cxnLst/>
            <a:rect l="l" t="t" r="r" b="b"/>
            <a:pathLst>
              <a:path w="25928" h="25898" extrusionOk="0">
                <a:moveTo>
                  <a:pt x="0" y="1"/>
                </a:moveTo>
                <a:lnTo>
                  <a:pt x="25928" y="25898"/>
                </a:lnTo>
                <a:lnTo>
                  <a:pt x="25928" y="1"/>
                </a:lnTo>
                <a:close/>
              </a:path>
            </a:pathLst>
          </a:custGeom>
          <a:solidFill>
            <a:srgbClr val="47E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0"/>
          <p:cNvSpPr/>
          <p:nvPr/>
        </p:nvSpPr>
        <p:spPr>
          <a:xfrm flipH="1">
            <a:off x="8487375" y="375350"/>
            <a:ext cx="457500" cy="456725"/>
          </a:xfrm>
          <a:custGeom>
            <a:avLst/>
            <a:gdLst/>
            <a:ahLst/>
            <a:cxnLst/>
            <a:rect l="l" t="t" r="r" b="b"/>
            <a:pathLst>
              <a:path w="18300" h="18269" extrusionOk="0">
                <a:moveTo>
                  <a:pt x="1" y="1"/>
                </a:moveTo>
                <a:lnTo>
                  <a:pt x="18299" y="18268"/>
                </a:lnTo>
                <a:lnTo>
                  <a:pt x="18299" y="1"/>
                </a:lnTo>
                <a:close/>
              </a:path>
            </a:pathLst>
          </a:custGeom>
          <a:solidFill>
            <a:srgbClr val="EF3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0"/>
          <p:cNvSpPr/>
          <p:nvPr/>
        </p:nvSpPr>
        <p:spPr>
          <a:xfrm flipH="1">
            <a:off x="8422375" y="1089300"/>
            <a:ext cx="525100" cy="525125"/>
          </a:xfrm>
          <a:custGeom>
            <a:avLst/>
            <a:gdLst/>
            <a:ahLst/>
            <a:cxnLst/>
            <a:rect l="l" t="t" r="r" b="b"/>
            <a:pathLst>
              <a:path w="21004" h="21005" extrusionOk="0">
                <a:moveTo>
                  <a:pt x="0" y="1"/>
                </a:moveTo>
                <a:lnTo>
                  <a:pt x="0" y="21004"/>
                </a:lnTo>
                <a:lnTo>
                  <a:pt x="2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0"/>
          <p:cNvSpPr/>
          <p:nvPr/>
        </p:nvSpPr>
        <p:spPr>
          <a:xfrm rot="10800000" flipH="1">
            <a:off x="-8350" y="4723200"/>
            <a:ext cx="1885325" cy="277375"/>
          </a:xfrm>
          <a:custGeom>
            <a:avLst/>
            <a:gdLst/>
            <a:ahLst/>
            <a:cxnLst/>
            <a:rect l="l" t="t" r="r" b="b"/>
            <a:pathLst>
              <a:path w="75413" h="11095" extrusionOk="0">
                <a:moveTo>
                  <a:pt x="0" y="0"/>
                </a:moveTo>
                <a:lnTo>
                  <a:pt x="0" y="11094"/>
                </a:lnTo>
                <a:lnTo>
                  <a:pt x="75412" y="11094"/>
                </a:lnTo>
                <a:lnTo>
                  <a:pt x="754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5" name="Google Shape;1935;p30"/>
          <p:cNvGrpSpPr/>
          <p:nvPr/>
        </p:nvGrpSpPr>
        <p:grpSpPr>
          <a:xfrm rot="-5400000" flipH="1">
            <a:off x="-726325" y="4232950"/>
            <a:ext cx="1740175" cy="841225"/>
            <a:chOff x="-253075" y="231200"/>
            <a:chExt cx="1740175" cy="841225"/>
          </a:xfrm>
        </p:grpSpPr>
        <p:sp>
          <p:nvSpPr>
            <p:cNvPr id="1936" name="Google Shape;1936;p30"/>
            <p:cNvSpPr/>
            <p:nvPr/>
          </p:nvSpPr>
          <p:spPr>
            <a:xfrm>
              <a:off x="-253075" y="231200"/>
              <a:ext cx="34225" cy="34225"/>
            </a:xfrm>
            <a:custGeom>
              <a:avLst/>
              <a:gdLst/>
              <a:ahLst/>
              <a:cxnLst/>
              <a:rect l="l" t="t" r="r" b="b"/>
              <a:pathLst>
                <a:path w="1369" h="1369" extrusionOk="0">
                  <a:moveTo>
                    <a:pt x="700" y="1"/>
                  </a:moveTo>
                  <a:cubicBezTo>
                    <a:pt x="305" y="1"/>
                    <a:pt x="1" y="305"/>
                    <a:pt x="1" y="669"/>
                  </a:cubicBezTo>
                  <a:cubicBezTo>
                    <a:pt x="1" y="1065"/>
                    <a:pt x="305" y="1368"/>
                    <a:pt x="700" y="1368"/>
                  </a:cubicBezTo>
                  <a:cubicBezTo>
                    <a:pt x="1065" y="1368"/>
                    <a:pt x="1368" y="1065"/>
                    <a:pt x="1368" y="669"/>
                  </a:cubicBezTo>
                  <a:cubicBezTo>
                    <a:pt x="1368" y="305"/>
                    <a:pt x="1065"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0"/>
            <p:cNvSpPr/>
            <p:nvPr/>
          </p:nvSpPr>
          <p:spPr>
            <a:xfrm>
              <a:off x="-63100" y="231200"/>
              <a:ext cx="34225" cy="34225"/>
            </a:xfrm>
            <a:custGeom>
              <a:avLst/>
              <a:gdLst/>
              <a:ahLst/>
              <a:cxnLst/>
              <a:rect l="l" t="t" r="r" b="b"/>
              <a:pathLst>
                <a:path w="1369" h="1369" extrusionOk="0">
                  <a:moveTo>
                    <a:pt x="700" y="1"/>
                  </a:moveTo>
                  <a:cubicBezTo>
                    <a:pt x="305" y="1"/>
                    <a:pt x="1" y="305"/>
                    <a:pt x="1" y="669"/>
                  </a:cubicBezTo>
                  <a:cubicBezTo>
                    <a:pt x="1" y="1065"/>
                    <a:pt x="305" y="1368"/>
                    <a:pt x="700" y="1368"/>
                  </a:cubicBezTo>
                  <a:cubicBezTo>
                    <a:pt x="1064" y="1368"/>
                    <a:pt x="1368" y="1065"/>
                    <a:pt x="1368" y="669"/>
                  </a:cubicBezTo>
                  <a:cubicBezTo>
                    <a:pt x="1368" y="305"/>
                    <a:pt x="1064"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0"/>
            <p:cNvSpPr/>
            <p:nvPr/>
          </p:nvSpPr>
          <p:spPr>
            <a:xfrm>
              <a:off x="126125" y="231200"/>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0"/>
            <p:cNvSpPr/>
            <p:nvPr/>
          </p:nvSpPr>
          <p:spPr>
            <a:xfrm>
              <a:off x="316100" y="231200"/>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0"/>
            <p:cNvSpPr/>
            <p:nvPr/>
          </p:nvSpPr>
          <p:spPr>
            <a:xfrm>
              <a:off x="505300" y="231200"/>
              <a:ext cx="34225" cy="34225"/>
            </a:xfrm>
            <a:custGeom>
              <a:avLst/>
              <a:gdLst/>
              <a:ahLst/>
              <a:cxnLst/>
              <a:rect l="l" t="t" r="r" b="b"/>
              <a:pathLst>
                <a:path w="1369" h="1369" extrusionOk="0">
                  <a:moveTo>
                    <a:pt x="669" y="1"/>
                  </a:moveTo>
                  <a:cubicBezTo>
                    <a:pt x="305" y="1"/>
                    <a:pt x="1" y="305"/>
                    <a:pt x="1" y="669"/>
                  </a:cubicBezTo>
                  <a:cubicBezTo>
                    <a:pt x="1" y="1065"/>
                    <a:pt x="305" y="1368"/>
                    <a:pt x="669" y="1368"/>
                  </a:cubicBezTo>
                  <a:cubicBezTo>
                    <a:pt x="1064" y="1368"/>
                    <a:pt x="1368" y="1065"/>
                    <a:pt x="1368" y="669"/>
                  </a:cubicBezTo>
                  <a:cubicBezTo>
                    <a:pt x="1368" y="305"/>
                    <a:pt x="1064"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0"/>
            <p:cNvSpPr/>
            <p:nvPr/>
          </p:nvSpPr>
          <p:spPr>
            <a:xfrm>
              <a:off x="695275" y="231200"/>
              <a:ext cx="34225" cy="34225"/>
            </a:xfrm>
            <a:custGeom>
              <a:avLst/>
              <a:gdLst/>
              <a:ahLst/>
              <a:cxnLst/>
              <a:rect l="l" t="t" r="r" b="b"/>
              <a:pathLst>
                <a:path w="1369" h="1369" extrusionOk="0">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0"/>
            <p:cNvSpPr/>
            <p:nvPr/>
          </p:nvSpPr>
          <p:spPr>
            <a:xfrm>
              <a:off x="885250" y="231200"/>
              <a:ext cx="34225" cy="34225"/>
            </a:xfrm>
            <a:custGeom>
              <a:avLst/>
              <a:gdLst/>
              <a:ahLst/>
              <a:cxnLst/>
              <a:rect l="l" t="t" r="r" b="b"/>
              <a:pathLst>
                <a:path w="1369" h="1369" extrusionOk="0">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0"/>
            <p:cNvSpPr/>
            <p:nvPr/>
          </p:nvSpPr>
          <p:spPr>
            <a:xfrm>
              <a:off x="1073700" y="231200"/>
              <a:ext cx="34975" cy="34225"/>
            </a:xfrm>
            <a:custGeom>
              <a:avLst/>
              <a:gdLst/>
              <a:ahLst/>
              <a:cxnLst/>
              <a:rect l="l" t="t" r="r" b="b"/>
              <a:pathLst>
                <a:path w="1399" h="1369" extrusionOk="0">
                  <a:moveTo>
                    <a:pt x="700" y="1"/>
                  </a:moveTo>
                  <a:cubicBezTo>
                    <a:pt x="335" y="1"/>
                    <a:pt x="1" y="305"/>
                    <a:pt x="1" y="669"/>
                  </a:cubicBezTo>
                  <a:cubicBezTo>
                    <a:pt x="1" y="1065"/>
                    <a:pt x="335" y="1368"/>
                    <a:pt x="700" y="1368"/>
                  </a:cubicBezTo>
                  <a:cubicBezTo>
                    <a:pt x="1095" y="1368"/>
                    <a:pt x="1399" y="1065"/>
                    <a:pt x="1399" y="669"/>
                  </a:cubicBezTo>
                  <a:cubicBezTo>
                    <a:pt x="1399" y="305"/>
                    <a:pt x="1095"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0"/>
            <p:cNvSpPr/>
            <p:nvPr/>
          </p:nvSpPr>
          <p:spPr>
            <a:xfrm>
              <a:off x="1263675" y="231200"/>
              <a:ext cx="34975" cy="34225"/>
            </a:xfrm>
            <a:custGeom>
              <a:avLst/>
              <a:gdLst/>
              <a:ahLst/>
              <a:cxnLst/>
              <a:rect l="l" t="t" r="r" b="b"/>
              <a:pathLst>
                <a:path w="1399" h="1369" extrusionOk="0">
                  <a:moveTo>
                    <a:pt x="700" y="1"/>
                  </a:moveTo>
                  <a:cubicBezTo>
                    <a:pt x="335" y="1"/>
                    <a:pt x="0" y="305"/>
                    <a:pt x="0" y="669"/>
                  </a:cubicBezTo>
                  <a:cubicBezTo>
                    <a:pt x="0" y="1065"/>
                    <a:pt x="335" y="1368"/>
                    <a:pt x="700" y="1368"/>
                  </a:cubicBezTo>
                  <a:cubicBezTo>
                    <a:pt x="1095" y="1368"/>
                    <a:pt x="1399" y="1065"/>
                    <a:pt x="1399" y="669"/>
                  </a:cubicBezTo>
                  <a:cubicBezTo>
                    <a:pt x="1399" y="305"/>
                    <a:pt x="1095"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0"/>
            <p:cNvSpPr/>
            <p:nvPr/>
          </p:nvSpPr>
          <p:spPr>
            <a:xfrm>
              <a:off x="1452900" y="231200"/>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0"/>
            <p:cNvSpPr/>
            <p:nvPr/>
          </p:nvSpPr>
          <p:spPr>
            <a:xfrm>
              <a:off x="-253075" y="392300"/>
              <a:ext cx="34225" cy="34225"/>
            </a:xfrm>
            <a:custGeom>
              <a:avLst/>
              <a:gdLst/>
              <a:ahLst/>
              <a:cxnLst/>
              <a:rect l="l" t="t" r="r" b="b"/>
              <a:pathLst>
                <a:path w="1369" h="1369" extrusionOk="0">
                  <a:moveTo>
                    <a:pt x="700" y="1"/>
                  </a:moveTo>
                  <a:cubicBezTo>
                    <a:pt x="305" y="1"/>
                    <a:pt x="1" y="305"/>
                    <a:pt x="1" y="700"/>
                  </a:cubicBezTo>
                  <a:cubicBezTo>
                    <a:pt x="1" y="1064"/>
                    <a:pt x="305" y="1368"/>
                    <a:pt x="700" y="1368"/>
                  </a:cubicBezTo>
                  <a:cubicBezTo>
                    <a:pt x="1065" y="1368"/>
                    <a:pt x="1368" y="1064"/>
                    <a:pt x="1368" y="700"/>
                  </a:cubicBezTo>
                  <a:cubicBezTo>
                    <a:pt x="1368" y="305"/>
                    <a:pt x="1065"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0"/>
            <p:cNvSpPr/>
            <p:nvPr/>
          </p:nvSpPr>
          <p:spPr>
            <a:xfrm>
              <a:off x="-63100" y="392300"/>
              <a:ext cx="34225" cy="34225"/>
            </a:xfrm>
            <a:custGeom>
              <a:avLst/>
              <a:gdLst/>
              <a:ahLst/>
              <a:cxnLst/>
              <a:rect l="l" t="t" r="r" b="b"/>
              <a:pathLst>
                <a:path w="1369" h="1369" extrusionOk="0">
                  <a:moveTo>
                    <a:pt x="700" y="1"/>
                  </a:moveTo>
                  <a:cubicBezTo>
                    <a:pt x="305" y="1"/>
                    <a:pt x="1" y="305"/>
                    <a:pt x="1" y="700"/>
                  </a:cubicBezTo>
                  <a:cubicBezTo>
                    <a:pt x="1" y="1064"/>
                    <a:pt x="305" y="1368"/>
                    <a:pt x="700" y="1368"/>
                  </a:cubicBezTo>
                  <a:cubicBezTo>
                    <a:pt x="1064" y="1368"/>
                    <a:pt x="1368" y="1064"/>
                    <a:pt x="1368" y="700"/>
                  </a:cubicBezTo>
                  <a:cubicBezTo>
                    <a:pt x="1368" y="305"/>
                    <a:pt x="1064"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0"/>
            <p:cNvSpPr/>
            <p:nvPr/>
          </p:nvSpPr>
          <p:spPr>
            <a:xfrm>
              <a:off x="126125" y="392300"/>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0"/>
            <p:cNvSpPr/>
            <p:nvPr/>
          </p:nvSpPr>
          <p:spPr>
            <a:xfrm>
              <a:off x="316100" y="392300"/>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0"/>
            <p:cNvSpPr/>
            <p:nvPr/>
          </p:nvSpPr>
          <p:spPr>
            <a:xfrm>
              <a:off x="505300" y="392300"/>
              <a:ext cx="34225" cy="34225"/>
            </a:xfrm>
            <a:custGeom>
              <a:avLst/>
              <a:gdLst/>
              <a:ahLst/>
              <a:cxnLst/>
              <a:rect l="l" t="t" r="r" b="b"/>
              <a:pathLst>
                <a:path w="1369" h="1369" extrusionOk="0">
                  <a:moveTo>
                    <a:pt x="669" y="1"/>
                  </a:moveTo>
                  <a:cubicBezTo>
                    <a:pt x="305" y="1"/>
                    <a:pt x="1" y="305"/>
                    <a:pt x="1" y="700"/>
                  </a:cubicBezTo>
                  <a:cubicBezTo>
                    <a:pt x="1" y="1064"/>
                    <a:pt x="305" y="1368"/>
                    <a:pt x="669" y="1368"/>
                  </a:cubicBezTo>
                  <a:cubicBezTo>
                    <a:pt x="1064" y="1368"/>
                    <a:pt x="1368" y="1064"/>
                    <a:pt x="1368" y="700"/>
                  </a:cubicBezTo>
                  <a:cubicBezTo>
                    <a:pt x="1368" y="305"/>
                    <a:pt x="1064"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0"/>
            <p:cNvSpPr/>
            <p:nvPr/>
          </p:nvSpPr>
          <p:spPr>
            <a:xfrm>
              <a:off x="695275" y="392300"/>
              <a:ext cx="34225" cy="34225"/>
            </a:xfrm>
            <a:custGeom>
              <a:avLst/>
              <a:gdLst/>
              <a:ahLst/>
              <a:cxnLst/>
              <a:rect l="l" t="t" r="r" b="b"/>
              <a:pathLst>
                <a:path w="1369" h="1369" extrusionOk="0">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0"/>
            <p:cNvSpPr/>
            <p:nvPr/>
          </p:nvSpPr>
          <p:spPr>
            <a:xfrm>
              <a:off x="885250" y="392300"/>
              <a:ext cx="34225" cy="34225"/>
            </a:xfrm>
            <a:custGeom>
              <a:avLst/>
              <a:gdLst/>
              <a:ahLst/>
              <a:cxnLst/>
              <a:rect l="l" t="t" r="r" b="b"/>
              <a:pathLst>
                <a:path w="1369" h="1369" extrusionOk="0">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0"/>
            <p:cNvSpPr/>
            <p:nvPr/>
          </p:nvSpPr>
          <p:spPr>
            <a:xfrm>
              <a:off x="1073700" y="392300"/>
              <a:ext cx="34975" cy="34225"/>
            </a:xfrm>
            <a:custGeom>
              <a:avLst/>
              <a:gdLst/>
              <a:ahLst/>
              <a:cxnLst/>
              <a:rect l="l" t="t" r="r" b="b"/>
              <a:pathLst>
                <a:path w="1399" h="1369" extrusionOk="0">
                  <a:moveTo>
                    <a:pt x="700" y="1"/>
                  </a:moveTo>
                  <a:cubicBezTo>
                    <a:pt x="335" y="1"/>
                    <a:pt x="1" y="305"/>
                    <a:pt x="1" y="700"/>
                  </a:cubicBezTo>
                  <a:cubicBezTo>
                    <a:pt x="1" y="1064"/>
                    <a:pt x="335" y="1368"/>
                    <a:pt x="700" y="1368"/>
                  </a:cubicBezTo>
                  <a:cubicBezTo>
                    <a:pt x="1095" y="1368"/>
                    <a:pt x="1399" y="1064"/>
                    <a:pt x="1399" y="700"/>
                  </a:cubicBezTo>
                  <a:cubicBezTo>
                    <a:pt x="1399" y="305"/>
                    <a:pt x="1095"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0"/>
            <p:cNvSpPr/>
            <p:nvPr/>
          </p:nvSpPr>
          <p:spPr>
            <a:xfrm>
              <a:off x="1263675" y="392300"/>
              <a:ext cx="34975" cy="34225"/>
            </a:xfrm>
            <a:custGeom>
              <a:avLst/>
              <a:gdLst/>
              <a:ahLst/>
              <a:cxnLst/>
              <a:rect l="l" t="t" r="r" b="b"/>
              <a:pathLst>
                <a:path w="1399" h="1369" extrusionOk="0">
                  <a:moveTo>
                    <a:pt x="700" y="1"/>
                  </a:moveTo>
                  <a:cubicBezTo>
                    <a:pt x="335" y="1"/>
                    <a:pt x="0" y="305"/>
                    <a:pt x="0" y="700"/>
                  </a:cubicBezTo>
                  <a:cubicBezTo>
                    <a:pt x="0" y="1064"/>
                    <a:pt x="335" y="1368"/>
                    <a:pt x="700" y="1368"/>
                  </a:cubicBezTo>
                  <a:cubicBezTo>
                    <a:pt x="1095" y="1368"/>
                    <a:pt x="1399" y="1064"/>
                    <a:pt x="1399" y="700"/>
                  </a:cubicBezTo>
                  <a:cubicBezTo>
                    <a:pt x="1399" y="305"/>
                    <a:pt x="1095"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0"/>
            <p:cNvSpPr/>
            <p:nvPr/>
          </p:nvSpPr>
          <p:spPr>
            <a:xfrm>
              <a:off x="1452900" y="392300"/>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0"/>
            <p:cNvSpPr/>
            <p:nvPr/>
          </p:nvSpPr>
          <p:spPr>
            <a:xfrm>
              <a:off x="-253075" y="55415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0"/>
            <p:cNvSpPr/>
            <p:nvPr/>
          </p:nvSpPr>
          <p:spPr>
            <a:xfrm>
              <a:off x="-63100" y="55415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0"/>
            <p:cNvSpPr/>
            <p:nvPr/>
          </p:nvSpPr>
          <p:spPr>
            <a:xfrm>
              <a:off x="126125" y="55415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0"/>
            <p:cNvSpPr/>
            <p:nvPr/>
          </p:nvSpPr>
          <p:spPr>
            <a:xfrm>
              <a:off x="316100" y="55415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0"/>
            <p:cNvSpPr/>
            <p:nvPr/>
          </p:nvSpPr>
          <p:spPr>
            <a:xfrm>
              <a:off x="505300" y="554150"/>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0"/>
            <p:cNvSpPr/>
            <p:nvPr/>
          </p:nvSpPr>
          <p:spPr>
            <a:xfrm>
              <a:off x="695275" y="55415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0"/>
            <p:cNvSpPr/>
            <p:nvPr/>
          </p:nvSpPr>
          <p:spPr>
            <a:xfrm>
              <a:off x="885250" y="55415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0"/>
            <p:cNvSpPr/>
            <p:nvPr/>
          </p:nvSpPr>
          <p:spPr>
            <a:xfrm>
              <a:off x="1073700" y="554150"/>
              <a:ext cx="34975" cy="34225"/>
            </a:xfrm>
            <a:custGeom>
              <a:avLst/>
              <a:gdLst/>
              <a:ahLst/>
              <a:cxnLst/>
              <a:rect l="l" t="t" r="r" b="b"/>
              <a:pathLst>
                <a:path w="1399" h="1369" extrusionOk="0">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0"/>
            <p:cNvSpPr/>
            <p:nvPr/>
          </p:nvSpPr>
          <p:spPr>
            <a:xfrm>
              <a:off x="1263675" y="554150"/>
              <a:ext cx="34975" cy="34225"/>
            </a:xfrm>
            <a:custGeom>
              <a:avLst/>
              <a:gdLst/>
              <a:ahLst/>
              <a:cxnLst/>
              <a:rect l="l" t="t" r="r" b="b"/>
              <a:pathLst>
                <a:path w="1399" h="1369" extrusionOk="0">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0"/>
            <p:cNvSpPr/>
            <p:nvPr/>
          </p:nvSpPr>
          <p:spPr>
            <a:xfrm>
              <a:off x="1452900" y="55415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0"/>
            <p:cNvSpPr/>
            <p:nvPr/>
          </p:nvSpPr>
          <p:spPr>
            <a:xfrm>
              <a:off x="-253075" y="715250"/>
              <a:ext cx="34225" cy="34225"/>
            </a:xfrm>
            <a:custGeom>
              <a:avLst/>
              <a:gdLst/>
              <a:ahLst/>
              <a:cxnLst/>
              <a:rect l="l" t="t" r="r" b="b"/>
              <a:pathLst>
                <a:path w="1369" h="1369" extrusionOk="0">
                  <a:moveTo>
                    <a:pt x="700" y="1"/>
                  </a:moveTo>
                  <a:cubicBezTo>
                    <a:pt x="305" y="1"/>
                    <a:pt x="1" y="305"/>
                    <a:pt x="1" y="700"/>
                  </a:cubicBezTo>
                  <a:cubicBezTo>
                    <a:pt x="1" y="1065"/>
                    <a:pt x="305" y="1368"/>
                    <a:pt x="700" y="1368"/>
                  </a:cubicBezTo>
                  <a:cubicBezTo>
                    <a:pt x="1065" y="1368"/>
                    <a:pt x="1368" y="1065"/>
                    <a:pt x="1368" y="700"/>
                  </a:cubicBezTo>
                  <a:cubicBezTo>
                    <a:pt x="1368" y="305"/>
                    <a:pt x="1065"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0"/>
            <p:cNvSpPr/>
            <p:nvPr/>
          </p:nvSpPr>
          <p:spPr>
            <a:xfrm>
              <a:off x="-63100" y="715250"/>
              <a:ext cx="34225" cy="34225"/>
            </a:xfrm>
            <a:custGeom>
              <a:avLst/>
              <a:gdLst/>
              <a:ahLst/>
              <a:cxnLst/>
              <a:rect l="l" t="t" r="r" b="b"/>
              <a:pathLst>
                <a:path w="1369" h="1369" extrusionOk="0">
                  <a:moveTo>
                    <a:pt x="700" y="1"/>
                  </a:moveTo>
                  <a:cubicBezTo>
                    <a:pt x="305" y="1"/>
                    <a:pt x="1" y="305"/>
                    <a:pt x="1" y="700"/>
                  </a:cubicBezTo>
                  <a:cubicBezTo>
                    <a:pt x="1" y="1065"/>
                    <a:pt x="305" y="1368"/>
                    <a:pt x="700" y="1368"/>
                  </a:cubicBezTo>
                  <a:cubicBezTo>
                    <a:pt x="1064" y="1368"/>
                    <a:pt x="1368" y="1065"/>
                    <a:pt x="1368" y="700"/>
                  </a:cubicBezTo>
                  <a:cubicBezTo>
                    <a:pt x="1368" y="305"/>
                    <a:pt x="1064"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0"/>
            <p:cNvSpPr/>
            <p:nvPr/>
          </p:nvSpPr>
          <p:spPr>
            <a:xfrm>
              <a:off x="126125" y="715250"/>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0"/>
            <p:cNvSpPr/>
            <p:nvPr/>
          </p:nvSpPr>
          <p:spPr>
            <a:xfrm>
              <a:off x="316100" y="715250"/>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0"/>
            <p:cNvSpPr/>
            <p:nvPr/>
          </p:nvSpPr>
          <p:spPr>
            <a:xfrm>
              <a:off x="505300" y="715250"/>
              <a:ext cx="34225" cy="34225"/>
            </a:xfrm>
            <a:custGeom>
              <a:avLst/>
              <a:gdLst/>
              <a:ahLst/>
              <a:cxnLst/>
              <a:rect l="l" t="t" r="r" b="b"/>
              <a:pathLst>
                <a:path w="1369" h="1369" extrusionOk="0">
                  <a:moveTo>
                    <a:pt x="669" y="1"/>
                  </a:moveTo>
                  <a:cubicBezTo>
                    <a:pt x="305" y="1"/>
                    <a:pt x="1" y="305"/>
                    <a:pt x="1" y="700"/>
                  </a:cubicBezTo>
                  <a:cubicBezTo>
                    <a:pt x="1" y="1065"/>
                    <a:pt x="305" y="1368"/>
                    <a:pt x="669" y="1368"/>
                  </a:cubicBezTo>
                  <a:cubicBezTo>
                    <a:pt x="1064" y="1368"/>
                    <a:pt x="1368" y="1065"/>
                    <a:pt x="1368" y="700"/>
                  </a:cubicBezTo>
                  <a:cubicBezTo>
                    <a:pt x="1368" y="305"/>
                    <a:pt x="1064"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0"/>
            <p:cNvSpPr/>
            <p:nvPr/>
          </p:nvSpPr>
          <p:spPr>
            <a:xfrm>
              <a:off x="695275" y="715250"/>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0"/>
            <p:cNvSpPr/>
            <p:nvPr/>
          </p:nvSpPr>
          <p:spPr>
            <a:xfrm>
              <a:off x="885250" y="715250"/>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0"/>
            <p:cNvSpPr/>
            <p:nvPr/>
          </p:nvSpPr>
          <p:spPr>
            <a:xfrm>
              <a:off x="1073700" y="715250"/>
              <a:ext cx="34975" cy="34225"/>
            </a:xfrm>
            <a:custGeom>
              <a:avLst/>
              <a:gdLst/>
              <a:ahLst/>
              <a:cxnLst/>
              <a:rect l="l" t="t" r="r" b="b"/>
              <a:pathLst>
                <a:path w="1399" h="1369" extrusionOk="0">
                  <a:moveTo>
                    <a:pt x="700" y="1"/>
                  </a:moveTo>
                  <a:cubicBezTo>
                    <a:pt x="335" y="1"/>
                    <a:pt x="1" y="305"/>
                    <a:pt x="1" y="700"/>
                  </a:cubicBezTo>
                  <a:cubicBezTo>
                    <a:pt x="1" y="1065"/>
                    <a:pt x="335" y="1368"/>
                    <a:pt x="700" y="1368"/>
                  </a:cubicBezTo>
                  <a:cubicBezTo>
                    <a:pt x="1095" y="1368"/>
                    <a:pt x="1399" y="1065"/>
                    <a:pt x="1399" y="700"/>
                  </a:cubicBezTo>
                  <a:cubicBezTo>
                    <a:pt x="1399" y="305"/>
                    <a:pt x="1095"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0"/>
            <p:cNvSpPr/>
            <p:nvPr/>
          </p:nvSpPr>
          <p:spPr>
            <a:xfrm>
              <a:off x="1263675" y="715250"/>
              <a:ext cx="34975" cy="34225"/>
            </a:xfrm>
            <a:custGeom>
              <a:avLst/>
              <a:gdLst/>
              <a:ahLst/>
              <a:cxnLst/>
              <a:rect l="l" t="t" r="r" b="b"/>
              <a:pathLst>
                <a:path w="1399" h="1369" extrusionOk="0">
                  <a:moveTo>
                    <a:pt x="700" y="1"/>
                  </a:moveTo>
                  <a:cubicBezTo>
                    <a:pt x="335" y="1"/>
                    <a:pt x="0" y="305"/>
                    <a:pt x="0" y="700"/>
                  </a:cubicBezTo>
                  <a:cubicBezTo>
                    <a:pt x="0" y="1065"/>
                    <a:pt x="335" y="1368"/>
                    <a:pt x="700" y="1368"/>
                  </a:cubicBezTo>
                  <a:cubicBezTo>
                    <a:pt x="1095" y="1368"/>
                    <a:pt x="1399" y="1065"/>
                    <a:pt x="1399" y="700"/>
                  </a:cubicBezTo>
                  <a:cubicBezTo>
                    <a:pt x="1399" y="305"/>
                    <a:pt x="1095"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0"/>
            <p:cNvSpPr/>
            <p:nvPr/>
          </p:nvSpPr>
          <p:spPr>
            <a:xfrm>
              <a:off x="1452900" y="715250"/>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0"/>
            <p:cNvSpPr/>
            <p:nvPr/>
          </p:nvSpPr>
          <p:spPr>
            <a:xfrm>
              <a:off x="-253075" y="87710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0"/>
            <p:cNvSpPr/>
            <p:nvPr/>
          </p:nvSpPr>
          <p:spPr>
            <a:xfrm>
              <a:off x="-63100" y="87710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0"/>
            <p:cNvSpPr/>
            <p:nvPr/>
          </p:nvSpPr>
          <p:spPr>
            <a:xfrm>
              <a:off x="126125" y="877100"/>
              <a:ext cx="34200" cy="34225"/>
            </a:xfrm>
            <a:custGeom>
              <a:avLst/>
              <a:gdLst/>
              <a:ahLst/>
              <a:cxnLst/>
              <a:rect l="l" t="t" r="r" b="b"/>
              <a:pathLst>
                <a:path w="1368"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0"/>
            <p:cNvSpPr/>
            <p:nvPr/>
          </p:nvSpPr>
          <p:spPr>
            <a:xfrm>
              <a:off x="316100" y="87710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0"/>
            <p:cNvSpPr/>
            <p:nvPr/>
          </p:nvSpPr>
          <p:spPr>
            <a:xfrm>
              <a:off x="505300" y="877100"/>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0"/>
            <p:cNvSpPr/>
            <p:nvPr/>
          </p:nvSpPr>
          <p:spPr>
            <a:xfrm>
              <a:off x="695275" y="87710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0"/>
            <p:cNvSpPr/>
            <p:nvPr/>
          </p:nvSpPr>
          <p:spPr>
            <a:xfrm>
              <a:off x="885250" y="87710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0"/>
            <p:cNvSpPr/>
            <p:nvPr/>
          </p:nvSpPr>
          <p:spPr>
            <a:xfrm>
              <a:off x="1073700" y="877100"/>
              <a:ext cx="34975" cy="34225"/>
            </a:xfrm>
            <a:custGeom>
              <a:avLst/>
              <a:gdLst/>
              <a:ahLst/>
              <a:cxnLst/>
              <a:rect l="l" t="t" r="r" b="b"/>
              <a:pathLst>
                <a:path w="1399" h="1369" extrusionOk="0">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0"/>
            <p:cNvSpPr/>
            <p:nvPr/>
          </p:nvSpPr>
          <p:spPr>
            <a:xfrm>
              <a:off x="1263675" y="877100"/>
              <a:ext cx="34975" cy="34225"/>
            </a:xfrm>
            <a:custGeom>
              <a:avLst/>
              <a:gdLst/>
              <a:ahLst/>
              <a:cxnLst/>
              <a:rect l="l" t="t" r="r" b="b"/>
              <a:pathLst>
                <a:path w="1399" h="1369" extrusionOk="0">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0"/>
            <p:cNvSpPr/>
            <p:nvPr/>
          </p:nvSpPr>
          <p:spPr>
            <a:xfrm>
              <a:off x="1452900" y="87710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0"/>
            <p:cNvSpPr/>
            <p:nvPr/>
          </p:nvSpPr>
          <p:spPr>
            <a:xfrm>
              <a:off x="-253075" y="1038200"/>
              <a:ext cx="34225" cy="34225"/>
            </a:xfrm>
            <a:custGeom>
              <a:avLst/>
              <a:gdLst/>
              <a:ahLst/>
              <a:cxnLst/>
              <a:rect l="l" t="t" r="r" b="b"/>
              <a:pathLst>
                <a:path w="1369" h="1369" extrusionOk="0">
                  <a:moveTo>
                    <a:pt x="700" y="1"/>
                  </a:moveTo>
                  <a:cubicBezTo>
                    <a:pt x="305" y="1"/>
                    <a:pt x="1" y="305"/>
                    <a:pt x="1" y="700"/>
                  </a:cubicBezTo>
                  <a:cubicBezTo>
                    <a:pt x="1" y="1065"/>
                    <a:pt x="305" y="1369"/>
                    <a:pt x="700" y="1369"/>
                  </a:cubicBezTo>
                  <a:cubicBezTo>
                    <a:pt x="1065" y="1369"/>
                    <a:pt x="1368" y="1065"/>
                    <a:pt x="1368" y="700"/>
                  </a:cubicBezTo>
                  <a:cubicBezTo>
                    <a:pt x="1368" y="305"/>
                    <a:pt x="1065"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0"/>
            <p:cNvSpPr/>
            <p:nvPr/>
          </p:nvSpPr>
          <p:spPr>
            <a:xfrm>
              <a:off x="-63100" y="1038200"/>
              <a:ext cx="34225" cy="34225"/>
            </a:xfrm>
            <a:custGeom>
              <a:avLst/>
              <a:gdLst/>
              <a:ahLst/>
              <a:cxnLst/>
              <a:rect l="l" t="t" r="r" b="b"/>
              <a:pathLst>
                <a:path w="1369" h="1369" extrusionOk="0">
                  <a:moveTo>
                    <a:pt x="700" y="1"/>
                  </a:moveTo>
                  <a:cubicBezTo>
                    <a:pt x="305" y="1"/>
                    <a:pt x="1" y="305"/>
                    <a:pt x="1" y="700"/>
                  </a:cubicBezTo>
                  <a:cubicBezTo>
                    <a:pt x="1" y="1065"/>
                    <a:pt x="305" y="1369"/>
                    <a:pt x="700" y="1369"/>
                  </a:cubicBezTo>
                  <a:cubicBezTo>
                    <a:pt x="1064" y="1369"/>
                    <a:pt x="1368" y="1065"/>
                    <a:pt x="1368" y="700"/>
                  </a:cubicBezTo>
                  <a:cubicBezTo>
                    <a:pt x="1368" y="305"/>
                    <a:pt x="1064"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0"/>
            <p:cNvSpPr/>
            <p:nvPr/>
          </p:nvSpPr>
          <p:spPr>
            <a:xfrm>
              <a:off x="126125" y="1038200"/>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0"/>
            <p:cNvSpPr/>
            <p:nvPr/>
          </p:nvSpPr>
          <p:spPr>
            <a:xfrm>
              <a:off x="316100" y="1038200"/>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0"/>
            <p:cNvSpPr/>
            <p:nvPr/>
          </p:nvSpPr>
          <p:spPr>
            <a:xfrm>
              <a:off x="505300" y="1038200"/>
              <a:ext cx="34225" cy="34225"/>
            </a:xfrm>
            <a:custGeom>
              <a:avLst/>
              <a:gdLst/>
              <a:ahLst/>
              <a:cxnLst/>
              <a:rect l="l" t="t" r="r" b="b"/>
              <a:pathLst>
                <a:path w="1369" h="1369" extrusionOk="0">
                  <a:moveTo>
                    <a:pt x="669" y="1"/>
                  </a:moveTo>
                  <a:cubicBezTo>
                    <a:pt x="305" y="1"/>
                    <a:pt x="1" y="305"/>
                    <a:pt x="1" y="700"/>
                  </a:cubicBezTo>
                  <a:cubicBezTo>
                    <a:pt x="1" y="1065"/>
                    <a:pt x="305" y="1369"/>
                    <a:pt x="669" y="1369"/>
                  </a:cubicBezTo>
                  <a:cubicBezTo>
                    <a:pt x="1064" y="1369"/>
                    <a:pt x="1368" y="1065"/>
                    <a:pt x="1368" y="700"/>
                  </a:cubicBezTo>
                  <a:cubicBezTo>
                    <a:pt x="1368" y="305"/>
                    <a:pt x="1064"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0"/>
            <p:cNvSpPr/>
            <p:nvPr/>
          </p:nvSpPr>
          <p:spPr>
            <a:xfrm>
              <a:off x="695275" y="1038200"/>
              <a:ext cx="34225" cy="34225"/>
            </a:xfrm>
            <a:custGeom>
              <a:avLst/>
              <a:gdLst/>
              <a:ahLst/>
              <a:cxnLst/>
              <a:rect l="l" t="t" r="r" b="b"/>
              <a:pathLst>
                <a:path w="1369" h="1369" extrusionOk="0">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0"/>
            <p:cNvSpPr/>
            <p:nvPr/>
          </p:nvSpPr>
          <p:spPr>
            <a:xfrm>
              <a:off x="885250" y="1038200"/>
              <a:ext cx="34225" cy="34225"/>
            </a:xfrm>
            <a:custGeom>
              <a:avLst/>
              <a:gdLst/>
              <a:ahLst/>
              <a:cxnLst/>
              <a:rect l="l" t="t" r="r" b="b"/>
              <a:pathLst>
                <a:path w="1369" h="1369" extrusionOk="0">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0"/>
            <p:cNvSpPr/>
            <p:nvPr/>
          </p:nvSpPr>
          <p:spPr>
            <a:xfrm>
              <a:off x="1073700" y="1038200"/>
              <a:ext cx="34975" cy="34225"/>
            </a:xfrm>
            <a:custGeom>
              <a:avLst/>
              <a:gdLst/>
              <a:ahLst/>
              <a:cxnLst/>
              <a:rect l="l" t="t" r="r" b="b"/>
              <a:pathLst>
                <a:path w="1399" h="1369" extrusionOk="0">
                  <a:moveTo>
                    <a:pt x="700" y="1"/>
                  </a:moveTo>
                  <a:cubicBezTo>
                    <a:pt x="335" y="1"/>
                    <a:pt x="1" y="305"/>
                    <a:pt x="1" y="700"/>
                  </a:cubicBezTo>
                  <a:cubicBezTo>
                    <a:pt x="1" y="1065"/>
                    <a:pt x="335" y="1369"/>
                    <a:pt x="700" y="1369"/>
                  </a:cubicBezTo>
                  <a:cubicBezTo>
                    <a:pt x="1095" y="1369"/>
                    <a:pt x="1399" y="1065"/>
                    <a:pt x="1399" y="700"/>
                  </a:cubicBezTo>
                  <a:cubicBezTo>
                    <a:pt x="1399" y="305"/>
                    <a:pt x="1095"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0"/>
            <p:cNvSpPr/>
            <p:nvPr/>
          </p:nvSpPr>
          <p:spPr>
            <a:xfrm>
              <a:off x="1263675" y="1038200"/>
              <a:ext cx="34975" cy="34225"/>
            </a:xfrm>
            <a:custGeom>
              <a:avLst/>
              <a:gdLst/>
              <a:ahLst/>
              <a:cxnLst/>
              <a:rect l="l" t="t" r="r" b="b"/>
              <a:pathLst>
                <a:path w="1399" h="1369" extrusionOk="0">
                  <a:moveTo>
                    <a:pt x="700" y="1"/>
                  </a:moveTo>
                  <a:cubicBezTo>
                    <a:pt x="335" y="1"/>
                    <a:pt x="0" y="305"/>
                    <a:pt x="0" y="700"/>
                  </a:cubicBezTo>
                  <a:cubicBezTo>
                    <a:pt x="0" y="1065"/>
                    <a:pt x="335" y="1369"/>
                    <a:pt x="700" y="1369"/>
                  </a:cubicBezTo>
                  <a:cubicBezTo>
                    <a:pt x="1095" y="1369"/>
                    <a:pt x="1399" y="1065"/>
                    <a:pt x="1399" y="700"/>
                  </a:cubicBezTo>
                  <a:cubicBezTo>
                    <a:pt x="1399" y="305"/>
                    <a:pt x="1095" y="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0"/>
            <p:cNvSpPr/>
            <p:nvPr/>
          </p:nvSpPr>
          <p:spPr>
            <a:xfrm>
              <a:off x="1452900" y="1038200"/>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6" name="Google Shape;1996;p30"/>
          <p:cNvSpPr/>
          <p:nvPr/>
        </p:nvSpPr>
        <p:spPr>
          <a:xfrm rot="10800000" flipH="1">
            <a:off x="-302050" y="4938548"/>
            <a:ext cx="786968" cy="135627"/>
          </a:xfrm>
          <a:custGeom>
            <a:avLst/>
            <a:gdLst/>
            <a:ahLst/>
            <a:cxnLst/>
            <a:rect l="l" t="t" r="r" b="b"/>
            <a:pathLst>
              <a:path w="87054" h="2311" extrusionOk="0">
                <a:moveTo>
                  <a:pt x="0" y="0"/>
                </a:moveTo>
                <a:lnTo>
                  <a:pt x="0" y="2310"/>
                </a:lnTo>
                <a:lnTo>
                  <a:pt x="87053" y="2310"/>
                </a:lnTo>
                <a:lnTo>
                  <a:pt x="87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3">
  <p:cSld name="CUSTOM_7_1_2">
    <p:spTree>
      <p:nvGrpSpPr>
        <p:cNvPr id="1" name="Shape 1997"/>
        <p:cNvGrpSpPr/>
        <p:nvPr/>
      </p:nvGrpSpPr>
      <p:grpSpPr>
        <a:xfrm>
          <a:off x="0" y="0"/>
          <a:ext cx="0" cy="0"/>
          <a:chOff x="0" y="0"/>
          <a:chExt cx="0" cy="0"/>
        </a:xfrm>
      </p:grpSpPr>
      <p:sp>
        <p:nvSpPr>
          <p:cNvPr id="1998" name="Google Shape;1998;p31"/>
          <p:cNvSpPr txBox="1">
            <a:spLocks noGrp="1"/>
          </p:cNvSpPr>
          <p:nvPr>
            <p:ph type="title"/>
          </p:nvPr>
        </p:nvSpPr>
        <p:spPr>
          <a:xfrm>
            <a:off x="720000" y="540000"/>
            <a:ext cx="7704000" cy="572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999" name="Google Shape;1999;p31"/>
          <p:cNvGrpSpPr/>
          <p:nvPr/>
        </p:nvGrpSpPr>
        <p:grpSpPr>
          <a:xfrm>
            <a:off x="384825" y="-26850"/>
            <a:ext cx="235575" cy="2040325"/>
            <a:chOff x="211450" y="3103175"/>
            <a:chExt cx="235575" cy="2040325"/>
          </a:xfrm>
        </p:grpSpPr>
        <p:sp>
          <p:nvSpPr>
            <p:cNvPr id="2000" name="Google Shape;2000;p31"/>
            <p:cNvSpPr/>
            <p:nvPr/>
          </p:nvSpPr>
          <p:spPr>
            <a:xfrm>
              <a:off x="211450" y="3103175"/>
              <a:ext cx="60800" cy="2040325"/>
            </a:xfrm>
            <a:custGeom>
              <a:avLst/>
              <a:gdLst/>
              <a:ahLst/>
              <a:cxnLst/>
              <a:rect l="l" t="t" r="r" b="b"/>
              <a:pathLst>
                <a:path w="2432" h="81613" fill="none" extrusionOk="0">
                  <a:moveTo>
                    <a:pt x="0" y="81612"/>
                  </a:moveTo>
                  <a:cubicBezTo>
                    <a:pt x="0" y="78178"/>
                    <a:pt x="2432" y="78178"/>
                    <a:pt x="2432" y="74804"/>
                  </a:cubicBezTo>
                  <a:cubicBezTo>
                    <a:pt x="2432" y="71369"/>
                    <a:pt x="0" y="71369"/>
                    <a:pt x="0" y="67995"/>
                  </a:cubicBezTo>
                  <a:cubicBezTo>
                    <a:pt x="0" y="64591"/>
                    <a:pt x="2432" y="64591"/>
                    <a:pt x="2432" y="61186"/>
                  </a:cubicBezTo>
                  <a:cubicBezTo>
                    <a:pt x="2432" y="57782"/>
                    <a:pt x="0" y="57782"/>
                    <a:pt x="0" y="54408"/>
                  </a:cubicBezTo>
                  <a:cubicBezTo>
                    <a:pt x="0" y="50974"/>
                    <a:pt x="2432" y="50974"/>
                    <a:pt x="2432" y="47600"/>
                  </a:cubicBezTo>
                  <a:cubicBezTo>
                    <a:pt x="2432" y="44165"/>
                    <a:pt x="0" y="44165"/>
                    <a:pt x="0" y="40791"/>
                  </a:cubicBezTo>
                  <a:cubicBezTo>
                    <a:pt x="0" y="37387"/>
                    <a:pt x="2432" y="37387"/>
                    <a:pt x="2432" y="33982"/>
                  </a:cubicBezTo>
                  <a:cubicBezTo>
                    <a:pt x="2432" y="30578"/>
                    <a:pt x="0" y="30578"/>
                    <a:pt x="0" y="27204"/>
                  </a:cubicBezTo>
                  <a:cubicBezTo>
                    <a:pt x="0" y="23769"/>
                    <a:pt x="2432" y="23769"/>
                    <a:pt x="2432" y="20396"/>
                  </a:cubicBezTo>
                  <a:cubicBezTo>
                    <a:pt x="2432" y="16961"/>
                    <a:pt x="0" y="16961"/>
                    <a:pt x="0" y="13587"/>
                  </a:cubicBezTo>
                  <a:cubicBezTo>
                    <a:pt x="0" y="10183"/>
                    <a:pt x="2432" y="10183"/>
                    <a:pt x="2432" y="6778"/>
                  </a:cubicBezTo>
                  <a:cubicBezTo>
                    <a:pt x="2432" y="3374"/>
                    <a:pt x="0" y="3374"/>
                    <a:pt x="0" y="0"/>
                  </a:cubicBezTo>
                </a:path>
              </a:pathLst>
            </a:custGeom>
            <a:noFill/>
            <a:ln w="19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1"/>
            <p:cNvSpPr/>
            <p:nvPr/>
          </p:nvSpPr>
          <p:spPr>
            <a:xfrm>
              <a:off x="298825" y="3103175"/>
              <a:ext cx="60825" cy="2040325"/>
            </a:xfrm>
            <a:custGeom>
              <a:avLst/>
              <a:gdLst/>
              <a:ahLst/>
              <a:cxnLst/>
              <a:rect l="l" t="t" r="r" b="b"/>
              <a:pathLst>
                <a:path w="2433" h="81613" fill="none" extrusionOk="0">
                  <a:moveTo>
                    <a:pt x="1" y="81612"/>
                  </a:moveTo>
                  <a:cubicBezTo>
                    <a:pt x="1" y="78178"/>
                    <a:pt x="2432" y="78178"/>
                    <a:pt x="2432" y="74804"/>
                  </a:cubicBezTo>
                  <a:cubicBezTo>
                    <a:pt x="2432" y="71369"/>
                    <a:pt x="1" y="71369"/>
                    <a:pt x="1" y="67995"/>
                  </a:cubicBezTo>
                  <a:cubicBezTo>
                    <a:pt x="1" y="64591"/>
                    <a:pt x="2432" y="64591"/>
                    <a:pt x="2432" y="61186"/>
                  </a:cubicBezTo>
                  <a:cubicBezTo>
                    <a:pt x="2432" y="57782"/>
                    <a:pt x="1" y="57782"/>
                    <a:pt x="1" y="54408"/>
                  </a:cubicBezTo>
                  <a:cubicBezTo>
                    <a:pt x="1" y="50974"/>
                    <a:pt x="2432" y="50974"/>
                    <a:pt x="2432" y="47600"/>
                  </a:cubicBezTo>
                  <a:cubicBezTo>
                    <a:pt x="2432" y="44165"/>
                    <a:pt x="1" y="44165"/>
                    <a:pt x="1" y="40791"/>
                  </a:cubicBezTo>
                  <a:cubicBezTo>
                    <a:pt x="1" y="37387"/>
                    <a:pt x="2432" y="37387"/>
                    <a:pt x="2432" y="33982"/>
                  </a:cubicBezTo>
                  <a:cubicBezTo>
                    <a:pt x="2432" y="30578"/>
                    <a:pt x="1" y="30578"/>
                    <a:pt x="1" y="27204"/>
                  </a:cubicBezTo>
                  <a:cubicBezTo>
                    <a:pt x="1" y="23769"/>
                    <a:pt x="2432" y="23769"/>
                    <a:pt x="2432" y="20396"/>
                  </a:cubicBezTo>
                  <a:cubicBezTo>
                    <a:pt x="2432" y="16961"/>
                    <a:pt x="1" y="16961"/>
                    <a:pt x="1" y="13587"/>
                  </a:cubicBezTo>
                  <a:cubicBezTo>
                    <a:pt x="1" y="10183"/>
                    <a:pt x="2432" y="10183"/>
                    <a:pt x="2432" y="6778"/>
                  </a:cubicBezTo>
                  <a:cubicBezTo>
                    <a:pt x="2432" y="3374"/>
                    <a:pt x="1" y="3374"/>
                    <a:pt x="1" y="0"/>
                  </a:cubicBezTo>
                </a:path>
              </a:pathLst>
            </a:custGeom>
            <a:noFill/>
            <a:ln w="19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1"/>
            <p:cNvSpPr/>
            <p:nvPr/>
          </p:nvSpPr>
          <p:spPr>
            <a:xfrm>
              <a:off x="386225" y="3103175"/>
              <a:ext cx="60800" cy="2040325"/>
            </a:xfrm>
            <a:custGeom>
              <a:avLst/>
              <a:gdLst/>
              <a:ahLst/>
              <a:cxnLst/>
              <a:rect l="l" t="t" r="r" b="b"/>
              <a:pathLst>
                <a:path w="2432" h="81613" fill="none" extrusionOk="0">
                  <a:moveTo>
                    <a:pt x="0" y="81612"/>
                  </a:moveTo>
                  <a:cubicBezTo>
                    <a:pt x="0" y="78178"/>
                    <a:pt x="2432" y="78178"/>
                    <a:pt x="2432" y="74804"/>
                  </a:cubicBezTo>
                  <a:cubicBezTo>
                    <a:pt x="2432" y="71369"/>
                    <a:pt x="0" y="71369"/>
                    <a:pt x="0" y="67995"/>
                  </a:cubicBezTo>
                  <a:cubicBezTo>
                    <a:pt x="0" y="64591"/>
                    <a:pt x="2432" y="64591"/>
                    <a:pt x="2432" y="61186"/>
                  </a:cubicBezTo>
                  <a:cubicBezTo>
                    <a:pt x="2432" y="57782"/>
                    <a:pt x="0" y="57782"/>
                    <a:pt x="0" y="54408"/>
                  </a:cubicBezTo>
                  <a:cubicBezTo>
                    <a:pt x="0" y="50974"/>
                    <a:pt x="2432" y="50974"/>
                    <a:pt x="2432" y="47600"/>
                  </a:cubicBezTo>
                  <a:cubicBezTo>
                    <a:pt x="2432" y="44165"/>
                    <a:pt x="0" y="44165"/>
                    <a:pt x="0" y="40791"/>
                  </a:cubicBezTo>
                  <a:cubicBezTo>
                    <a:pt x="0" y="37387"/>
                    <a:pt x="2432" y="37387"/>
                    <a:pt x="2432" y="33982"/>
                  </a:cubicBezTo>
                  <a:cubicBezTo>
                    <a:pt x="2432" y="30578"/>
                    <a:pt x="0" y="30578"/>
                    <a:pt x="0" y="27204"/>
                  </a:cubicBezTo>
                  <a:cubicBezTo>
                    <a:pt x="0" y="23769"/>
                    <a:pt x="2432" y="23769"/>
                    <a:pt x="2432" y="20396"/>
                  </a:cubicBezTo>
                  <a:cubicBezTo>
                    <a:pt x="2432" y="16961"/>
                    <a:pt x="0" y="16961"/>
                    <a:pt x="0" y="13587"/>
                  </a:cubicBezTo>
                  <a:cubicBezTo>
                    <a:pt x="0" y="10183"/>
                    <a:pt x="2432" y="10183"/>
                    <a:pt x="2432" y="6778"/>
                  </a:cubicBezTo>
                  <a:cubicBezTo>
                    <a:pt x="2432" y="3374"/>
                    <a:pt x="0" y="3374"/>
                    <a:pt x="0" y="0"/>
                  </a:cubicBezTo>
                </a:path>
              </a:pathLst>
            </a:custGeom>
            <a:noFill/>
            <a:ln w="19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3" name="Google Shape;2003;p31"/>
          <p:cNvGrpSpPr/>
          <p:nvPr/>
        </p:nvGrpSpPr>
        <p:grpSpPr>
          <a:xfrm>
            <a:off x="-187137" y="4234963"/>
            <a:ext cx="2133425" cy="1344500"/>
            <a:chOff x="7241388" y="117888"/>
            <a:chExt cx="2133425" cy="1344500"/>
          </a:xfrm>
        </p:grpSpPr>
        <p:sp>
          <p:nvSpPr>
            <p:cNvPr id="2004" name="Google Shape;2004;p31"/>
            <p:cNvSpPr/>
            <p:nvPr/>
          </p:nvSpPr>
          <p:spPr>
            <a:xfrm flipH="1">
              <a:off x="7241388" y="372688"/>
              <a:ext cx="1090475" cy="1089700"/>
            </a:xfrm>
            <a:custGeom>
              <a:avLst/>
              <a:gdLst/>
              <a:ahLst/>
              <a:cxnLst/>
              <a:rect l="l" t="t" r="r" b="b"/>
              <a:pathLst>
                <a:path w="43619" h="43588" extrusionOk="0">
                  <a:moveTo>
                    <a:pt x="21794" y="8572"/>
                  </a:moveTo>
                  <a:cubicBezTo>
                    <a:pt x="29119" y="8572"/>
                    <a:pt x="35047" y="14499"/>
                    <a:pt x="35047" y="21824"/>
                  </a:cubicBezTo>
                  <a:cubicBezTo>
                    <a:pt x="35047" y="29180"/>
                    <a:pt x="29089" y="35107"/>
                    <a:pt x="21794" y="35107"/>
                  </a:cubicBezTo>
                  <a:cubicBezTo>
                    <a:pt x="14469" y="35107"/>
                    <a:pt x="8542" y="29180"/>
                    <a:pt x="8542" y="21824"/>
                  </a:cubicBezTo>
                  <a:cubicBezTo>
                    <a:pt x="8542" y="14499"/>
                    <a:pt x="14469" y="8572"/>
                    <a:pt x="21794" y="8572"/>
                  </a:cubicBezTo>
                  <a:close/>
                  <a:moveTo>
                    <a:pt x="21794" y="0"/>
                  </a:moveTo>
                  <a:cubicBezTo>
                    <a:pt x="9757" y="0"/>
                    <a:pt x="0" y="9757"/>
                    <a:pt x="0" y="21794"/>
                  </a:cubicBezTo>
                  <a:cubicBezTo>
                    <a:pt x="0" y="33831"/>
                    <a:pt x="9757" y="43588"/>
                    <a:pt x="21794" y="43588"/>
                  </a:cubicBezTo>
                  <a:cubicBezTo>
                    <a:pt x="33831" y="43588"/>
                    <a:pt x="43618" y="33892"/>
                    <a:pt x="43618" y="21824"/>
                  </a:cubicBezTo>
                  <a:cubicBezTo>
                    <a:pt x="43618" y="9788"/>
                    <a:pt x="33831" y="0"/>
                    <a:pt x="21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5" name="Google Shape;2005;p31"/>
            <p:cNvGrpSpPr/>
            <p:nvPr/>
          </p:nvGrpSpPr>
          <p:grpSpPr>
            <a:xfrm>
              <a:off x="8097388" y="290788"/>
              <a:ext cx="1277425" cy="569175"/>
              <a:chOff x="8097388" y="290788"/>
              <a:chExt cx="1277425" cy="569175"/>
            </a:xfrm>
          </p:grpSpPr>
          <p:sp>
            <p:nvSpPr>
              <p:cNvPr id="2006" name="Google Shape;2006;p31"/>
              <p:cNvSpPr/>
              <p:nvPr/>
            </p:nvSpPr>
            <p:spPr>
              <a:xfrm flipH="1">
                <a:off x="8097388" y="819663"/>
                <a:ext cx="39550" cy="40300"/>
              </a:xfrm>
              <a:custGeom>
                <a:avLst/>
                <a:gdLst/>
                <a:ahLst/>
                <a:cxnLst/>
                <a:rect l="l" t="t" r="r" b="b"/>
                <a:pathLst>
                  <a:path w="1582" h="1612" extrusionOk="0">
                    <a:moveTo>
                      <a:pt x="791" y="0"/>
                    </a:moveTo>
                    <a:cubicBezTo>
                      <a:pt x="335" y="0"/>
                      <a:pt x="0" y="396"/>
                      <a:pt x="0" y="821"/>
                    </a:cubicBezTo>
                    <a:cubicBezTo>
                      <a:pt x="0" y="1277"/>
                      <a:pt x="335" y="1611"/>
                      <a:pt x="791" y="1611"/>
                    </a:cubicBezTo>
                    <a:cubicBezTo>
                      <a:pt x="1247" y="1611"/>
                      <a:pt x="1581" y="1277"/>
                      <a:pt x="1581" y="821"/>
                    </a:cubicBezTo>
                    <a:cubicBezTo>
                      <a:pt x="1581"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1"/>
              <p:cNvSpPr/>
              <p:nvPr/>
            </p:nvSpPr>
            <p:spPr>
              <a:xfrm flipH="1">
                <a:off x="8097388" y="688188"/>
                <a:ext cx="39550" cy="39550"/>
              </a:xfrm>
              <a:custGeom>
                <a:avLst/>
                <a:gdLst/>
                <a:ahLst/>
                <a:cxnLst/>
                <a:rect l="l" t="t" r="r" b="b"/>
                <a:pathLst>
                  <a:path w="1582" h="1582" extrusionOk="0">
                    <a:moveTo>
                      <a:pt x="791" y="1"/>
                    </a:moveTo>
                    <a:cubicBezTo>
                      <a:pt x="335" y="1"/>
                      <a:pt x="0" y="366"/>
                      <a:pt x="0" y="791"/>
                    </a:cubicBezTo>
                    <a:cubicBezTo>
                      <a:pt x="0" y="1186"/>
                      <a:pt x="335" y="1582"/>
                      <a:pt x="791" y="1582"/>
                    </a:cubicBezTo>
                    <a:cubicBezTo>
                      <a:pt x="1247" y="1582"/>
                      <a:pt x="1581" y="1186"/>
                      <a:pt x="1581" y="791"/>
                    </a:cubicBezTo>
                    <a:cubicBezTo>
                      <a:pt x="1581"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1"/>
              <p:cNvSpPr/>
              <p:nvPr/>
            </p:nvSpPr>
            <p:spPr>
              <a:xfrm flipH="1">
                <a:off x="8097388" y="555988"/>
                <a:ext cx="39550" cy="39525"/>
              </a:xfrm>
              <a:custGeom>
                <a:avLst/>
                <a:gdLst/>
                <a:ahLst/>
                <a:cxnLst/>
                <a:rect l="l" t="t" r="r" b="b"/>
                <a:pathLst>
                  <a:path w="1582" h="1581" extrusionOk="0">
                    <a:moveTo>
                      <a:pt x="791" y="0"/>
                    </a:moveTo>
                    <a:cubicBezTo>
                      <a:pt x="335" y="0"/>
                      <a:pt x="0" y="365"/>
                      <a:pt x="0" y="790"/>
                    </a:cubicBezTo>
                    <a:cubicBezTo>
                      <a:pt x="0" y="1216"/>
                      <a:pt x="335" y="1581"/>
                      <a:pt x="791" y="1581"/>
                    </a:cubicBezTo>
                    <a:cubicBezTo>
                      <a:pt x="1247" y="1581"/>
                      <a:pt x="1581" y="1246"/>
                      <a:pt x="1581" y="790"/>
                    </a:cubicBezTo>
                    <a:cubicBezTo>
                      <a:pt x="1581" y="33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1"/>
              <p:cNvSpPr/>
              <p:nvPr/>
            </p:nvSpPr>
            <p:spPr>
              <a:xfrm flipH="1">
                <a:off x="8097388" y="422988"/>
                <a:ext cx="39550" cy="39550"/>
              </a:xfrm>
              <a:custGeom>
                <a:avLst/>
                <a:gdLst/>
                <a:ahLst/>
                <a:cxnLst/>
                <a:rect l="l" t="t" r="r" b="b"/>
                <a:pathLst>
                  <a:path w="1582" h="1582" extrusionOk="0">
                    <a:moveTo>
                      <a:pt x="791" y="1"/>
                    </a:moveTo>
                    <a:cubicBezTo>
                      <a:pt x="335" y="1"/>
                      <a:pt x="0" y="366"/>
                      <a:pt x="0" y="791"/>
                    </a:cubicBezTo>
                    <a:cubicBezTo>
                      <a:pt x="0" y="1247"/>
                      <a:pt x="335" y="1581"/>
                      <a:pt x="791" y="1581"/>
                    </a:cubicBezTo>
                    <a:cubicBezTo>
                      <a:pt x="1247" y="1581"/>
                      <a:pt x="1581" y="1217"/>
                      <a:pt x="1581" y="791"/>
                    </a:cubicBezTo>
                    <a:cubicBezTo>
                      <a:pt x="1581"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1"/>
              <p:cNvSpPr/>
              <p:nvPr/>
            </p:nvSpPr>
            <p:spPr>
              <a:xfrm flipH="1">
                <a:off x="8097388" y="290788"/>
                <a:ext cx="39550" cy="40300"/>
              </a:xfrm>
              <a:custGeom>
                <a:avLst/>
                <a:gdLst/>
                <a:ahLst/>
                <a:cxnLst/>
                <a:rect l="l" t="t" r="r" b="b"/>
                <a:pathLst>
                  <a:path w="1582" h="1612" extrusionOk="0">
                    <a:moveTo>
                      <a:pt x="791" y="0"/>
                    </a:moveTo>
                    <a:cubicBezTo>
                      <a:pt x="335" y="0"/>
                      <a:pt x="0" y="395"/>
                      <a:pt x="0" y="790"/>
                    </a:cubicBezTo>
                    <a:cubicBezTo>
                      <a:pt x="0" y="1216"/>
                      <a:pt x="335" y="1611"/>
                      <a:pt x="791" y="1611"/>
                    </a:cubicBezTo>
                    <a:cubicBezTo>
                      <a:pt x="1247" y="1611"/>
                      <a:pt x="1581" y="1216"/>
                      <a:pt x="1581" y="790"/>
                    </a:cubicBezTo>
                    <a:cubicBezTo>
                      <a:pt x="1581" y="334"/>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1"/>
              <p:cNvSpPr/>
              <p:nvPr/>
            </p:nvSpPr>
            <p:spPr>
              <a:xfrm flipH="1">
                <a:off x="8251663" y="819663"/>
                <a:ext cx="40300" cy="40300"/>
              </a:xfrm>
              <a:custGeom>
                <a:avLst/>
                <a:gdLst/>
                <a:ahLst/>
                <a:cxnLst/>
                <a:rect l="l" t="t" r="r" b="b"/>
                <a:pathLst>
                  <a:path w="1612" h="1612" extrusionOk="0">
                    <a:moveTo>
                      <a:pt x="791" y="0"/>
                    </a:moveTo>
                    <a:cubicBezTo>
                      <a:pt x="335" y="0"/>
                      <a:pt x="1" y="396"/>
                      <a:pt x="1" y="821"/>
                    </a:cubicBezTo>
                    <a:cubicBezTo>
                      <a:pt x="1" y="1277"/>
                      <a:pt x="335" y="1611"/>
                      <a:pt x="791" y="1611"/>
                    </a:cubicBezTo>
                    <a:cubicBezTo>
                      <a:pt x="1247" y="1611"/>
                      <a:pt x="1612" y="1277"/>
                      <a:pt x="1612" y="821"/>
                    </a:cubicBezTo>
                    <a:cubicBezTo>
                      <a:pt x="1612"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1"/>
              <p:cNvSpPr/>
              <p:nvPr/>
            </p:nvSpPr>
            <p:spPr>
              <a:xfrm flipH="1">
                <a:off x="8251663" y="688188"/>
                <a:ext cx="40300" cy="39550"/>
              </a:xfrm>
              <a:custGeom>
                <a:avLst/>
                <a:gdLst/>
                <a:ahLst/>
                <a:cxnLst/>
                <a:rect l="l" t="t" r="r" b="b"/>
                <a:pathLst>
                  <a:path w="1612" h="1582" extrusionOk="0">
                    <a:moveTo>
                      <a:pt x="791" y="1"/>
                    </a:moveTo>
                    <a:cubicBezTo>
                      <a:pt x="335" y="1"/>
                      <a:pt x="1" y="366"/>
                      <a:pt x="1" y="791"/>
                    </a:cubicBezTo>
                    <a:cubicBezTo>
                      <a:pt x="1" y="1186"/>
                      <a:pt x="335" y="1582"/>
                      <a:pt x="791" y="1582"/>
                    </a:cubicBezTo>
                    <a:cubicBezTo>
                      <a:pt x="1247" y="1582"/>
                      <a:pt x="1612" y="1186"/>
                      <a:pt x="1612" y="791"/>
                    </a:cubicBezTo>
                    <a:cubicBezTo>
                      <a:pt x="1612"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1"/>
              <p:cNvSpPr/>
              <p:nvPr/>
            </p:nvSpPr>
            <p:spPr>
              <a:xfrm flipH="1">
                <a:off x="8251663" y="555988"/>
                <a:ext cx="40300" cy="39525"/>
              </a:xfrm>
              <a:custGeom>
                <a:avLst/>
                <a:gdLst/>
                <a:ahLst/>
                <a:cxnLst/>
                <a:rect l="l" t="t" r="r" b="b"/>
                <a:pathLst>
                  <a:path w="1612" h="1581" extrusionOk="0">
                    <a:moveTo>
                      <a:pt x="791" y="0"/>
                    </a:moveTo>
                    <a:cubicBezTo>
                      <a:pt x="335" y="0"/>
                      <a:pt x="1" y="365"/>
                      <a:pt x="1" y="790"/>
                    </a:cubicBezTo>
                    <a:cubicBezTo>
                      <a:pt x="1" y="1216"/>
                      <a:pt x="335" y="1581"/>
                      <a:pt x="791" y="1581"/>
                    </a:cubicBezTo>
                    <a:cubicBezTo>
                      <a:pt x="1247" y="1581"/>
                      <a:pt x="1612" y="1246"/>
                      <a:pt x="1612" y="790"/>
                    </a:cubicBezTo>
                    <a:cubicBezTo>
                      <a:pt x="1612" y="33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1"/>
              <p:cNvSpPr/>
              <p:nvPr/>
            </p:nvSpPr>
            <p:spPr>
              <a:xfrm flipH="1">
                <a:off x="8251663" y="422988"/>
                <a:ext cx="40300" cy="39550"/>
              </a:xfrm>
              <a:custGeom>
                <a:avLst/>
                <a:gdLst/>
                <a:ahLst/>
                <a:cxnLst/>
                <a:rect l="l" t="t" r="r" b="b"/>
                <a:pathLst>
                  <a:path w="1612" h="1582" extrusionOk="0">
                    <a:moveTo>
                      <a:pt x="791" y="1"/>
                    </a:moveTo>
                    <a:cubicBezTo>
                      <a:pt x="335" y="1"/>
                      <a:pt x="1" y="366"/>
                      <a:pt x="1" y="791"/>
                    </a:cubicBezTo>
                    <a:cubicBezTo>
                      <a:pt x="1" y="1247"/>
                      <a:pt x="335" y="1581"/>
                      <a:pt x="791" y="1581"/>
                    </a:cubicBezTo>
                    <a:cubicBezTo>
                      <a:pt x="1247" y="1581"/>
                      <a:pt x="1612" y="1217"/>
                      <a:pt x="1612" y="791"/>
                    </a:cubicBezTo>
                    <a:cubicBezTo>
                      <a:pt x="1612"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1"/>
              <p:cNvSpPr/>
              <p:nvPr/>
            </p:nvSpPr>
            <p:spPr>
              <a:xfrm flipH="1">
                <a:off x="8251663" y="290788"/>
                <a:ext cx="40300" cy="40300"/>
              </a:xfrm>
              <a:custGeom>
                <a:avLst/>
                <a:gdLst/>
                <a:ahLst/>
                <a:cxnLst/>
                <a:rect l="l" t="t" r="r" b="b"/>
                <a:pathLst>
                  <a:path w="1612" h="1612" extrusionOk="0">
                    <a:moveTo>
                      <a:pt x="791" y="0"/>
                    </a:moveTo>
                    <a:cubicBezTo>
                      <a:pt x="335" y="0"/>
                      <a:pt x="1" y="395"/>
                      <a:pt x="1" y="790"/>
                    </a:cubicBezTo>
                    <a:cubicBezTo>
                      <a:pt x="1" y="1216"/>
                      <a:pt x="335" y="1611"/>
                      <a:pt x="791" y="1611"/>
                    </a:cubicBezTo>
                    <a:cubicBezTo>
                      <a:pt x="1247" y="1611"/>
                      <a:pt x="1612" y="1216"/>
                      <a:pt x="1612" y="790"/>
                    </a:cubicBezTo>
                    <a:cubicBezTo>
                      <a:pt x="1612" y="334"/>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1"/>
              <p:cNvSpPr/>
              <p:nvPr/>
            </p:nvSpPr>
            <p:spPr>
              <a:xfrm flipH="1">
                <a:off x="8406663" y="819663"/>
                <a:ext cx="40300" cy="40300"/>
              </a:xfrm>
              <a:custGeom>
                <a:avLst/>
                <a:gdLst/>
                <a:ahLst/>
                <a:cxnLst/>
                <a:rect l="l" t="t" r="r" b="b"/>
                <a:pathLst>
                  <a:path w="1612" h="1612" extrusionOk="0">
                    <a:moveTo>
                      <a:pt x="821" y="0"/>
                    </a:moveTo>
                    <a:cubicBezTo>
                      <a:pt x="365" y="0"/>
                      <a:pt x="0" y="396"/>
                      <a:pt x="0" y="821"/>
                    </a:cubicBezTo>
                    <a:cubicBezTo>
                      <a:pt x="0" y="1277"/>
                      <a:pt x="334" y="1611"/>
                      <a:pt x="821" y="1611"/>
                    </a:cubicBezTo>
                    <a:cubicBezTo>
                      <a:pt x="1277" y="1611"/>
                      <a:pt x="1611" y="1277"/>
                      <a:pt x="1611" y="821"/>
                    </a:cubicBezTo>
                    <a:cubicBezTo>
                      <a:pt x="1611"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1"/>
              <p:cNvSpPr/>
              <p:nvPr/>
            </p:nvSpPr>
            <p:spPr>
              <a:xfrm flipH="1">
                <a:off x="8406663" y="688188"/>
                <a:ext cx="40300" cy="39550"/>
              </a:xfrm>
              <a:custGeom>
                <a:avLst/>
                <a:gdLst/>
                <a:ahLst/>
                <a:cxnLst/>
                <a:rect l="l" t="t" r="r" b="b"/>
                <a:pathLst>
                  <a:path w="1612" h="1582" extrusionOk="0">
                    <a:moveTo>
                      <a:pt x="821" y="1"/>
                    </a:moveTo>
                    <a:cubicBezTo>
                      <a:pt x="365" y="1"/>
                      <a:pt x="0" y="366"/>
                      <a:pt x="0" y="791"/>
                    </a:cubicBezTo>
                    <a:cubicBezTo>
                      <a:pt x="0" y="1186"/>
                      <a:pt x="334" y="1582"/>
                      <a:pt x="821" y="1582"/>
                    </a:cubicBezTo>
                    <a:cubicBezTo>
                      <a:pt x="1277" y="1582"/>
                      <a:pt x="1611" y="1186"/>
                      <a:pt x="1611" y="791"/>
                    </a:cubicBezTo>
                    <a:cubicBezTo>
                      <a:pt x="1611" y="33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1"/>
              <p:cNvSpPr/>
              <p:nvPr/>
            </p:nvSpPr>
            <p:spPr>
              <a:xfrm flipH="1">
                <a:off x="8406663" y="555988"/>
                <a:ext cx="40300" cy="39525"/>
              </a:xfrm>
              <a:custGeom>
                <a:avLst/>
                <a:gdLst/>
                <a:ahLst/>
                <a:cxnLst/>
                <a:rect l="l" t="t" r="r" b="b"/>
                <a:pathLst>
                  <a:path w="1612" h="1581" extrusionOk="0">
                    <a:moveTo>
                      <a:pt x="821" y="0"/>
                    </a:moveTo>
                    <a:cubicBezTo>
                      <a:pt x="365" y="0"/>
                      <a:pt x="0" y="365"/>
                      <a:pt x="0" y="790"/>
                    </a:cubicBezTo>
                    <a:cubicBezTo>
                      <a:pt x="0" y="1216"/>
                      <a:pt x="334" y="1581"/>
                      <a:pt x="821" y="1581"/>
                    </a:cubicBezTo>
                    <a:cubicBezTo>
                      <a:pt x="1277" y="1581"/>
                      <a:pt x="1611" y="1246"/>
                      <a:pt x="1611" y="790"/>
                    </a:cubicBezTo>
                    <a:cubicBezTo>
                      <a:pt x="1611" y="33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1"/>
              <p:cNvSpPr/>
              <p:nvPr/>
            </p:nvSpPr>
            <p:spPr>
              <a:xfrm flipH="1">
                <a:off x="8406663" y="422988"/>
                <a:ext cx="40300" cy="39550"/>
              </a:xfrm>
              <a:custGeom>
                <a:avLst/>
                <a:gdLst/>
                <a:ahLst/>
                <a:cxnLst/>
                <a:rect l="l" t="t" r="r" b="b"/>
                <a:pathLst>
                  <a:path w="1612" h="1582" extrusionOk="0">
                    <a:moveTo>
                      <a:pt x="821" y="1"/>
                    </a:moveTo>
                    <a:cubicBezTo>
                      <a:pt x="365" y="1"/>
                      <a:pt x="0" y="366"/>
                      <a:pt x="0" y="791"/>
                    </a:cubicBezTo>
                    <a:cubicBezTo>
                      <a:pt x="0" y="1247"/>
                      <a:pt x="334" y="1581"/>
                      <a:pt x="821" y="1581"/>
                    </a:cubicBezTo>
                    <a:cubicBezTo>
                      <a:pt x="1277" y="1581"/>
                      <a:pt x="1611" y="1217"/>
                      <a:pt x="1611" y="791"/>
                    </a:cubicBezTo>
                    <a:cubicBezTo>
                      <a:pt x="1611" y="33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1"/>
              <p:cNvSpPr/>
              <p:nvPr/>
            </p:nvSpPr>
            <p:spPr>
              <a:xfrm flipH="1">
                <a:off x="8406663" y="290788"/>
                <a:ext cx="40300" cy="40300"/>
              </a:xfrm>
              <a:custGeom>
                <a:avLst/>
                <a:gdLst/>
                <a:ahLst/>
                <a:cxnLst/>
                <a:rect l="l" t="t" r="r" b="b"/>
                <a:pathLst>
                  <a:path w="1612" h="1612" extrusionOk="0">
                    <a:moveTo>
                      <a:pt x="821" y="0"/>
                    </a:moveTo>
                    <a:cubicBezTo>
                      <a:pt x="365" y="0"/>
                      <a:pt x="0" y="395"/>
                      <a:pt x="0" y="790"/>
                    </a:cubicBezTo>
                    <a:cubicBezTo>
                      <a:pt x="0" y="1216"/>
                      <a:pt x="334" y="1611"/>
                      <a:pt x="821" y="1611"/>
                    </a:cubicBezTo>
                    <a:cubicBezTo>
                      <a:pt x="1277" y="1611"/>
                      <a:pt x="1611" y="1216"/>
                      <a:pt x="1611" y="790"/>
                    </a:cubicBezTo>
                    <a:cubicBezTo>
                      <a:pt x="1611" y="334"/>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1"/>
              <p:cNvSpPr/>
              <p:nvPr/>
            </p:nvSpPr>
            <p:spPr>
              <a:xfrm flipH="1">
                <a:off x="8561688" y="819663"/>
                <a:ext cx="39550" cy="40300"/>
              </a:xfrm>
              <a:custGeom>
                <a:avLst/>
                <a:gdLst/>
                <a:ahLst/>
                <a:cxnLst/>
                <a:rect l="l" t="t" r="r" b="b"/>
                <a:pathLst>
                  <a:path w="1582" h="1612" extrusionOk="0">
                    <a:moveTo>
                      <a:pt x="791" y="0"/>
                    </a:moveTo>
                    <a:cubicBezTo>
                      <a:pt x="335" y="0"/>
                      <a:pt x="1" y="396"/>
                      <a:pt x="1" y="821"/>
                    </a:cubicBezTo>
                    <a:cubicBezTo>
                      <a:pt x="1" y="1277"/>
                      <a:pt x="335" y="1611"/>
                      <a:pt x="791" y="1611"/>
                    </a:cubicBezTo>
                    <a:cubicBezTo>
                      <a:pt x="1247" y="1611"/>
                      <a:pt x="1581" y="1277"/>
                      <a:pt x="1581" y="821"/>
                    </a:cubicBezTo>
                    <a:cubicBezTo>
                      <a:pt x="1581" y="36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1"/>
              <p:cNvSpPr/>
              <p:nvPr/>
            </p:nvSpPr>
            <p:spPr>
              <a:xfrm flipH="1">
                <a:off x="8561688" y="688188"/>
                <a:ext cx="39550" cy="39550"/>
              </a:xfrm>
              <a:custGeom>
                <a:avLst/>
                <a:gdLst/>
                <a:ahLst/>
                <a:cxnLst/>
                <a:rect l="l" t="t" r="r" b="b"/>
                <a:pathLst>
                  <a:path w="1582" h="1582" extrusionOk="0">
                    <a:moveTo>
                      <a:pt x="791" y="1"/>
                    </a:moveTo>
                    <a:cubicBezTo>
                      <a:pt x="335" y="1"/>
                      <a:pt x="1" y="366"/>
                      <a:pt x="1" y="791"/>
                    </a:cubicBezTo>
                    <a:cubicBezTo>
                      <a:pt x="1" y="1186"/>
                      <a:pt x="335" y="1582"/>
                      <a:pt x="791" y="1582"/>
                    </a:cubicBezTo>
                    <a:cubicBezTo>
                      <a:pt x="1247" y="1582"/>
                      <a:pt x="1581" y="1186"/>
                      <a:pt x="1581" y="791"/>
                    </a:cubicBezTo>
                    <a:cubicBezTo>
                      <a:pt x="1581" y="335"/>
                      <a:pt x="121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1"/>
              <p:cNvSpPr/>
              <p:nvPr/>
            </p:nvSpPr>
            <p:spPr>
              <a:xfrm flipH="1">
                <a:off x="8561688" y="555988"/>
                <a:ext cx="39550" cy="39525"/>
              </a:xfrm>
              <a:custGeom>
                <a:avLst/>
                <a:gdLst/>
                <a:ahLst/>
                <a:cxnLst/>
                <a:rect l="l" t="t" r="r" b="b"/>
                <a:pathLst>
                  <a:path w="1582" h="1581" extrusionOk="0">
                    <a:moveTo>
                      <a:pt x="791" y="0"/>
                    </a:moveTo>
                    <a:cubicBezTo>
                      <a:pt x="335" y="0"/>
                      <a:pt x="1" y="365"/>
                      <a:pt x="1" y="790"/>
                    </a:cubicBezTo>
                    <a:cubicBezTo>
                      <a:pt x="1" y="1216"/>
                      <a:pt x="335" y="1550"/>
                      <a:pt x="791" y="1581"/>
                    </a:cubicBezTo>
                    <a:cubicBezTo>
                      <a:pt x="1247" y="1581"/>
                      <a:pt x="1581" y="1246"/>
                      <a:pt x="1581" y="790"/>
                    </a:cubicBezTo>
                    <a:cubicBezTo>
                      <a:pt x="1581" y="33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1"/>
              <p:cNvSpPr/>
              <p:nvPr/>
            </p:nvSpPr>
            <p:spPr>
              <a:xfrm flipH="1">
                <a:off x="8561688" y="422988"/>
                <a:ext cx="39550" cy="39550"/>
              </a:xfrm>
              <a:custGeom>
                <a:avLst/>
                <a:gdLst/>
                <a:ahLst/>
                <a:cxnLst/>
                <a:rect l="l" t="t" r="r" b="b"/>
                <a:pathLst>
                  <a:path w="1582" h="1582" extrusionOk="0">
                    <a:moveTo>
                      <a:pt x="791" y="1"/>
                    </a:moveTo>
                    <a:cubicBezTo>
                      <a:pt x="335" y="1"/>
                      <a:pt x="1" y="366"/>
                      <a:pt x="1" y="791"/>
                    </a:cubicBezTo>
                    <a:cubicBezTo>
                      <a:pt x="1" y="1247"/>
                      <a:pt x="335" y="1581"/>
                      <a:pt x="791" y="1581"/>
                    </a:cubicBezTo>
                    <a:cubicBezTo>
                      <a:pt x="1247" y="1581"/>
                      <a:pt x="1581" y="1217"/>
                      <a:pt x="1581" y="791"/>
                    </a:cubicBezTo>
                    <a:cubicBezTo>
                      <a:pt x="1581" y="335"/>
                      <a:pt x="121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1"/>
              <p:cNvSpPr/>
              <p:nvPr/>
            </p:nvSpPr>
            <p:spPr>
              <a:xfrm flipH="1">
                <a:off x="8561688" y="290788"/>
                <a:ext cx="39550" cy="40300"/>
              </a:xfrm>
              <a:custGeom>
                <a:avLst/>
                <a:gdLst/>
                <a:ahLst/>
                <a:cxnLst/>
                <a:rect l="l" t="t" r="r" b="b"/>
                <a:pathLst>
                  <a:path w="1582" h="1612" extrusionOk="0">
                    <a:moveTo>
                      <a:pt x="791" y="0"/>
                    </a:moveTo>
                    <a:cubicBezTo>
                      <a:pt x="335" y="0"/>
                      <a:pt x="1" y="395"/>
                      <a:pt x="1" y="790"/>
                    </a:cubicBezTo>
                    <a:cubicBezTo>
                      <a:pt x="1" y="1216"/>
                      <a:pt x="335" y="1581"/>
                      <a:pt x="791" y="1611"/>
                    </a:cubicBezTo>
                    <a:cubicBezTo>
                      <a:pt x="1247" y="1611"/>
                      <a:pt x="1581" y="1216"/>
                      <a:pt x="1581" y="790"/>
                    </a:cubicBezTo>
                    <a:cubicBezTo>
                      <a:pt x="1581" y="334"/>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1"/>
              <p:cNvSpPr/>
              <p:nvPr/>
            </p:nvSpPr>
            <p:spPr>
              <a:xfrm flipH="1">
                <a:off x="8716713" y="819663"/>
                <a:ext cx="39550" cy="40300"/>
              </a:xfrm>
              <a:custGeom>
                <a:avLst/>
                <a:gdLst/>
                <a:ahLst/>
                <a:cxnLst/>
                <a:rect l="l" t="t" r="r" b="b"/>
                <a:pathLst>
                  <a:path w="1582" h="1612" extrusionOk="0">
                    <a:moveTo>
                      <a:pt x="791" y="0"/>
                    </a:moveTo>
                    <a:cubicBezTo>
                      <a:pt x="335" y="0"/>
                      <a:pt x="1" y="396"/>
                      <a:pt x="1" y="821"/>
                    </a:cubicBezTo>
                    <a:cubicBezTo>
                      <a:pt x="1" y="1277"/>
                      <a:pt x="335" y="1611"/>
                      <a:pt x="791" y="1611"/>
                    </a:cubicBezTo>
                    <a:cubicBezTo>
                      <a:pt x="1247" y="1611"/>
                      <a:pt x="1582" y="1277"/>
                      <a:pt x="1582" y="821"/>
                    </a:cubicBezTo>
                    <a:cubicBezTo>
                      <a:pt x="1582"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1"/>
              <p:cNvSpPr/>
              <p:nvPr/>
            </p:nvSpPr>
            <p:spPr>
              <a:xfrm flipH="1">
                <a:off x="8716713" y="688188"/>
                <a:ext cx="39550" cy="39550"/>
              </a:xfrm>
              <a:custGeom>
                <a:avLst/>
                <a:gdLst/>
                <a:ahLst/>
                <a:cxnLst/>
                <a:rect l="l" t="t" r="r" b="b"/>
                <a:pathLst>
                  <a:path w="1582" h="1582" extrusionOk="0">
                    <a:moveTo>
                      <a:pt x="791" y="1"/>
                    </a:moveTo>
                    <a:cubicBezTo>
                      <a:pt x="335" y="1"/>
                      <a:pt x="1" y="366"/>
                      <a:pt x="1" y="791"/>
                    </a:cubicBezTo>
                    <a:cubicBezTo>
                      <a:pt x="1" y="1186"/>
                      <a:pt x="335" y="1582"/>
                      <a:pt x="791" y="1582"/>
                    </a:cubicBezTo>
                    <a:cubicBezTo>
                      <a:pt x="1247" y="1582"/>
                      <a:pt x="1582" y="1186"/>
                      <a:pt x="1582" y="791"/>
                    </a:cubicBezTo>
                    <a:cubicBezTo>
                      <a:pt x="1582"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1"/>
              <p:cNvSpPr/>
              <p:nvPr/>
            </p:nvSpPr>
            <p:spPr>
              <a:xfrm flipH="1">
                <a:off x="8716713" y="555988"/>
                <a:ext cx="39550" cy="39525"/>
              </a:xfrm>
              <a:custGeom>
                <a:avLst/>
                <a:gdLst/>
                <a:ahLst/>
                <a:cxnLst/>
                <a:rect l="l" t="t" r="r" b="b"/>
                <a:pathLst>
                  <a:path w="1582" h="1581" extrusionOk="0">
                    <a:moveTo>
                      <a:pt x="791" y="0"/>
                    </a:moveTo>
                    <a:cubicBezTo>
                      <a:pt x="366" y="0"/>
                      <a:pt x="1" y="365"/>
                      <a:pt x="1" y="790"/>
                    </a:cubicBezTo>
                    <a:cubicBezTo>
                      <a:pt x="1" y="1216"/>
                      <a:pt x="366" y="1581"/>
                      <a:pt x="791" y="1581"/>
                    </a:cubicBezTo>
                    <a:cubicBezTo>
                      <a:pt x="1217" y="1581"/>
                      <a:pt x="1582" y="1216"/>
                      <a:pt x="1582" y="790"/>
                    </a:cubicBezTo>
                    <a:cubicBezTo>
                      <a:pt x="1582" y="36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1"/>
              <p:cNvSpPr/>
              <p:nvPr/>
            </p:nvSpPr>
            <p:spPr>
              <a:xfrm flipH="1">
                <a:off x="8716713" y="422988"/>
                <a:ext cx="39550" cy="39550"/>
              </a:xfrm>
              <a:custGeom>
                <a:avLst/>
                <a:gdLst/>
                <a:ahLst/>
                <a:cxnLst/>
                <a:rect l="l" t="t" r="r" b="b"/>
                <a:pathLst>
                  <a:path w="1582" h="1582" extrusionOk="0">
                    <a:moveTo>
                      <a:pt x="791" y="1"/>
                    </a:moveTo>
                    <a:cubicBezTo>
                      <a:pt x="335" y="1"/>
                      <a:pt x="1" y="366"/>
                      <a:pt x="1" y="791"/>
                    </a:cubicBezTo>
                    <a:cubicBezTo>
                      <a:pt x="1" y="1247"/>
                      <a:pt x="335" y="1581"/>
                      <a:pt x="791" y="1581"/>
                    </a:cubicBezTo>
                    <a:cubicBezTo>
                      <a:pt x="1247" y="1581"/>
                      <a:pt x="1582" y="1217"/>
                      <a:pt x="1582" y="791"/>
                    </a:cubicBezTo>
                    <a:cubicBezTo>
                      <a:pt x="1582"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1"/>
              <p:cNvSpPr/>
              <p:nvPr/>
            </p:nvSpPr>
            <p:spPr>
              <a:xfrm flipH="1">
                <a:off x="8716713" y="290788"/>
                <a:ext cx="39550" cy="40300"/>
              </a:xfrm>
              <a:custGeom>
                <a:avLst/>
                <a:gdLst/>
                <a:ahLst/>
                <a:cxnLst/>
                <a:rect l="l" t="t" r="r" b="b"/>
                <a:pathLst>
                  <a:path w="1582" h="1612" extrusionOk="0">
                    <a:moveTo>
                      <a:pt x="791" y="0"/>
                    </a:moveTo>
                    <a:cubicBezTo>
                      <a:pt x="335" y="0"/>
                      <a:pt x="1" y="395"/>
                      <a:pt x="1" y="790"/>
                    </a:cubicBezTo>
                    <a:cubicBezTo>
                      <a:pt x="1" y="1216"/>
                      <a:pt x="335" y="1611"/>
                      <a:pt x="791" y="1611"/>
                    </a:cubicBezTo>
                    <a:cubicBezTo>
                      <a:pt x="1247" y="1611"/>
                      <a:pt x="1582" y="1216"/>
                      <a:pt x="1582" y="790"/>
                    </a:cubicBezTo>
                    <a:cubicBezTo>
                      <a:pt x="1582" y="334"/>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1"/>
              <p:cNvSpPr/>
              <p:nvPr/>
            </p:nvSpPr>
            <p:spPr>
              <a:xfrm flipH="1">
                <a:off x="8870963" y="819663"/>
                <a:ext cx="40300" cy="40300"/>
              </a:xfrm>
              <a:custGeom>
                <a:avLst/>
                <a:gdLst/>
                <a:ahLst/>
                <a:cxnLst/>
                <a:rect l="l" t="t" r="r" b="b"/>
                <a:pathLst>
                  <a:path w="1612" h="1612" extrusionOk="0">
                    <a:moveTo>
                      <a:pt x="791" y="0"/>
                    </a:moveTo>
                    <a:cubicBezTo>
                      <a:pt x="335" y="0"/>
                      <a:pt x="0" y="396"/>
                      <a:pt x="0" y="821"/>
                    </a:cubicBezTo>
                    <a:cubicBezTo>
                      <a:pt x="0" y="1277"/>
                      <a:pt x="335" y="1611"/>
                      <a:pt x="791" y="1611"/>
                    </a:cubicBezTo>
                    <a:cubicBezTo>
                      <a:pt x="1246" y="1611"/>
                      <a:pt x="1611" y="1277"/>
                      <a:pt x="1611" y="821"/>
                    </a:cubicBezTo>
                    <a:cubicBezTo>
                      <a:pt x="1611" y="365"/>
                      <a:pt x="1246"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1"/>
              <p:cNvSpPr/>
              <p:nvPr/>
            </p:nvSpPr>
            <p:spPr>
              <a:xfrm flipH="1">
                <a:off x="8870963" y="688188"/>
                <a:ext cx="40300" cy="39550"/>
              </a:xfrm>
              <a:custGeom>
                <a:avLst/>
                <a:gdLst/>
                <a:ahLst/>
                <a:cxnLst/>
                <a:rect l="l" t="t" r="r" b="b"/>
                <a:pathLst>
                  <a:path w="1612" h="1582" extrusionOk="0">
                    <a:moveTo>
                      <a:pt x="791" y="1"/>
                    </a:moveTo>
                    <a:cubicBezTo>
                      <a:pt x="335" y="1"/>
                      <a:pt x="0" y="366"/>
                      <a:pt x="0" y="791"/>
                    </a:cubicBezTo>
                    <a:cubicBezTo>
                      <a:pt x="0" y="1186"/>
                      <a:pt x="335" y="1582"/>
                      <a:pt x="791" y="1582"/>
                    </a:cubicBezTo>
                    <a:cubicBezTo>
                      <a:pt x="1246" y="1582"/>
                      <a:pt x="1611" y="1186"/>
                      <a:pt x="1611" y="791"/>
                    </a:cubicBezTo>
                    <a:cubicBezTo>
                      <a:pt x="1611" y="335"/>
                      <a:pt x="1246"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1"/>
              <p:cNvSpPr/>
              <p:nvPr/>
            </p:nvSpPr>
            <p:spPr>
              <a:xfrm flipH="1">
                <a:off x="8870963" y="555988"/>
                <a:ext cx="40300" cy="39525"/>
              </a:xfrm>
              <a:custGeom>
                <a:avLst/>
                <a:gdLst/>
                <a:ahLst/>
                <a:cxnLst/>
                <a:rect l="l" t="t" r="r" b="b"/>
                <a:pathLst>
                  <a:path w="1612" h="1581" extrusionOk="0">
                    <a:moveTo>
                      <a:pt x="791" y="0"/>
                    </a:moveTo>
                    <a:cubicBezTo>
                      <a:pt x="335" y="0"/>
                      <a:pt x="0" y="365"/>
                      <a:pt x="0" y="790"/>
                    </a:cubicBezTo>
                    <a:cubicBezTo>
                      <a:pt x="0" y="1216"/>
                      <a:pt x="335" y="1581"/>
                      <a:pt x="791" y="1581"/>
                    </a:cubicBezTo>
                    <a:cubicBezTo>
                      <a:pt x="1246" y="1581"/>
                      <a:pt x="1611" y="1246"/>
                      <a:pt x="1611" y="790"/>
                    </a:cubicBezTo>
                    <a:cubicBezTo>
                      <a:pt x="1611" y="335"/>
                      <a:pt x="1246"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1"/>
              <p:cNvSpPr/>
              <p:nvPr/>
            </p:nvSpPr>
            <p:spPr>
              <a:xfrm flipH="1">
                <a:off x="8870963" y="422988"/>
                <a:ext cx="40300" cy="39550"/>
              </a:xfrm>
              <a:custGeom>
                <a:avLst/>
                <a:gdLst/>
                <a:ahLst/>
                <a:cxnLst/>
                <a:rect l="l" t="t" r="r" b="b"/>
                <a:pathLst>
                  <a:path w="1612" h="1582" extrusionOk="0">
                    <a:moveTo>
                      <a:pt x="791" y="1"/>
                    </a:moveTo>
                    <a:cubicBezTo>
                      <a:pt x="335" y="1"/>
                      <a:pt x="0" y="366"/>
                      <a:pt x="0" y="791"/>
                    </a:cubicBezTo>
                    <a:cubicBezTo>
                      <a:pt x="0" y="1247"/>
                      <a:pt x="335" y="1581"/>
                      <a:pt x="791" y="1581"/>
                    </a:cubicBezTo>
                    <a:cubicBezTo>
                      <a:pt x="1246" y="1581"/>
                      <a:pt x="1611" y="1217"/>
                      <a:pt x="1611" y="791"/>
                    </a:cubicBezTo>
                    <a:cubicBezTo>
                      <a:pt x="1611" y="335"/>
                      <a:pt x="1246"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1"/>
              <p:cNvSpPr/>
              <p:nvPr/>
            </p:nvSpPr>
            <p:spPr>
              <a:xfrm flipH="1">
                <a:off x="8870963" y="290788"/>
                <a:ext cx="40300" cy="40300"/>
              </a:xfrm>
              <a:custGeom>
                <a:avLst/>
                <a:gdLst/>
                <a:ahLst/>
                <a:cxnLst/>
                <a:rect l="l" t="t" r="r" b="b"/>
                <a:pathLst>
                  <a:path w="1612" h="1612" extrusionOk="0">
                    <a:moveTo>
                      <a:pt x="791" y="0"/>
                    </a:moveTo>
                    <a:cubicBezTo>
                      <a:pt x="335" y="0"/>
                      <a:pt x="0" y="395"/>
                      <a:pt x="0" y="790"/>
                    </a:cubicBezTo>
                    <a:cubicBezTo>
                      <a:pt x="0" y="1216"/>
                      <a:pt x="335" y="1611"/>
                      <a:pt x="791" y="1611"/>
                    </a:cubicBezTo>
                    <a:cubicBezTo>
                      <a:pt x="1246" y="1611"/>
                      <a:pt x="1611" y="1216"/>
                      <a:pt x="1611" y="790"/>
                    </a:cubicBezTo>
                    <a:cubicBezTo>
                      <a:pt x="1611" y="334"/>
                      <a:pt x="1246"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1"/>
              <p:cNvSpPr/>
              <p:nvPr/>
            </p:nvSpPr>
            <p:spPr>
              <a:xfrm flipH="1">
                <a:off x="9025988" y="819663"/>
                <a:ext cx="40300" cy="40300"/>
              </a:xfrm>
              <a:custGeom>
                <a:avLst/>
                <a:gdLst/>
                <a:ahLst/>
                <a:cxnLst/>
                <a:rect l="l" t="t" r="r" b="b"/>
                <a:pathLst>
                  <a:path w="1612" h="1612" extrusionOk="0">
                    <a:moveTo>
                      <a:pt x="821" y="0"/>
                    </a:moveTo>
                    <a:cubicBezTo>
                      <a:pt x="365" y="0"/>
                      <a:pt x="1" y="396"/>
                      <a:pt x="1" y="821"/>
                    </a:cubicBezTo>
                    <a:cubicBezTo>
                      <a:pt x="1" y="1277"/>
                      <a:pt x="365" y="1611"/>
                      <a:pt x="821" y="1611"/>
                    </a:cubicBezTo>
                    <a:cubicBezTo>
                      <a:pt x="1277" y="1611"/>
                      <a:pt x="1612" y="1277"/>
                      <a:pt x="1612" y="821"/>
                    </a:cubicBezTo>
                    <a:cubicBezTo>
                      <a:pt x="1612"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1"/>
              <p:cNvSpPr/>
              <p:nvPr/>
            </p:nvSpPr>
            <p:spPr>
              <a:xfrm flipH="1">
                <a:off x="9025988" y="688188"/>
                <a:ext cx="40300" cy="39550"/>
              </a:xfrm>
              <a:custGeom>
                <a:avLst/>
                <a:gdLst/>
                <a:ahLst/>
                <a:cxnLst/>
                <a:rect l="l" t="t" r="r" b="b"/>
                <a:pathLst>
                  <a:path w="1612" h="1582" extrusionOk="0">
                    <a:moveTo>
                      <a:pt x="821" y="1"/>
                    </a:moveTo>
                    <a:cubicBezTo>
                      <a:pt x="365" y="1"/>
                      <a:pt x="1" y="366"/>
                      <a:pt x="1" y="791"/>
                    </a:cubicBezTo>
                    <a:cubicBezTo>
                      <a:pt x="1" y="1186"/>
                      <a:pt x="365" y="1582"/>
                      <a:pt x="821" y="1582"/>
                    </a:cubicBezTo>
                    <a:cubicBezTo>
                      <a:pt x="1277" y="1582"/>
                      <a:pt x="1612" y="1186"/>
                      <a:pt x="1612" y="791"/>
                    </a:cubicBezTo>
                    <a:cubicBezTo>
                      <a:pt x="1612" y="33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1"/>
              <p:cNvSpPr/>
              <p:nvPr/>
            </p:nvSpPr>
            <p:spPr>
              <a:xfrm flipH="1">
                <a:off x="9025988" y="555988"/>
                <a:ext cx="40300" cy="39525"/>
              </a:xfrm>
              <a:custGeom>
                <a:avLst/>
                <a:gdLst/>
                <a:ahLst/>
                <a:cxnLst/>
                <a:rect l="l" t="t" r="r" b="b"/>
                <a:pathLst>
                  <a:path w="1612" h="1581" extrusionOk="0">
                    <a:moveTo>
                      <a:pt x="821" y="0"/>
                    </a:moveTo>
                    <a:cubicBezTo>
                      <a:pt x="365" y="0"/>
                      <a:pt x="1" y="365"/>
                      <a:pt x="1" y="790"/>
                    </a:cubicBezTo>
                    <a:cubicBezTo>
                      <a:pt x="1" y="1216"/>
                      <a:pt x="365" y="1581"/>
                      <a:pt x="821" y="1581"/>
                    </a:cubicBezTo>
                    <a:cubicBezTo>
                      <a:pt x="1277" y="1581"/>
                      <a:pt x="1612" y="1246"/>
                      <a:pt x="1612" y="790"/>
                    </a:cubicBezTo>
                    <a:cubicBezTo>
                      <a:pt x="1612" y="33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1"/>
              <p:cNvSpPr/>
              <p:nvPr/>
            </p:nvSpPr>
            <p:spPr>
              <a:xfrm flipH="1">
                <a:off x="9025988" y="422988"/>
                <a:ext cx="40300" cy="39550"/>
              </a:xfrm>
              <a:custGeom>
                <a:avLst/>
                <a:gdLst/>
                <a:ahLst/>
                <a:cxnLst/>
                <a:rect l="l" t="t" r="r" b="b"/>
                <a:pathLst>
                  <a:path w="1612" h="1582" extrusionOk="0">
                    <a:moveTo>
                      <a:pt x="821" y="1"/>
                    </a:moveTo>
                    <a:cubicBezTo>
                      <a:pt x="365" y="1"/>
                      <a:pt x="1" y="366"/>
                      <a:pt x="1" y="791"/>
                    </a:cubicBezTo>
                    <a:cubicBezTo>
                      <a:pt x="1" y="1247"/>
                      <a:pt x="365" y="1581"/>
                      <a:pt x="821" y="1581"/>
                    </a:cubicBezTo>
                    <a:cubicBezTo>
                      <a:pt x="1277" y="1581"/>
                      <a:pt x="1612" y="1217"/>
                      <a:pt x="1612" y="791"/>
                    </a:cubicBezTo>
                    <a:cubicBezTo>
                      <a:pt x="1612" y="33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1"/>
              <p:cNvSpPr/>
              <p:nvPr/>
            </p:nvSpPr>
            <p:spPr>
              <a:xfrm flipH="1">
                <a:off x="9025988" y="290788"/>
                <a:ext cx="40300" cy="40300"/>
              </a:xfrm>
              <a:custGeom>
                <a:avLst/>
                <a:gdLst/>
                <a:ahLst/>
                <a:cxnLst/>
                <a:rect l="l" t="t" r="r" b="b"/>
                <a:pathLst>
                  <a:path w="1612" h="1612" extrusionOk="0">
                    <a:moveTo>
                      <a:pt x="821" y="0"/>
                    </a:moveTo>
                    <a:cubicBezTo>
                      <a:pt x="365" y="0"/>
                      <a:pt x="1" y="395"/>
                      <a:pt x="1" y="790"/>
                    </a:cubicBezTo>
                    <a:cubicBezTo>
                      <a:pt x="1" y="1216"/>
                      <a:pt x="365" y="1611"/>
                      <a:pt x="821" y="1611"/>
                    </a:cubicBezTo>
                    <a:cubicBezTo>
                      <a:pt x="1277" y="1611"/>
                      <a:pt x="1612" y="1216"/>
                      <a:pt x="1612" y="790"/>
                    </a:cubicBezTo>
                    <a:cubicBezTo>
                      <a:pt x="1612" y="334"/>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1"/>
              <p:cNvSpPr/>
              <p:nvPr/>
            </p:nvSpPr>
            <p:spPr>
              <a:xfrm flipH="1">
                <a:off x="9180238" y="819663"/>
                <a:ext cx="39550" cy="40300"/>
              </a:xfrm>
              <a:custGeom>
                <a:avLst/>
                <a:gdLst/>
                <a:ahLst/>
                <a:cxnLst/>
                <a:rect l="l" t="t" r="r" b="b"/>
                <a:pathLst>
                  <a:path w="1582" h="1612" extrusionOk="0">
                    <a:moveTo>
                      <a:pt x="791" y="0"/>
                    </a:moveTo>
                    <a:cubicBezTo>
                      <a:pt x="335" y="0"/>
                      <a:pt x="1" y="396"/>
                      <a:pt x="1" y="821"/>
                    </a:cubicBezTo>
                    <a:cubicBezTo>
                      <a:pt x="1" y="1277"/>
                      <a:pt x="335" y="1611"/>
                      <a:pt x="791" y="1611"/>
                    </a:cubicBezTo>
                    <a:cubicBezTo>
                      <a:pt x="1247" y="1611"/>
                      <a:pt x="1581" y="1277"/>
                      <a:pt x="1581" y="821"/>
                    </a:cubicBezTo>
                    <a:cubicBezTo>
                      <a:pt x="1581"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1"/>
              <p:cNvSpPr/>
              <p:nvPr/>
            </p:nvSpPr>
            <p:spPr>
              <a:xfrm flipH="1">
                <a:off x="9180238" y="688188"/>
                <a:ext cx="39550" cy="39550"/>
              </a:xfrm>
              <a:custGeom>
                <a:avLst/>
                <a:gdLst/>
                <a:ahLst/>
                <a:cxnLst/>
                <a:rect l="l" t="t" r="r" b="b"/>
                <a:pathLst>
                  <a:path w="1582" h="1582" extrusionOk="0">
                    <a:moveTo>
                      <a:pt x="791" y="1"/>
                    </a:moveTo>
                    <a:cubicBezTo>
                      <a:pt x="335" y="1"/>
                      <a:pt x="1" y="366"/>
                      <a:pt x="1" y="791"/>
                    </a:cubicBezTo>
                    <a:cubicBezTo>
                      <a:pt x="1" y="1186"/>
                      <a:pt x="335" y="1582"/>
                      <a:pt x="791" y="1582"/>
                    </a:cubicBezTo>
                    <a:cubicBezTo>
                      <a:pt x="1247" y="1582"/>
                      <a:pt x="1581" y="1186"/>
                      <a:pt x="1581" y="791"/>
                    </a:cubicBezTo>
                    <a:cubicBezTo>
                      <a:pt x="1581"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1"/>
              <p:cNvSpPr/>
              <p:nvPr/>
            </p:nvSpPr>
            <p:spPr>
              <a:xfrm flipH="1">
                <a:off x="9180238" y="555988"/>
                <a:ext cx="39550" cy="39525"/>
              </a:xfrm>
              <a:custGeom>
                <a:avLst/>
                <a:gdLst/>
                <a:ahLst/>
                <a:cxnLst/>
                <a:rect l="l" t="t" r="r" b="b"/>
                <a:pathLst>
                  <a:path w="1582" h="1581" extrusionOk="0">
                    <a:moveTo>
                      <a:pt x="791" y="0"/>
                    </a:moveTo>
                    <a:cubicBezTo>
                      <a:pt x="335" y="0"/>
                      <a:pt x="1" y="365"/>
                      <a:pt x="1" y="790"/>
                    </a:cubicBezTo>
                    <a:cubicBezTo>
                      <a:pt x="1" y="1216"/>
                      <a:pt x="335" y="1581"/>
                      <a:pt x="791" y="1581"/>
                    </a:cubicBezTo>
                    <a:cubicBezTo>
                      <a:pt x="1247" y="1581"/>
                      <a:pt x="1581" y="1246"/>
                      <a:pt x="1581" y="790"/>
                    </a:cubicBezTo>
                    <a:cubicBezTo>
                      <a:pt x="1581" y="33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1"/>
              <p:cNvSpPr/>
              <p:nvPr/>
            </p:nvSpPr>
            <p:spPr>
              <a:xfrm flipH="1">
                <a:off x="9180238" y="422988"/>
                <a:ext cx="39550" cy="39550"/>
              </a:xfrm>
              <a:custGeom>
                <a:avLst/>
                <a:gdLst/>
                <a:ahLst/>
                <a:cxnLst/>
                <a:rect l="l" t="t" r="r" b="b"/>
                <a:pathLst>
                  <a:path w="1582" h="1582" extrusionOk="0">
                    <a:moveTo>
                      <a:pt x="791" y="1"/>
                    </a:moveTo>
                    <a:cubicBezTo>
                      <a:pt x="335" y="1"/>
                      <a:pt x="1" y="366"/>
                      <a:pt x="1" y="791"/>
                    </a:cubicBezTo>
                    <a:cubicBezTo>
                      <a:pt x="1" y="1247"/>
                      <a:pt x="335" y="1581"/>
                      <a:pt x="791" y="1581"/>
                    </a:cubicBezTo>
                    <a:cubicBezTo>
                      <a:pt x="1247" y="1581"/>
                      <a:pt x="1581" y="1217"/>
                      <a:pt x="1581" y="791"/>
                    </a:cubicBezTo>
                    <a:cubicBezTo>
                      <a:pt x="1581"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1"/>
              <p:cNvSpPr/>
              <p:nvPr/>
            </p:nvSpPr>
            <p:spPr>
              <a:xfrm flipH="1">
                <a:off x="9180238" y="290788"/>
                <a:ext cx="39550" cy="40300"/>
              </a:xfrm>
              <a:custGeom>
                <a:avLst/>
                <a:gdLst/>
                <a:ahLst/>
                <a:cxnLst/>
                <a:rect l="l" t="t" r="r" b="b"/>
                <a:pathLst>
                  <a:path w="1582" h="1612" extrusionOk="0">
                    <a:moveTo>
                      <a:pt x="791" y="0"/>
                    </a:moveTo>
                    <a:cubicBezTo>
                      <a:pt x="335" y="0"/>
                      <a:pt x="1" y="395"/>
                      <a:pt x="1" y="790"/>
                    </a:cubicBezTo>
                    <a:cubicBezTo>
                      <a:pt x="1" y="1216"/>
                      <a:pt x="335" y="1611"/>
                      <a:pt x="791" y="1611"/>
                    </a:cubicBezTo>
                    <a:cubicBezTo>
                      <a:pt x="1247" y="1611"/>
                      <a:pt x="1581" y="1216"/>
                      <a:pt x="1581" y="790"/>
                    </a:cubicBezTo>
                    <a:cubicBezTo>
                      <a:pt x="1581" y="334"/>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1"/>
              <p:cNvSpPr/>
              <p:nvPr/>
            </p:nvSpPr>
            <p:spPr>
              <a:xfrm flipH="1">
                <a:off x="9334513" y="819663"/>
                <a:ext cx="40300" cy="40300"/>
              </a:xfrm>
              <a:custGeom>
                <a:avLst/>
                <a:gdLst/>
                <a:ahLst/>
                <a:cxnLst/>
                <a:rect l="l" t="t" r="r" b="b"/>
                <a:pathLst>
                  <a:path w="1612" h="1612" extrusionOk="0">
                    <a:moveTo>
                      <a:pt x="791" y="0"/>
                    </a:moveTo>
                    <a:cubicBezTo>
                      <a:pt x="335" y="0"/>
                      <a:pt x="1" y="396"/>
                      <a:pt x="1" y="821"/>
                    </a:cubicBezTo>
                    <a:cubicBezTo>
                      <a:pt x="1" y="1277"/>
                      <a:pt x="335" y="1611"/>
                      <a:pt x="791" y="1611"/>
                    </a:cubicBezTo>
                    <a:cubicBezTo>
                      <a:pt x="1247" y="1611"/>
                      <a:pt x="1612" y="1277"/>
                      <a:pt x="1612" y="821"/>
                    </a:cubicBezTo>
                    <a:cubicBezTo>
                      <a:pt x="1612" y="36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1"/>
              <p:cNvSpPr/>
              <p:nvPr/>
            </p:nvSpPr>
            <p:spPr>
              <a:xfrm flipH="1">
                <a:off x="9334513" y="688188"/>
                <a:ext cx="40300" cy="39550"/>
              </a:xfrm>
              <a:custGeom>
                <a:avLst/>
                <a:gdLst/>
                <a:ahLst/>
                <a:cxnLst/>
                <a:rect l="l" t="t" r="r" b="b"/>
                <a:pathLst>
                  <a:path w="1612" h="1582" extrusionOk="0">
                    <a:moveTo>
                      <a:pt x="791" y="1"/>
                    </a:moveTo>
                    <a:cubicBezTo>
                      <a:pt x="335" y="1"/>
                      <a:pt x="1" y="366"/>
                      <a:pt x="1" y="791"/>
                    </a:cubicBezTo>
                    <a:cubicBezTo>
                      <a:pt x="1" y="1186"/>
                      <a:pt x="335" y="1582"/>
                      <a:pt x="791" y="1582"/>
                    </a:cubicBezTo>
                    <a:cubicBezTo>
                      <a:pt x="1247" y="1582"/>
                      <a:pt x="1612" y="1186"/>
                      <a:pt x="1612" y="791"/>
                    </a:cubicBezTo>
                    <a:cubicBezTo>
                      <a:pt x="1612" y="335"/>
                      <a:pt x="121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1"/>
              <p:cNvSpPr/>
              <p:nvPr/>
            </p:nvSpPr>
            <p:spPr>
              <a:xfrm flipH="1">
                <a:off x="9334513" y="555988"/>
                <a:ext cx="40300" cy="39525"/>
              </a:xfrm>
              <a:custGeom>
                <a:avLst/>
                <a:gdLst/>
                <a:ahLst/>
                <a:cxnLst/>
                <a:rect l="l" t="t" r="r" b="b"/>
                <a:pathLst>
                  <a:path w="1612" h="1581" extrusionOk="0">
                    <a:moveTo>
                      <a:pt x="791" y="0"/>
                    </a:moveTo>
                    <a:cubicBezTo>
                      <a:pt x="335" y="0"/>
                      <a:pt x="1" y="365"/>
                      <a:pt x="1" y="790"/>
                    </a:cubicBezTo>
                    <a:cubicBezTo>
                      <a:pt x="1" y="1216"/>
                      <a:pt x="335" y="1550"/>
                      <a:pt x="791" y="1581"/>
                    </a:cubicBezTo>
                    <a:cubicBezTo>
                      <a:pt x="1247" y="1581"/>
                      <a:pt x="1612" y="1246"/>
                      <a:pt x="1612" y="790"/>
                    </a:cubicBezTo>
                    <a:cubicBezTo>
                      <a:pt x="1612" y="33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1"/>
              <p:cNvSpPr/>
              <p:nvPr/>
            </p:nvSpPr>
            <p:spPr>
              <a:xfrm flipH="1">
                <a:off x="9334513" y="422988"/>
                <a:ext cx="40300" cy="39550"/>
              </a:xfrm>
              <a:custGeom>
                <a:avLst/>
                <a:gdLst/>
                <a:ahLst/>
                <a:cxnLst/>
                <a:rect l="l" t="t" r="r" b="b"/>
                <a:pathLst>
                  <a:path w="1612" h="1582" extrusionOk="0">
                    <a:moveTo>
                      <a:pt x="791" y="1"/>
                    </a:moveTo>
                    <a:cubicBezTo>
                      <a:pt x="335" y="1"/>
                      <a:pt x="1" y="366"/>
                      <a:pt x="1" y="791"/>
                    </a:cubicBezTo>
                    <a:cubicBezTo>
                      <a:pt x="1" y="1247"/>
                      <a:pt x="335" y="1581"/>
                      <a:pt x="791" y="1581"/>
                    </a:cubicBezTo>
                    <a:cubicBezTo>
                      <a:pt x="1247" y="1581"/>
                      <a:pt x="1612" y="1217"/>
                      <a:pt x="1612" y="791"/>
                    </a:cubicBezTo>
                    <a:cubicBezTo>
                      <a:pt x="1612" y="335"/>
                      <a:pt x="121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1"/>
              <p:cNvSpPr/>
              <p:nvPr/>
            </p:nvSpPr>
            <p:spPr>
              <a:xfrm flipH="1">
                <a:off x="9334513" y="290788"/>
                <a:ext cx="40300" cy="40300"/>
              </a:xfrm>
              <a:custGeom>
                <a:avLst/>
                <a:gdLst/>
                <a:ahLst/>
                <a:cxnLst/>
                <a:rect l="l" t="t" r="r" b="b"/>
                <a:pathLst>
                  <a:path w="1612" h="1612" extrusionOk="0">
                    <a:moveTo>
                      <a:pt x="791" y="0"/>
                    </a:moveTo>
                    <a:cubicBezTo>
                      <a:pt x="335" y="0"/>
                      <a:pt x="1" y="395"/>
                      <a:pt x="1" y="790"/>
                    </a:cubicBezTo>
                    <a:cubicBezTo>
                      <a:pt x="1" y="1216"/>
                      <a:pt x="335" y="1581"/>
                      <a:pt x="791" y="1611"/>
                    </a:cubicBezTo>
                    <a:cubicBezTo>
                      <a:pt x="1247" y="1611"/>
                      <a:pt x="1612" y="1216"/>
                      <a:pt x="1612" y="790"/>
                    </a:cubicBezTo>
                    <a:cubicBezTo>
                      <a:pt x="1612" y="334"/>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1" name="Google Shape;2051;p31"/>
            <p:cNvSpPr/>
            <p:nvPr/>
          </p:nvSpPr>
          <p:spPr>
            <a:xfrm flipH="1">
              <a:off x="7471513" y="117888"/>
              <a:ext cx="196850" cy="172900"/>
            </a:xfrm>
            <a:custGeom>
              <a:avLst/>
              <a:gdLst/>
              <a:ahLst/>
              <a:cxnLst/>
              <a:rect l="l" t="t" r="r" b="b"/>
              <a:pathLst>
                <a:path w="7874" h="6916" extrusionOk="0">
                  <a:moveTo>
                    <a:pt x="3945" y="0"/>
                  </a:moveTo>
                  <a:cubicBezTo>
                    <a:pt x="3502" y="0"/>
                    <a:pt x="3051" y="86"/>
                    <a:pt x="2615" y="266"/>
                  </a:cubicBezTo>
                  <a:cubicBezTo>
                    <a:pt x="852" y="996"/>
                    <a:pt x="1" y="3032"/>
                    <a:pt x="761" y="4795"/>
                  </a:cubicBezTo>
                  <a:cubicBezTo>
                    <a:pt x="1310" y="6122"/>
                    <a:pt x="2582" y="6915"/>
                    <a:pt x="3930" y="6915"/>
                  </a:cubicBezTo>
                  <a:cubicBezTo>
                    <a:pt x="4373" y="6915"/>
                    <a:pt x="4824" y="6830"/>
                    <a:pt x="5259" y="6649"/>
                  </a:cubicBezTo>
                  <a:cubicBezTo>
                    <a:pt x="7022" y="5920"/>
                    <a:pt x="7873" y="3883"/>
                    <a:pt x="7114" y="2120"/>
                  </a:cubicBezTo>
                  <a:cubicBezTo>
                    <a:pt x="6564" y="793"/>
                    <a:pt x="5292" y="0"/>
                    <a:pt x="39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2" name="Google Shape;2052;p31"/>
          <p:cNvGrpSpPr/>
          <p:nvPr/>
        </p:nvGrpSpPr>
        <p:grpSpPr>
          <a:xfrm rot="-5400000">
            <a:off x="7922694" y="-291978"/>
            <a:ext cx="1260108" cy="1260108"/>
            <a:chOff x="5238200" y="4091525"/>
            <a:chExt cx="574500" cy="574500"/>
          </a:xfrm>
        </p:grpSpPr>
        <p:sp>
          <p:nvSpPr>
            <p:cNvPr id="2053" name="Google Shape;2053;p31"/>
            <p:cNvSpPr/>
            <p:nvPr/>
          </p:nvSpPr>
          <p:spPr>
            <a:xfrm>
              <a:off x="5663750" y="4517075"/>
              <a:ext cx="148950" cy="148950"/>
            </a:xfrm>
            <a:custGeom>
              <a:avLst/>
              <a:gdLst/>
              <a:ahLst/>
              <a:cxnLst/>
              <a:rect l="l" t="t" r="r" b="b"/>
              <a:pathLst>
                <a:path w="5958" h="5958" extrusionOk="0">
                  <a:moveTo>
                    <a:pt x="5715" y="274"/>
                  </a:moveTo>
                  <a:lnTo>
                    <a:pt x="5715" y="5654"/>
                  </a:lnTo>
                  <a:lnTo>
                    <a:pt x="304" y="5654"/>
                  </a:lnTo>
                  <a:lnTo>
                    <a:pt x="304" y="274"/>
                  </a:lnTo>
                  <a:close/>
                  <a:moveTo>
                    <a:pt x="0" y="0"/>
                  </a:moveTo>
                  <a:lnTo>
                    <a:pt x="0" y="5958"/>
                  </a:lnTo>
                  <a:lnTo>
                    <a:pt x="5958" y="5958"/>
                  </a:lnTo>
                  <a:lnTo>
                    <a:pt x="59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1"/>
            <p:cNvSpPr/>
            <p:nvPr/>
          </p:nvSpPr>
          <p:spPr>
            <a:xfrm>
              <a:off x="5522400" y="4375725"/>
              <a:ext cx="148975" cy="148975"/>
            </a:xfrm>
            <a:custGeom>
              <a:avLst/>
              <a:gdLst/>
              <a:ahLst/>
              <a:cxnLst/>
              <a:rect l="l" t="t" r="r" b="b"/>
              <a:pathLst>
                <a:path w="5959" h="5959" extrusionOk="0">
                  <a:moveTo>
                    <a:pt x="5654" y="274"/>
                  </a:moveTo>
                  <a:lnTo>
                    <a:pt x="5654" y="5654"/>
                  </a:lnTo>
                  <a:lnTo>
                    <a:pt x="274" y="5654"/>
                  </a:lnTo>
                  <a:lnTo>
                    <a:pt x="274" y="274"/>
                  </a:lnTo>
                  <a:close/>
                  <a:moveTo>
                    <a:pt x="1" y="1"/>
                  </a:moveTo>
                  <a:lnTo>
                    <a:pt x="1" y="5958"/>
                  </a:lnTo>
                  <a:lnTo>
                    <a:pt x="5958" y="5958"/>
                  </a:lnTo>
                  <a:lnTo>
                    <a:pt x="5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1"/>
            <p:cNvSpPr/>
            <p:nvPr/>
          </p:nvSpPr>
          <p:spPr>
            <a:xfrm>
              <a:off x="5522400" y="4234400"/>
              <a:ext cx="148975" cy="148950"/>
            </a:xfrm>
            <a:custGeom>
              <a:avLst/>
              <a:gdLst/>
              <a:ahLst/>
              <a:cxnLst/>
              <a:rect l="l" t="t" r="r" b="b"/>
              <a:pathLst>
                <a:path w="5959" h="5958" extrusionOk="0">
                  <a:moveTo>
                    <a:pt x="5654" y="243"/>
                  </a:moveTo>
                  <a:lnTo>
                    <a:pt x="5654" y="5654"/>
                  </a:lnTo>
                  <a:lnTo>
                    <a:pt x="274" y="5654"/>
                  </a:lnTo>
                  <a:lnTo>
                    <a:pt x="274" y="243"/>
                  </a:lnTo>
                  <a:close/>
                  <a:moveTo>
                    <a:pt x="1" y="0"/>
                  </a:moveTo>
                  <a:lnTo>
                    <a:pt x="1" y="5958"/>
                  </a:lnTo>
                  <a:lnTo>
                    <a:pt x="5958" y="5958"/>
                  </a:lnTo>
                  <a:lnTo>
                    <a:pt x="59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1"/>
            <p:cNvSpPr/>
            <p:nvPr/>
          </p:nvSpPr>
          <p:spPr>
            <a:xfrm>
              <a:off x="5381075" y="4375725"/>
              <a:ext cx="148950" cy="148975"/>
            </a:xfrm>
            <a:custGeom>
              <a:avLst/>
              <a:gdLst/>
              <a:ahLst/>
              <a:cxnLst/>
              <a:rect l="l" t="t" r="r" b="b"/>
              <a:pathLst>
                <a:path w="5958" h="5959" extrusionOk="0">
                  <a:moveTo>
                    <a:pt x="5654" y="274"/>
                  </a:moveTo>
                  <a:lnTo>
                    <a:pt x="5654" y="5654"/>
                  </a:lnTo>
                  <a:lnTo>
                    <a:pt x="243" y="5654"/>
                  </a:lnTo>
                  <a:lnTo>
                    <a:pt x="243" y="274"/>
                  </a:lnTo>
                  <a:close/>
                  <a:moveTo>
                    <a:pt x="0" y="1"/>
                  </a:moveTo>
                  <a:lnTo>
                    <a:pt x="0" y="5958"/>
                  </a:lnTo>
                  <a:lnTo>
                    <a:pt x="5958" y="5958"/>
                  </a:lnTo>
                  <a:lnTo>
                    <a:pt x="5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1"/>
            <p:cNvSpPr/>
            <p:nvPr/>
          </p:nvSpPr>
          <p:spPr>
            <a:xfrm>
              <a:off x="5663750" y="4375725"/>
              <a:ext cx="148950" cy="148975"/>
            </a:xfrm>
            <a:custGeom>
              <a:avLst/>
              <a:gdLst/>
              <a:ahLst/>
              <a:cxnLst/>
              <a:rect l="l" t="t" r="r" b="b"/>
              <a:pathLst>
                <a:path w="5958" h="5959" extrusionOk="0">
                  <a:moveTo>
                    <a:pt x="5715" y="274"/>
                  </a:moveTo>
                  <a:lnTo>
                    <a:pt x="5715" y="5654"/>
                  </a:lnTo>
                  <a:lnTo>
                    <a:pt x="304" y="5654"/>
                  </a:lnTo>
                  <a:lnTo>
                    <a:pt x="304" y="274"/>
                  </a:lnTo>
                  <a:close/>
                  <a:moveTo>
                    <a:pt x="0" y="1"/>
                  </a:moveTo>
                  <a:lnTo>
                    <a:pt x="0" y="5958"/>
                  </a:lnTo>
                  <a:lnTo>
                    <a:pt x="5958" y="5958"/>
                  </a:lnTo>
                  <a:lnTo>
                    <a:pt x="5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1"/>
            <p:cNvSpPr/>
            <p:nvPr/>
          </p:nvSpPr>
          <p:spPr>
            <a:xfrm>
              <a:off x="5663750" y="4234400"/>
              <a:ext cx="148950" cy="148950"/>
            </a:xfrm>
            <a:custGeom>
              <a:avLst/>
              <a:gdLst/>
              <a:ahLst/>
              <a:cxnLst/>
              <a:rect l="l" t="t" r="r" b="b"/>
              <a:pathLst>
                <a:path w="5958" h="5958" extrusionOk="0">
                  <a:moveTo>
                    <a:pt x="5715" y="243"/>
                  </a:moveTo>
                  <a:lnTo>
                    <a:pt x="5715" y="5654"/>
                  </a:lnTo>
                  <a:lnTo>
                    <a:pt x="304" y="5654"/>
                  </a:lnTo>
                  <a:lnTo>
                    <a:pt x="304" y="243"/>
                  </a:lnTo>
                  <a:close/>
                  <a:moveTo>
                    <a:pt x="0" y="0"/>
                  </a:moveTo>
                  <a:lnTo>
                    <a:pt x="0" y="5958"/>
                  </a:lnTo>
                  <a:lnTo>
                    <a:pt x="5958" y="5958"/>
                  </a:lnTo>
                  <a:lnTo>
                    <a:pt x="59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1"/>
            <p:cNvSpPr/>
            <p:nvPr/>
          </p:nvSpPr>
          <p:spPr>
            <a:xfrm>
              <a:off x="5663750" y="4091525"/>
              <a:ext cx="148950" cy="148975"/>
            </a:xfrm>
            <a:custGeom>
              <a:avLst/>
              <a:gdLst/>
              <a:ahLst/>
              <a:cxnLst/>
              <a:rect l="l" t="t" r="r" b="b"/>
              <a:pathLst>
                <a:path w="5958" h="5959" extrusionOk="0">
                  <a:moveTo>
                    <a:pt x="5715" y="305"/>
                  </a:moveTo>
                  <a:lnTo>
                    <a:pt x="5715" y="5715"/>
                  </a:lnTo>
                  <a:lnTo>
                    <a:pt x="304" y="5715"/>
                  </a:lnTo>
                  <a:lnTo>
                    <a:pt x="304" y="305"/>
                  </a:lnTo>
                  <a:close/>
                  <a:moveTo>
                    <a:pt x="0" y="1"/>
                  </a:moveTo>
                  <a:lnTo>
                    <a:pt x="0" y="5958"/>
                  </a:lnTo>
                  <a:lnTo>
                    <a:pt x="5958" y="5958"/>
                  </a:lnTo>
                  <a:lnTo>
                    <a:pt x="5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1"/>
            <p:cNvSpPr/>
            <p:nvPr/>
          </p:nvSpPr>
          <p:spPr>
            <a:xfrm>
              <a:off x="5522400" y="4517075"/>
              <a:ext cx="148975" cy="148950"/>
            </a:xfrm>
            <a:custGeom>
              <a:avLst/>
              <a:gdLst/>
              <a:ahLst/>
              <a:cxnLst/>
              <a:rect l="l" t="t" r="r" b="b"/>
              <a:pathLst>
                <a:path w="5959" h="5958" extrusionOk="0">
                  <a:moveTo>
                    <a:pt x="5654" y="274"/>
                  </a:moveTo>
                  <a:lnTo>
                    <a:pt x="5654" y="5654"/>
                  </a:lnTo>
                  <a:lnTo>
                    <a:pt x="274" y="5654"/>
                  </a:lnTo>
                  <a:lnTo>
                    <a:pt x="274" y="274"/>
                  </a:lnTo>
                  <a:close/>
                  <a:moveTo>
                    <a:pt x="1" y="0"/>
                  </a:moveTo>
                  <a:lnTo>
                    <a:pt x="1" y="5958"/>
                  </a:lnTo>
                  <a:lnTo>
                    <a:pt x="5958" y="5958"/>
                  </a:lnTo>
                  <a:lnTo>
                    <a:pt x="59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1"/>
            <p:cNvSpPr/>
            <p:nvPr/>
          </p:nvSpPr>
          <p:spPr>
            <a:xfrm>
              <a:off x="5381075" y="4517075"/>
              <a:ext cx="148950" cy="148950"/>
            </a:xfrm>
            <a:custGeom>
              <a:avLst/>
              <a:gdLst/>
              <a:ahLst/>
              <a:cxnLst/>
              <a:rect l="l" t="t" r="r" b="b"/>
              <a:pathLst>
                <a:path w="5958" h="5958" extrusionOk="0">
                  <a:moveTo>
                    <a:pt x="5654" y="274"/>
                  </a:moveTo>
                  <a:lnTo>
                    <a:pt x="5654" y="5654"/>
                  </a:lnTo>
                  <a:lnTo>
                    <a:pt x="243" y="5654"/>
                  </a:lnTo>
                  <a:lnTo>
                    <a:pt x="243" y="274"/>
                  </a:lnTo>
                  <a:close/>
                  <a:moveTo>
                    <a:pt x="0" y="0"/>
                  </a:moveTo>
                  <a:lnTo>
                    <a:pt x="0" y="5958"/>
                  </a:lnTo>
                  <a:lnTo>
                    <a:pt x="5958" y="5958"/>
                  </a:lnTo>
                  <a:lnTo>
                    <a:pt x="59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1"/>
            <p:cNvSpPr/>
            <p:nvPr/>
          </p:nvSpPr>
          <p:spPr>
            <a:xfrm>
              <a:off x="5238200" y="4517075"/>
              <a:ext cx="148975" cy="148950"/>
            </a:xfrm>
            <a:custGeom>
              <a:avLst/>
              <a:gdLst/>
              <a:ahLst/>
              <a:cxnLst/>
              <a:rect l="l" t="t" r="r" b="b"/>
              <a:pathLst>
                <a:path w="5959" h="5958" extrusionOk="0">
                  <a:moveTo>
                    <a:pt x="5715" y="274"/>
                  </a:moveTo>
                  <a:lnTo>
                    <a:pt x="5715" y="5654"/>
                  </a:lnTo>
                  <a:lnTo>
                    <a:pt x="305" y="5654"/>
                  </a:lnTo>
                  <a:lnTo>
                    <a:pt x="305" y="274"/>
                  </a:lnTo>
                  <a:close/>
                  <a:moveTo>
                    <a:pt x="1" y="0"/>
                  </a:moveTo>
                  <a:lnTo>
                    <a:pt x="1" y="5958"/>
                  </a:lnTo>
                  <a:lnTo>
                    <a:pt x="5958" y="5958"/>
                  </a:lnTo>
                  <a:lnTo>
                    <a:pt x="59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2137"/>
        <p:cNvGrpSpPr/>
        <p:nvPr/>
      </p:nvGrpSpPr>
      <p:grpSpPr>
        <a:xfrm>
          <a:off x="0" y="0"/>
          <a:ext cx="0" cy="0"/>
          <a:chOff x="0" y="0"/>
          <a:chExt cx="0" cy="0"/>
        </a:xfrm>
      </p:grpSpPr>
      <p:grpSp>
        <p:nvGrpSpPr>
          <p:cNvPr id="2138" name="Google Shape;2138;p33"/>
          <p:cNvGrpSpPr/>
          <p:nvPr/>
        </p:nvGrpSpPr>
        <p:grpSpPr>
          <a:xfrm>
            <a:off x="-415200" y="-160975"/>
            <a:ext cx="10483739" cy="5156300"/>
            <a:chOff x="-415200" y="-160975"/>
            <a:chExt cx="10483739" cy="5156300"/>
          </a:xfrm>
        </p:grpSpPr>
        <p:sp>
          <p:nvSpPr>
            <p:cNvPr id="2139" name="Google Shape;2139;p33"/>
            <p:cNvSpPr/>
            <p:nvPr/>
          </p:nvSpPr>
          <p:spPr>
            <a:xfrm>
              <a:off x="6975739" y="2178400"/>
              <a:ext cx="3092800" cy="2816925"/>
            </a:xfrm>
            <a:custGeom>
              <a:avLst/>
              <a:gdLst/>
              <a:ahLst/>
              <a:cxnLst/>
              <a:rect l="l" t="t" r="r" b="b"/>
              <a:pathLst>
                <a:path w="123712" h="112677" extrusionOk="0">
                  <a:moveTo>
                    <a:pt x="61856" y="0"/>
                  </a:moveTo>
                  <a:cubicBezTo>
                    <a:pt x="47433" y="0"/>
                    <a:pt x="33010" y="5502"/>
                    <a:pt x="22007" y="16505"/>
                  </a:cubicBezTo>
                  <a:cubicBezTo>
                    <a:pt x="1" y="38512"/>
                    <a:pt x="1" y="74196"/>
                    <a:pt x="22007" y="96172"/>
                  </a:cubicBezTo>
                  <a:cubicBezTo>
                    <a:pt x="33010" y="107175"/>
                    <a:pt x="47433" y="112677"/>
                    <a:pt x="61856" y="112677"/>
                  </a:cubicBezTo>
                  <a:cubicBezTo>
                    <a:pt x="76279" y="112677"/>
                    <a:pt x="90701" y="107175"/>
                    <a:pt x="101705" y="96172"/>
                  </a:cubicBezTo>
                  <a:cubicBezTo>
                    <a:pt x="123711" y="74196"/>
                    <a:pt x="123711" y="38512"/>
                    <a:pt x="101705" y="16505"/>
                  </a:cubicBezTo>
                  <a:cubicBezTo>
                    <a:pt x="90701" y="5502"/>
                    <a:pt x="76279" y="0"/>
                    <a:pt x="618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0" name="Google Shape;2140;p33"/>
            <p:cNvGrpSpPr/>
            <p:nvPr/>
          </p:nvGrpSpPr>
          <p:grpSpPr>
            <a:xfrm>
              <a:off x="6512214" y="1711050"/>
              <a:ext cx="2247025" cy="2218925"/>
              <a:chOff x="5041750" y="1823125"/>
              <a:chExt cx="2247025" cy="2218925"/>
            </a:xfrm>
          </p:grpSpPr>
          <p:sp>
            <p:nvSpPr>
              <p:cNvPr id="2141" name="Google Shape;2141;p33"/>
              <p:cNvSpPr/>
              <p:nvPr/>
            </p:nvSpPr>
            <p:spPr>
              <a:xfrm>
                <a:off x="5041750" y="1823125"/>
                <a:ext cx="2218900" cy="2218925"/>
              </a:xfrm>
              <a:custGeom>
                <a:avLst/>
                <a:gdLst/>
                <a:ahLst/>
                <a:cxnLst/>
                <a:rect l="l" t="t" r="r" b="b"/>
                <a:pathLst>
                  <a:path w="88756" h="88757" extrusionOk="0">
                    <a:moveTo>
                      <a:pt x="73527" y="1"/>
                    </a:moveTo>
                    <a:lnTo>
                      <a:pt x="73071" y="457"/>
                    </a:lnTo>
                    <a:cubicBezTo>
                      <a:pt x="82737" y="10153"/>
                      <a:pt x="88117" y="23041"/>
                      <a:pt x="88117" y="36749"/>
                    </a:cubicBezTo>
                    <a:cubicBezTo>
                      <a:pt x="88117" y="50458"/>
                      <a:pt x="82737" y="63376"/>
                      <a:pt x="73071" y="73072"/>
                    </a:cubicBezTo>
                    <a:cubicBezTo>
                      <a:pt x="63048" y="83065"/>
                      <a:pt x="49890" y="88072"/>
                      <a:pt x="36734" y="88072"/>
                    </a:cubicBezTo>
                    <a:cubicBezTo>
                      <a:pt x="23598" y="88072"/>
                      <a:pt x="10464" y="83080"/>
                      <a:pt x="456" y="73072"/>
                    </a:cubicBezTo>
                    <a:lnTo>
                      <a:pt x="0" y="73528"/>
                    </a:lnTo>
                    <a:cubicBezTo>
                      <a:pt x="9848" y="83376"/>
                      <a:pt x="22858" y="88756"/>
                      <a:pt x="36779" y="88756"/>
                    </a:cubicBezTo>
                    <a:cubicBezTo>
                      <a:pt x="50670" y="88756"/>
                      <a:pt x="63740" y="83315"/>
                      <a:pt x="73527" y="73558"/>
                    </a:cubicBezTo>
                    <a:cubicBezTo>
                      <a:pt x="83345" y="63710"/>
                      <a:pt x="88756" y="50671"/>
                      <a:pt x="88756" y="36780"/>
                    </a:cubicBezTo>
                    <a:cubicBezTo>
                      <a:pt x="88756" y="22889"/>
                      <a:pt x="83345" y="9819"/>
                      <a:pt x="73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3"/>
              <p:cNvSpPr/>
              <p:nvPr/>
            </p:nvSpPr>
            <p:spPr>
              <a:xfrm>
                <a:off x="5104825" y="1886975"/>
                <a:ext cx="2183950" cy="2064650"/>
              </a:xfrm>
              <a:custGeom>
                <a:avLst/>
                <a:gdLst/>
                <a:ahLst/>
                <a:cxnLst/>
                <a:rect l="l" t="t" r="r" b="b"/>
                <a:pathLst>
                  <a:path w="87358" h="82586" extrusionOk="0">
                    <a:moveTo>
                      <a:pt x="68482" y="0"/>
                    </a:moveTo>
                    <a:lnTo>
                      <a:pt x="68026" y="456"/>
                    </a:lnTo>
                    <a:cubicBezTo>
                      <a:pt x="86658" y="19058"/>
                      <a:pt x="86658" y="49393"/>
                      <a:pt x="68026" y="67995"/>
                    </a:cubicBezTo>
                    <a:cubicBezTo>
                      <a:pt x="58709" y="77312"/>
                      <a:pt x="46475" y="81970"/>
                      <a:pt x="34241" y="81970"/>
                    </a:cubicBezTo>
                    <a:cubicBezTo>
                      <a:pt x="22007" y="81970"/>
                      <a:pt x="9772" y="77312"/>
                      <a:pt x="456" y="67995"/>
                    </a:cubicBezTo>
                    <a:lnTo>
                      <a:pt x="0" y="68451"/>
                    </a:lnTo>
                    <a:cubicBezTo>
                      <a:pt x="9453" y="77874"/>
                      <a:pt x="21855" y="82585"/>
                      <a:pt x="34256" y="82585"/>
                    </a:cubicBezTo>
                    <a:cubicBezTo>
                      <a:pt x="46688" y="82585"/>
                      <a:pt x="59059" y="77843"/>
                      <a:pt x="68482" y="68451"/>
                    </a:cubicBezTo>
                    <a:cubicBezTo>
                      <a:pt x="87357" y="49576"/>
                      <a:pt x="87357" y="18876"/>
                      <a:pt x="68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3"/>
              <p:cNvSpPr/>
              <p:nvPr/>
            </p:nvSpPr>
            <p:spPr>
              <a:xfrm>
                <a:off x="5167875" y="1948525"/>
                <a:ext cx="1911925" cy="1914175"/>
              </a:xfrm>
              <a:custGeom>
                <a:avLst/>
                <a:gdLst/>
                <a:ahLst/>
                <a:cxnLst/>
                <a:rect l="l" t="t" r="r" b="b"/>
                <a:pathLst>
                  <a:path w="76477" h="76567" extrusionOk="0">
                    <a:moveTo>
                      <a:pt x="63346" y="0"/>
                    </a:moveTo>
                    <a:lnTo>
                      <a:pt x="62890" y="456"/>
                    </a:lnTo>
                    <a:cubicBezTo>
                      <a:pt x="71248" y="8785"/>
                      <a:pt x="75838" y="19879"/>
                      <a:pt x="75838" y="31673"/>
                    </a:cubicBezTo>
                    <a:cubicBezTo>
                      <a:pt x="75838" y="43466"/>
                      <a:pt x="71279" y="54560"/>
                      <a:pt x="62920" y="62919"/>
                    </a:cubicBezTo>
                    <a:cubicBezTo>
                      <a:pt x="54592" y="71278"/>
                      <a:pt x="43497" y="75868"/>
                      <a:pt x="31673" y="75868"/>
                    </a:cubicBezTo>
                    <a:cubicBezTo>
                      <a:pt x="19910" y="75868"/>
                      <a:pt x="8816" y="71308"/>
                      <a:pt x="457" y="62950"/>
                    </a:cubicBezTo>
                    <a:lnTo>
                      <a:pt x="1" y="63406"/>
                    </a:lnTo>
                    <a:cubicBezTo>
                      <a:pt x="8481" y="71886"/>
                      <a:pt x="19758" y="76567"/>
                      <a:pt x="31734" y="76567"/>
                    </a:cubicBezTo>
                    <a:cubicBezTo>
                      <a:pt x="43740" y="76567"/>
                      <a:pt x="54987" y="71886"/>
                      <a:pt x="63346" y="63466"/>
                    </a:cubicBezTo>
                    <a:cubicBezTo>
                      <a:pt x="71826" y="54986"/>
                      <a:pt x="76476" y="43709"/>
                      <a:pt x="76476" y="31733"/>
                    </a:cubicBezTo>
                    <a:cubicBezTo>
                      <a:pt x="76476" y="19727"/>
                      <a:pt x="71826" y="8481"/>
                      <a:pt x="6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3"/>
              <p:cNvSpPr/>
              <p:nvPr/>
            </p:nvSpPr>
            <p:spPr>
              <a:xfrm>
                <a:off x="5231725" y="2013875"/>
                <a:ext cx="1861000" cy="1759175"/>
              </a:xfrm>
              <a:custGeom>
                <a:avLst/>
                <a:gdLst/>
                <a:ahLst/>
                <a:cxnLst/>
                <a:rect l="l" t="t" r="r" b="b"/>
                <a:pathLst>
                  <a:path w="74440" h="70367" extrusionOk="0">
                    <a:moveTo>
                      <a:pt x="58329" y="0"/>
                    </a:moveTo>
                    <a:lnTo>
                      <a:pt x="57874" y="456"/>
                    </a:lnTo>
                    <a:cubicBezTo>
                      <a:pt x="73679" y="16262"/>
                      <a:pt x="73710" y="42037"/>
                      <a:pt x="57874" y="57874"/>
                    </a:cubicBezTo>
                    <a:cubicBezTo>
                      <a:pt x="49952" y="65780"/>
                      <a:pt x="39550" y="69739"/>
                      <a:pt x="29150" y="69739"/>
                    </a:cubicBezTo>
                    <a:cubicBezTo>
                      <a:pt x="18759" y="69739"/>
                      <a:pt x="8370" y="65788"/>
                      <a:pt x="456" y="57874"/>
                    </a:cubicBezTo>
                    <a:lnTo>
                      <a:pt x="0" y="58330"/>
                    </a:lnTo>
                    <a:cubicBezTo>
                      <a:pt x="8055" y="66354"/>
                      <a:pt x="18602" y="70366"/>
                      <a:pt x="29180" y="70366"/>
                    </a:cubicBezTo>
                    <a:cubicBezTo>
                      <a:pt x="39727" y="70366"/>
                      <a:pt x="50305" y="66354"/>
                      <a:pt x="58329" y="58360"/>
                    </a:cubicBezTo>
                    <a:cubicBezTo>
                      <a:pt x="74439" y="42250"/>
                      <a:pt x="74439" y="16080"/>
                      <a:pt x="58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3"/>
              <p:cNvSpPr/>
              <p:nvPr/>
            </p:nvSpPr>
            <p:spPr>
              <a:xfrm>
                <a:off x="5294025" y="2076175"/>
                <a:ext cx="1699900" cy="1607200"/>
              </a:xfrm>
              <a:custGeom>
                <a:avLst/>
                <a:gdLst/>
                <a:ahLst/>
                <a:cxnLst/>
                <a:rect l="l" t="t" r="r" b="b"/>
                <a:pathLst>
                  <a:path w="67996" h="64288" extrusionOk="0">
                    <a:moveTo>
                      <a:pt x="53284" y="1"/>
                    </a:moveTo>
                    <a:lnTo>
                      <a:pt x="52828" y="457"/>
                    </a:lnTo>
                    <a:cubicBezTo>
                      <a:pt x="67266" y="14895"/>
                      <a:pt x="67266" y="38360"/>
                      <a:pt x="52828" y="52798"/>
                    </a:cubicBezTo>
                    <a:cubicBezTo>
                      <a:pt x="45609" y="60017"/>
                      <a:pt x="36126" y="63626"/>
                      <a:pt x="26642" y="63626"/>
                    </a:cubicBezTo>
                    <a:cubicBezTo>
                      <a:pt x="17159" y="63626"/>
                      <a:pt x="7675" y="60017"/>
                      <a:pt x="457" y="52798"/>
                    </a:cubicBezTo>
                    <a:lnTo>
                      <a:pt x="1" y="53254"/>
                    </a:lnTo>
                    <a:cubicBezTo>
                      <a:pt x="7387" y="60579"/>
                      <a:pt x="17022" y="64288"/>
                      <a:pt x="26688" y="64288"/>
                    </a:cubicBezTo>
                    <a:cubicBezTo>
                      <a:pt x="36323" y="64288"/>
                      <a:pt x="45989" y="60640"/>
                      <a:pt x="53284" y="53284"/>
                    </a:cubicBezTo>
                    <a:cubicBezTo>
                      <a:pt x="67996" y="38603"/>
                      <a:pt x="67996" y="14682"/>
                      <a:pt x="532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3"/>
              <p:cNvSpPr/>
              <p:nvPr/>
            </p:nvSpPr>
            <p:spPr>
              <a:xfrm>
                <a:off x="5357850" y="2140775"/>
                <a:ext cx="1455225" cy="1452925"/>
              </a:xfrm>
              <a:custGeom>
                <a:avLst/>
                <a:gdLst/>
                <a:ahLst/>
                <a:cxnLst/>
                <a:rect l="l" t="t" r="r" b="b"/>
                <a:pathLst>
                  <a:path w="58209" h="58117" extrusionOk="0">
                    <a:moveTo>
                      <a:pt x="48208" y="0"/>
                    </a:moveTo>
                    <a:lnTo>
                      <a:pt x="47752" y="456"/>
                    </a:lnTo>
                    <a:cubicBezTo>
                      <a:pt x="54075" y="6748"/>
                      <a:pt x="57570" y="15137"/>
                      <a:pt x="57570" y="24074"/>
                    </a:cubicBezTo>
                    <a:cubicBezTo>
                      <a:pt x="57570" y="33010"/>
                      <a:pt x="54075" y="41399"/>
                      <a:pt x="47752" y="47722"/>
                    </a:cubicBezTo>
                    <a:cubicBezTo>
                      <a:pt x="41248" y="54226"/>
                      <a:pt x="32684" y="57479"/>
                      <a:pt x="24116" y="57479"/>
                    </a:cubicBezTo>
                    <a:cubicBezTo>
                      <a:pt x="15548" y="57479"/>
                      <a:pt x="6977" y="54226"/>
                      <a:pt x="457" y="47722"/>
                    </a:cubicBezTo>
                    <a:lnTo>
                      <a:pt x="1" y="48177"/>
                    </a:lnTo>
                    <a:cubicBezTo>
                      <a:pt x="6657" y="54804"/>
                      <a:pt x="15381" y="58117"/>
                      <a:pt x="24135" y="58117"/>
                    </a:cubicBezTo>
                    <a:cubicBezTo>
                      <a:pt x="32859" y="58117"/>
                      <a:pt x="41613" y="54804"/>
                      <a:pt x="48208" y="48238"/>
                    </a:cubicBezTo>
                    <a:cubicBezTo>
                      <a:pt x="54683" y="41794"/>
                      <a:pt x="58209" y="33223"/>
                      <a:pt x="58209" y="24104"/>
                    </a:cubicBezTo>
                    <a:cubicBezTo>
                      <a:pt x="58209" y="14985"/>
                      <a:pt x="54683" y="6444"/>
                      <a:pt x="48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3"/>
              <p:cNvSpPr/>
              <p:nvPr/>
            </p:nvSpPr>
            <p:spPr>
              <a:xfrm>
                <a:off x="5421700" y="2202325"/>
                <a:ext cx="1376950" cy="1302475"/>
              </a:xfrm>
              <a:custGeom>
                <a:avLst/>
                <a:gdLst/>
                <a:ahLst/>
                <a:cxnLst/>
                <a:rect l="l" t="t" r="r" b="b"/>
                <a:pathLst>
                  <a:path w="55078" h="52099" extrusionOk="0">
                    <a:moveTo>
                      <a:pt x="43162" y="0"/>
                    </a:moveTo>
                    <a:lnTo>
                      <a:pt x="42706" y="456"/>
                    </a:lnTo>
                    <a:cubicBezTo>
                      <a:pt x="54317" y="12128"/>
                      <a:pt x="54317" y="31034"/>
                      <a:pt x="42706" y="42706"/>
                    </a:cubicBezTo>
                    <a:cubicBezTo>
                      <a:pt x="36870" y="48512"/>
                      <a:pt x="29226" y="51415"/>
                      <a:pt x="21581" y="51415"/>
                    </a:cubicBezTo>
                    <a:cubicBezTo>
                      <a:pt x="13936" y="51415"/>
                      <a:pt x="6292" y="48512"/>
                      <a:pt x="456" y="42706"/>
                    </a:cubicBezTo>
                    <a:lnTo>
                      <a:pt x="0" y="43162"/>
                    </a:lnTo>
                    <a:cubicBezTo>
                      <a:pt x="5927" y="49120"/>
                      <a:pt x="13739" y="52099"/>
                      <a:pt x="21581" y="52099"/>
                    </a:cubicBezTo>
                    <a:cubicBezTo>
                      <a:pt x="29393" y="52099"/>
                      <a:pt x="37235" y="49120"/>
                      <a:pt x="43162" y="43193"/>
                    </a:cubicBezTo>
                    <a:cubicBezTo>
                      <a:pt x="55077" y="31278"/>
                      <a:pt x="55047" y="11885"/>
                      <a:pt x="431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8" name="Google Shape;2148;p33"/>
            <p:cNvSpPr/>
            <p:nvPr/>
          </p:nvSpPr>
          <p:spPr>
            <a:xfrm>
              <a:off x="5195314" y="2886275"/>
              <a:ext cx="1614025" cy="1583975"/>
            </a:xfrm>
            <a:custGeom>
              <a:avLst/>
              <a:gdLst/>
              <a:ahLst/>
              <a:cxnLst/>
              <a:rect l="l" t="t" r="r" b="b"/>
              <a:pathLst>
                <a:path w="64561" h="63359" extrusionOk="0">
                  <a:moveTo>
                    <a:pt x="40873" y="0"/>
                  </a:moveTo>
                  <a:cubicBezTo>
                    <a:pt x="30794" y="0"/>
                    <a:pt x="20752" y="4082"/>
                    <a:pt x="13435" y="12112"/>
                  </a:cubicBezTo>
                  <a:cubicBezTo>
                    <a:pt x="0" y="26823"/>
                    <a:pt x="669" y="49407"/>
                    <a:pt x="14590" y="63359"/>
                  </a:cubicBezTo>
                  <a:lnTo>
                    <a:pt x="29545" y="47036"/>
                  </a:lnTo>
                  <a:cubicBezTo>
                    <a:pt x="24560" y="41322"/>
                    <a:pt x="24560" y="32720"/>
                    <a:pt x="29758" y="27005"/>
                  </a:cubicBezTo>
                  <a:cubicBezTo>
                    <a:pt x="32731" y="23754"/>
                    <a:pt x="36819" y="22094"/>
                    <a:pt x="40917" y="22094"/>
                  </a:cubicBezTo>
                  <a:cubicBezTo>
                    <a:pt x="43982" y="22094"/>
                    <a:pt x="47053" y="23022"/>
                    <a:pt x="49667" y="24908"/>
                  </a:cubicBezTo>
                  <a:lnTo>
                    <a:pt x="64561" y="8555"/>
                  </a:lnTo>
                  <a:cubicBezTo>
                    <a:pt x="57672" y="2826"/>
                    <a:pt x="49260" y="0"/>
                    <a:pt x="408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9" name="Google Shape;2149;p33"/>
            <p:cNvGrpSpPr/>
            <p:nvPr/>
          </p:nvGrpSpPr>
          <p:grpSpPr>
            <a:xfrm>
              <a:off x="6876189" y="2029450"/>
              <a:ext cx="1099600" cy="1099600"/>
              <a:chOff x="5405725" y="2141525"/>
              <a:chExt cx="1099600" cy="1099600"/>
            </a:xfrm>
          </p:grpSpPr>
          <p:sp>
            <p:nvSpPr>
              <p:cNvPr id="2150" name="Google Shape;2150;p33"/>
              <p:cNvSpPr/>
              <p:nvPr/>
            </p:nvSpPr>
            <p:spPr>
              <a:xfrm>
                <a:off x="5405725" y="2141525"/>
                <a:ext cx="1099600" cy="1099600"/>
              </a:xfrm>
              <a:custGeom>
                <a:avLst/>
                <a:gdLst/>
                <a:ahLst/>
                <a:cxnLst/>
                <a:rect l="l" t="t" r="r" b="b"/>
                <a:pathLst>
                  <a:path w="43984" h="43984" extrusionOk="0">
                    <a:moveTo>
                      <a:pt x="22003" y="457"/>
                    </a:moveTo>
                    <a:cubicBezTo>
                      <a:pt x="33922" y="457"/>
                      <a:pt x="43527" y="10111"/>
                      <a:pt x="43527" y="22038"/>
                    </a:cubicBezTo>
                    <a:cubicBezTo>
                      <a:pt x="43527" y="33922"/>
                      <a:pt x="33831" y="43619"/>
                      <a:pt x="21946" y="43619"/>
                    </a:cubicBezTo>
                    <a:cubicBezTo>
                      <a:pt x="10062" y="43619"/>
                      <a:pt x="365" y="33922"/>
                      <a:pt x="365" y="22038"/>
                    </a:cubicBezTo>
                    <a:cubicBezTo>
                      <a:pt x="365" y="10153"/>
                      <a:pt x="10062" y="457"/>
                      <a:pt x="21946" y="457"/>
                    </a:cubicBezTo>
                    <a:cubicBezTo>
                      <a:pt x="21965" y="457"/>
                      <a:pt x="21984" y="457"/>
                      <a:pt x="22003" y="457"/>
                    </a:cubicBezTo>
                    <a:close/>
                    <a:moveTo>
                      <a:pt x="21977" y="1"/>
                    </a:moveTo>
                    <a:cubicBezTo>
                      <a:pt x="9879" y="1"/>
                      <a:pt x="1" y="9879"/>
                      <a:pt x="1" y="22007"/>
                    </a:cubicBezTo>
                    <a:cubicBezTo>
                      <a:pt x="1" y="34105"/>
                      <a:pt x="9879" y="43983"/>
                      <a:pt x="21977" y="43983"/>
                    </a:cubicBezTo>
                    <a:cubicBezTo>
                      <a:pt x="34105" y="43983"/>
                      <a:pt x="43983" y="34105"/>
                      <a:pt x="43983" y="22007"/>
                    </a:cubicBezTo>
                    <a:cubicBezTo>
                      <a:pt x="43983" y="9879"/>
                      <a:pt x="34105" y="1"/>
                      <a:pt x="219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3"/>
              <p:cNvSpPr/>
              <p:nvPr/>
            </p:nvSpPr>
            <p:spPr>
              <a:xfrm>
                <a:off x="5495400" y="2232725"/>
                <a:ext cx="919500" cy="919475"/>
              </a:xfrm>
              <a:custGeom>
                <a:avLst/>
                <a:gdLst/>
                <a:ahLst/>
                <a:cxnLst/>
                <a:rect l="l" t="t" r="r" b="b"/>
                <a:pathLst>
                  <a:path w="36780" h="36779" extrusionOk="0">
                    <a:moveTo>
                      <a:pt x="18359" y="1398"/>
                    </a:moveTo>
                    <a:cubicBezTo>
                      <a:pt x="27721" y="1398"/>
                      <a:pt x="35351" y="8997"/>
                      <a:pt x="35320" y="18359"/>
                    </a:cubicBezTo>
                    <a:cubicBezTo>
                      <a:pt x="35320" y="27691"/>
                      <a:pt x="27721" y="35290"/>
                      <a:pt x="18359" y="35290"/>
                    </a:cubicBezTo>
                    <a:cubicBezTo>
                      <a:pt x="9028" y="35290"/>
                      <a:pt x="1429" y="27691"/>
                      <a:pt x="1429" y="18359"/>
                    </a:cubicBezTo>
                    <a:cubicBezTo>
                      <a:pt x="1429" y="8997"/>
                      <a:pt x="9028" y="1398"/>
                      <a:pt x="18359" y="1398"/>
                    </a:cubicBezTo>
                    <a:close/>
                    <a:moveTo>
                      <a:pt x="18390" y="0"/>
                    </a:moveTo>
                    <a:cubicBezTo>
                      <a:pt x="8268" y="0"/>
                      <a:pt x="0" y="8237"/>
                      <a:pt x="0" y="18390"/>
                    </a:cubicBezTo>
                    <a:cubicBezTo>
                      <a:pt x="0" y="28542"/>
                      <a:pt x="8268" y="36779"/>
                      <a:pt x="18390" y="36779"/>
                    </a:cubicBezTo>
                    <a:cubicBezTo>
                      <a:pt x="28542" y="36779"/>
                      <a:pt x="36779" y="28481"/>
                      <a:pt x="36779" y="18390"/>
                    </a:cubicBezTo>
                    <a:cubicBezTo>
                      <a:pt x="36779" y="8237"/>
                      <a:pt x="28542" y="0"/>
                      <a:pt x="183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3"/>
              <p:cNvSpPr/>
              <p:nvPr/>
            </p:nvSpPr>
            <p:spPr>
              <a:xfrm>
                <a:off x="5585075" y="2321625"/>
                <a:ext cx="740150" cy="740150"/>
              </a:xfrm>
              <a:custGeom>
                <a:avLst/>
                <a:gdLst/>
                <a:ahLst/>
                <a:cxnLst/>
                <a:rect l="l" t="t" r="r" b="b"/>
                <a:pathLst>
                  <a:path w="29606" h="29606" extrusionOk="0">
                    <a:moveTo>
                      <a:pt x="14803" y="426"/>
                    </a:moveTo>
                    <a:cubicBezTo>
                      <a:pt x="22706" y="426"/>
                      <a:pt x="29180" y="6900"/>
                      <a:pt x="29180" y="14773"/>
                    </a:cubicBezTo>
                    <a:cubicBezTo>
                      <a:pt x="29180" y="22706"/>
                      <a:pt x="22767" y="29150"/>
                      <a:pt x="14803" y="29150"/>
                    </a:cubicBezTo>
                    <a:cubicBezTo>
                      <a:pt x="6900" y="29150"/>
                      <a:pt x="456" y="22736"/>
                      <a:pt x="456" y="14773"/>
                    </a:cubicBezTo>
                    <a:cubicBezTo>
                      <a:pt x="456" y="6900"/>
                      <a:pt x="6870" y="426"/>
                      <a:pt x="14803" y="426"/>
                    </a:cubicBezTo>
                    <a:close/>
                    <a:moveTo>
                      <a:pt x="14772" y="1"/>
                    </a:moveTo>
                    <a:cubicBezTo>
                      <a:pt x="6657" y="1"/>
                      <a:pt x="0" y="6688"/>
                      <a:pt x="0" y="14834"/>
                    </a:cubicBezTo>
                    <a:cubicBezTo>
                      <a:pt x="0" y="22949"/>
                      <a:pt x="6657" y="29606"/>
                      <a:pt x="14803" y="29606"/>
                    </a:cubicBezTo>
                    <a:cubicBezTo>
                      <a:pt x="22979" y="29606"/>
                      <a:pt x="29606" y="22919"/>
                      <a:pt x="29606" y="14773"/>
                    </a:cubicBezTo>
                    <a:cubicBezTo>
                      <a:pt x="29606" y="6657"/>
                      <a:pt x="22949" y="1"/>
                      <a:pt x="147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3"/>
              <p:cNvSpPr/>
              <p:nvPr/>
            </p:nvSpPr>
            <p:spPr>
              <a:xfrm>
                <a:off x="5675500" y="2411300"/>
                <a:ext cx="560050" cy="560050"/>
              </a:xfrm>
              <a:custGeom>
                <a:avLst/>
                <a:gdLst/>
                <a:ahLst/>
                <a:cxnLst/>
                <a:rect l="l" t="t" r="r" b="b"/>
                <a:pathLst>
                  <a:path w="22402" h="22402" extrusionOk="0">
                    <a:moveTo>
                      <a:pt x="11186" y="456"/>
                    </a:moveTo>
                    <a:cubicBezTo>
                      <a:pt x="17113" y="456"/>
                      <a:pt x="21976" y="5259"/>
                      <a:pt x="21976" y="11247"/>
                    </a:cubicBezTo>
                    <a:cubicBezTo>
                      <a:pt x="21976" y="17204"/>
                      <a:pt x="17113" y="22037"/>
                      <a:pt x="11186" y="22037"/>
                    </a:cubicBezTo>
                    <a:cubicBezTo>
                      <a:pt x="5228" y="22037"/>
                      <a:pt x="395" y="17204"/>
                      <a:pt x="395" y="11247"/>
                    </a:cubicBezTo>
                    <a:cubicBezTo>
                      <a:pt x="395" y="5289"/>
                      <a:pt x="5259" y="456"/>
                      <a:pt x="11186" y="456"/>
                    </a:cubicBezTo>
                    <a:close/>
                    <a:moveTo>
                      <a:pt x="11186" y="0"/>
                    </a:moveTo>
                    <a:cubicBezTo>
                      <a:pt x="5016" y="0"/>
                      <a:pt x="0" y="5015"/>
                      <a:pt x="0" y="11186"/>
                    </a:cubicBezTo>
                    <a:cubicBezTo>
                      <a:pt x="0" y="17387"/>
                      <a:pt x="5016" y="22402"/>
                      <a:pt x="11186" y="22402"/>
                    </a:cubicBezTo>
                    <a:cubicBezTo>
                      <a:pt x="17356" y="22402"/>
                      <a:pt x="22402" y="17387"/>
                      <a:pt x="22402" y="11186"/>
                    </a:cubicBezTo>
                    <a:cubicBezTo>
                      <a:pt x="22402" y="5015"/>
                      <a:pt x="17387" y="0"/>
                      <a:pt x="11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3"/>
              <p:cNvSpPr/>
              <p:nvPr/>
            </p:nvSpPr>
            <p:spPr>
              <a:xfrm>
                <a:off x="5765150" y="2502475"/>
                <a:ext cx="379975" cy="379975"/>
              </a:xfrm>
              <a:custGeom>
                <a:avLst/>
                <a:gdLst/>
                <a:ahLst/>
                <a:cxnLst/>
                <a:rect l="l" t="t" r="r" b="b"/>
                <a:pathLst>
                  <a:path w="15199" h="15199" extrusionOk="0">
                    <a:moveTo>
                      <a:pt x="7600" y="365"/>
                    </a:moveTo>
                    <a:cubicBezTo>
                      <a:pt x="11551" y="365"/>
                      <a:pt x="14804" y="3618"/>
                      <a:pt x="14804" y="7569"/>
                    </a:cubicBezTo>
                    <a:cubicBezTo>
                      <a:pt x="14804" y="11521"/>
                      <a:pt x="11551" y="14743"/>
                      <a:pt x="7600" y="14743"/>
                    </a:cubicBezTo>
                    <a:cubicBezTo>
                      <a:pt x="3648" y="14743"/>
                      <a:pt x="426" y="11521"/>
                      <a:pt x="426" y="7569"/>
                    </a:cubicBezTo>
                    <a:cubicBezTo>
                      <a:pt x="426" y="3618"/>
                      <a:pt x="3648" y="365"/>
                      <a:pt x="7600" y="365"/>
                    </a:cubicBezTo>
                    <a:close/>
                    <a:moveTo>
                      <a:pt x="7600" y="1"/>
                    </a:moveTo>
                    <a:cubicBezTo>
                      <a:pt x="3436" y="1"/>
                      <a:pt x="1" y="3405"/>
                      <a:pt x="1" y="7600"/>
                    </a:cubicBezTo>
                    <a:cubicBezTo>
                      <a:pt x="1" y="11764"/>
                      <a:pt x="3436" y="15199"/>
                      <a:pt x="7600" y="15199"/>
                    </a:cubicBezTo>
                    <a:cubicBezTo>
                      <a:pt x="11794" y="15138"/>
                      <a:pt x="15199" y="11764"/>
                      <a:pt x="15199" y="7600"/>
                    </a:cubicBezTo>
                    <a:cubicBezTo>
                      <a:pt x="15199" y="3405"/>
                      <a:pt x="11794" y="1"/>
                      <a:pt x="7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3"/>
              <p:cNvSpPr/>
              <p:nvPr/>
            </p:nvSpPr>
            <p:spPr>
              <a:xfrm>
                <a:off x="5854825" y="2591375"/>
                <a:ext cx="200650" cy="200650"/>
              </a:xfrm>
              <a:custGeom>
                <a:avLst/>
                <a:gdLst/>
                <a:ahLst/>
                <a:cxnLst/>
                <a:rect l="l" t="t" r="r" b="b"/>
                <a:pathLst>
                  <a:path w="8026" h="8026" extrusionOk="0">
                    <a:moveTo>
                      <a:pt x="4013" y="427"/>
                    </a:moveTo>
                    <a:cubicBezTo>
                      <a:pt x="5989" y="427"/>
                      <a:pt x="7600" y="2037"/>
                      <a:pt x="7600" y="4013"/>
                    </a:cubicBezTo>
                    <a:cubicBezTo>
                      <a:pt x="7600" y="5989"/>
                      <a:pt x="5989" y="7569"/>
                      <a:pt x="4013" y="7569"/>
                    </a:cubicBezTo>
                    <a:cubicBezTo>
                      <a:pt x="2037" y="7569"/>
                      <a:pt x="457" y="5989"/>
                      <a:pt x="457" y="4013"/>
                    </a:cubicBezTo>
                    <a:cubicBezTo>
                      <a:pt x="457" y="2037"/>
                      <a:pt x="2037" y="427"/>
                      <a:pt x="4013" y="427"/>
                    </a:cubicBezTo>
                    <a:close/>
                    <a:moveTo>
                      <a:pt x="3982" y="1"/>
                    </a:moveTo>
                    <a:cubicBezTo>
                      <a:pt x="1794" y="1"/>
                      <a:pt x="1" y="1825"/>
                      <a:pt x="1" y="4044"/>
                    </a:cubicBezTo>
                    <a:cubicBezTo>
                      <a:pt x="1" y="6232"/>
                      <a:pt x="1824" y="8025"/>
                      <a:pt x="4013" y="8025"/>
                    </a:cubicBezTo>
                    <a:cubicBezTo>
                      <a:pt x="6232" y="8025"/>
                      <a:pt x="8025" y="6202"/>
                      <a:pt x="8025" y="4013"/>
                    </a:cubicBezTo>
                    <a:cubicBezTo>
                      <a:pt x="8025" y="1794"/>
                      <a:pt x="6201" y="1"/>
                      <a:pt x="39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6" name="Google Shape;2156;p33"/>
            <p:cNvGrpSpPr/>
            <p:nvPr/>
          </p:nvGrpSpPr>
          <p:grpSpPr>
            <a:xfrm>
              <a:off x="8776689" y="261025"/>
              <a:ext cx="34225" cy="1129225"/>
              <a:chOff x="7306225" y="982700"/>
              <a:chExt cx="34225" cy="1129225"/>
            </a:xfrm>
          </p:grpSpPr>
          <p:sp>
            <p:nvSpPr>
              <p:cNvPr id="2157" name="Google Shape;2157;p33"/>
              <p:cNvSpPr/>
              <p:nvPr/>
            </p:nvSpPr>
            <p:spPr>
              <a:xfrm>
                <a:off x="7306225" y="982700"/>
                <a:ext cx="34225" cy="34225"/>
              </a:xfrm>
              <a:custGeom>
                <a:avLst/>
                <a:gdLst/>
                <a:ahLst/>
                <a:cxnLst/>
                <a:rect l="l" t="t" r="r" b="b"/>
                <a:pathLst>
                  <a:path w="1369" h="1369" extrusionOk="0">
                    <a:moveTo>
                      <a:pt x="669" y="0"/>
                    </a:moveTo>
                    <a:cubicBezTo>
                      <a:pt x="304" y="0"/>
                      <a:pt x="0" y="304"/>
                      <a:pt x="0" y="669"/>
                    </a:cubicBezTo>
                    <a:cubicBezTo>
                      <a:pt x="0" y="1064"/>
                      <a:pt x="304" y="1338"/>
                      <a:pt x="669" y="1368"/>
                    </a:cubicBezTo>
                    <a:cubicBezTo>
                      <a:pt x="1064" y="1368"/>
                      <a:pt x="1368" y="1064"/>
                      <a:pt x="1368" y="66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3"/>
              <p:cNvSpPr/>
              <p:nvPr/>
            </p:nvSpPr>
            <p:spPr>
              <a:xfrm>
                <a:off x="7306225" y="1139225"/>
                <a:ext cx="34225" cy="34225"/>
              </a:xfrm>
              <a:custGeom>
                <a:avLst/>
                <a:gdLst/>
                <a:ahLst/>
                <a:cxnLst/>
                <a:rect l="l" t="t" r="r" b="b"/>
                <a:pathLst>
                  <a:path w="1369" h="1369" extrusionOk="0">
                    <a:moveTo>
                      <a:pt x="669" y="1"/>
                    </a:moveTo>
                    <a:cubicBezTo>
                      <a:pt x="304" y="1"/>
                      <a:pt x="0" y="305"/>
                      <a:pt x="0" y="700"/>
                    </a:cubicBezTo>
                    <a:cubicBezTo>
                      <a:pt x="0" y="1034"/>
                      <a:pt x="304" y="1338"/>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3"/>
              <p:cNvSpPr/>
              <p:nvPr/>
            </p:nvSpPr>
            <p:spPr>
              <a:xfrm>
                <a:off x="7306225" y="1295000"/>
                <a:ext cx="34225" cy="34225"/>
              </a:xfrm>
              <a:custGeom>
                <a:avLst/>
                <a:gdLst/>
                <a:ahLst/>
                <a:cxnLst/>
                <a:rect l="l" t="t" r="r" b="b"/>
                <a:pathLst>
                  <a:path w="1369" h="1369" extrusionOk="0">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3"/>
              <p:cNvSpPr/>
              <p:nvPr/>
            </p:nvSpPr>
            <p:spPr>
              <a:xfrm>
                <a:off x="7306225" y="1451550"/>
                <a:ext cx="34225" cy="34225"/>
              </a:xfrm>
              <a:custGeom>
                <a:avLst/>
                <a:gdLst/>
                <a:ahLst/>
                <a:cxnLst/>
                <a:rect l="l" t="t" r="r" b="b"/>
                <a:pathLst>
                  <a:path w="1369" h="1369" extrusionOk="0">
                    <a:moveTo>
                      <a:pt x="669" y="0"/>
                    </a:moveTo>
                    <a:cubicBezTo>
                      <a:pt x="304" y="0"/>
                      <a:pt x="0" y="304"/>
                      <a:pt x="0" y="700"/>
                    </a:cubicBezTo>
                    <a:cubicBezTo>
                      <a:pt x="0" y="1064"/>
                      <a:pt x="304" y="1368"/>
                      <a:pt x="669" y="1368"/>
                    </a:cubicBezTo>
                    <a:cubicBezTo>
                      <a:pt x="1064" y="1368"/>
                      <a:pt x="1368" y="1064"/>
                      <a:pt x="1368" y="700"/>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3"/>
              <p:cNvSpPr/>
              <p:nvPr/>
            </p:nvSpPr>
            <p:spPr>
              <a:xfrm>
                <a:off x="7306225" y="1608850"/>
                <a:ext cx="34225" cy="34225"/>
              </a:xfrm>
              <a:custGeom>
                <a:avLst/>
                <a:gdLst/>
                <a:ahLst/>
                <a:cxnLst/>
                <a:rect l="l" t="t" r="r" b="b"/>
                <a:pathLst>
                  <a:path w="1369" h="1369" extrusionOk="0">
                    <a:moveTo>
                      <a:pt x="669" y="0"/>
                    </a:moveTo>
                    <a:cubicBezTo>
                      <a:pt x="304" y="0"/>
                      <a:pt x="0" y="304"/>
                      <a:pt x="0" y="669"/>
                    </a:cubicBezTo>
                    <a:cubicBezTo>
                      <a:pt x="0" y="1003"/>
                      <a:pt x="304" y="1307"/>
                      <a:pt x="669" y="1368"/>
                    </a:cubicBezTo>
                    <a:cubicBezTo>
                      <a:pt x="1064" y="1368"/>
                      <a:pt x="1368" y="1034"/>
                      <a:pt x="1368" y="66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3"/>
              <p:cNvSpPr/>
              <p:nvPr/>
            </p:nvSpPr>
            <p:spPr>
              <a:xfrm>
                <a:off x="7306225" y="1763875"/>
                <a:ext cx="34225" cy="34975"/>
              </a:xfrm>
              <a:custGeom>
                <a:avLst/>
                <a:gdLst/>
                <a:ahLst/>
                <a:cxnLst/>
                <a:rect l="l" t="t" r="r" b="b"/>
                <a:pathLst>
                  <a:path w="1369" h="1399" extrusionOk="0">
                    <a:moveTo>
                      <a:pt x="669" y="0"/>
                    </a:moveTo>
                    <a:cubicBezTo>
                      <a:pt x="304" y="0"/>
                      <a:pt x="0" y="334"/>
                      <a:pt x="0" y="699"/>
                    </a:cubicBezTo>
                    <a:cubicBezTo>
                      <a:pt x="0" y="1094"/>
                      <a:pt x="304" y="1398"/>
                      <a:pt x="669" y="1398"/>
                    </a:cubicBezTo>
                    <a:cubicBezTo>
                      <a:pt x="1064" y="1398"/>
                      <a:pt x="1368" y="1094"/>
                      <a:pt x="1368" y="699"/>
                    </a:cubicBezTo>
                    <a:cubicBezTo>
                      <a:pt x="1368" y="33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3"/>
              <p:cNvSpPr/>
              <p:nvPr/>
            </p:nvSpPr>
            <p:spPr>
              <a:xfrm>
                <a:off x="7306225" y="192115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3"/>
              <p:cNvSpPr/>
              <p:nvPr/>
            </p:nvSpPr>
            <p:spPr>
              <a:xfrm>
                <a:off x="7306225" y="2077700"/>
                <a:ext cx="34225" cy="34225"/>
              </a:xfrm>
              <a:custGeom>
                <a:avLst/>
                <a:gdLst/>
                <a:ahLst/>
                <a:cxnLst/>
                <a:rect l="l" t="t" r="r" b="b"/>
                <a:pathLst>
                  <a:path w="1369" h="1369" extrusionOk="0">
                    <a:moveTo>
                      <a:pt x="669" y="1"/>
                    </a:moveTo>
                    <a:cubicBezTo>
                      <a:pt x="304" y="1"/>
                      <a:pt x="0" y="304"/>
                      <a:pt x="0" y="700"/>
                    </a:cubicBezTo>
                    <a:cubicBezTo>
                      <a:pt x="0" y="1034"/>
                      <a:pt x="304" y="1338"/>
                      <a:pt x="669" y="1368"/>
                    </a:cubicBezTo>
                    <a:cubicBezTo>
                      <a:pt x="1064" y="1368"/>
                      <a:pt x="1368" y="1064"/>
                      <a:pt x="1368" y="700"/>
                    </a:cubicBezTo>
                    <a:cubicBezTo>
                      <a:pt x="1368" y="304"/>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5" name="Google Shape;2165;p33"/>
            <p:cNvSpPr/>
            <p:nvPr/>
          </p:nvSpPr>
          <p:spPr>
            <a:xfrm>
              <a:off x="-415200" y="-160975"/>
              <a:ext cx="1090475" cy="1089700"/>
            </a:xfrm>
            <a:custGeom>
              <a:avLst/>
              <a:gdLst/>
              <a:ahLst/>
              <a:cxnLst/>
              <a:rect l="l" t="t" r="r" b="b"/>
              <a:pathLst>
                <a:path w="43619" h="43588" extrusionOk="0">
                  <a:moveTo>
                    <a:pt x="21794" y="8572"/>
                  </a:moveTo>
                  <a:cubicBezTo>
                    <a:pt x="29119" y="8572"/>
                    <a:pt x="35047" y="14499"/>
                    <a:pt x="35047" y="21824"/>
                  </a:cubicBezTo>
                  <a:cubicBezTo>
                    <a:pt x="35047" y="29180"/>
                    <a:pt x="29089" y="35107"/>
                    <a:pt x="21794" y="35107"/>
                  </a:cubicBezTo>
                  <a:cubicBezTo>
                    <a:pt x="14469" y="35107"/>
                    <a:pt x="8542" y="29180"/>
                    <a:pt x="8542" y="21824"/>
                  </a:cubicBezTo>
                  <a:cubicBezTo>
                    <a:pt x="8542" y="14499"/>
                    <a:pt x="14469" y="8572"/>
                    <a:pt x="21794" y="8572"/>
                  </a:cubicBezTo>
                  <a:close/>
                  <a:moveTo>
                    <a:pt x="21794" y="0"/>
                  </a:moveTo>
                  <a:cubicBezTo>
                    <a:pt x="9757" y="0"/>
                    <a:pt x="0" y="9757"/>
                    <a:pt x="0" y="21794"/>
                  </a:cubicBezTo>
                  <a:cubicBezTo>
                    <a:pt x="0" y="33831"/>
                    <a:pt x="9757" y="43588"/>
                    <a:pt x="21794" y="43588"/>
                  </a:cubicBezTo>
                  <a:cubicBezTo>
                    <a:pt x="33831" y="43588"/>
                    <a:pt x="43618" y="33892"/>
                    <a:pt x="43618" y="21824"/>
                  </a:cubicBezTo>
                  <a:cubicBezTo>
                    <a:pt x="43618" y="9788"/>
                    <a:pt x="33831" y="0"/>
                    <a:pt x="21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6" name="Google Shape;2166;p33"/>
            <p:cNvGrpSpPr/>
            <p:nvPr/>
          </p:nvGrpSpPr>
          <p:grpSpPr>
            <a:xfrm>
              <a:off x="0" y="4010100"/>
              <a:ext cx="1277425" cy="569175"/>
              <a:chOff x="4282600" y="755500"/>
              <a:chExt cx="1277425" cy="569175"/>
            </a:xfrm>
          </p:grpSpPr>
          <p:sp>
            <p:nvSpPr>
              <p:cNvPr id="2167" name="Google Shape;2167;p33"/>
              <p:cNvSpPr/>
              <p:nvPr/>
            </p:nvSpPr>
            <p:spPr>
              <a:xfrm>
                <a:off x="5520475" y="1284375"/>
                <a:ext cx="39550" cy="40300"/>
              </a:xfrm>
              <a:custGeom>
                <a:avLst/>
                <a:gdLst/>
                <a:ahLst/>
                <a:cxnLst/>
                <a:rect l="l" t="t" r="r" b="b"/>
                <a:pathLst>
                  <a:path w="1582" h="1612" extrusionOk="0">
                    <a:moveTo>
                      <a:pt x="791" y="0"/>
                    </a:moveTo>
                    <a:cubicBezTo>
                      <a:pt x="335" y="0"/>
                      <a:pt x="0" y="396"/>
                      <a:pt x="0" y="821"/>
                    </a:cubicBezTo>
                    <a:cubicBezTo>
                      <a:pt x="0" y="1277"/>
                      <a:pt x="335" y="1611"/>
                      <a:pt x="791" y="1611"/>
                    </a:cubicBezTo>
                    <a:cubicBezTo>
                      <a:pt x="1247" y="1611"/>
                      <a:pt x="1581" y="1277"/>
                      <a:pt x="1581" y="821"/>
                    </a:cubicBezTo>
                    <a:cubicBezTo>
                      <a:pt x="1581"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3"/>
              <p:cNvSpPr/>
              <p:nvPr/>
            </p:nvSpPr>
            <p:spPr>
              <a:xfrm>
                <a:off x="5520475" y="1152900"/>
                <a:ext cx="39550" cy="39550"/>
              </a:xfrm>
              <a:custGeom>
                <a:avLst/>
                <a:gdLst/>
                <a:ahLst/>
                <a:cxnLst/>
                <a:rect l="l" t="t" r="r" b="b"/>
                <a:pathLst>
                  <a:path w="1582" h="1582" extrusionOk="0">
                    <a:moveTo>
                      <a:pt x="791" y="1"/>
                    </a:moveTo>
                    <a:cubicBezTo>
                      <a:pt x="335" y="1"/>
                      <a:pt x="0" y="366"/>
                      <a:pt x="0" y="791"/>
                    </a:cubicBezTo>
                    <a:cubicBezTo>
                      <a:pt x="0" y="1186"/>
                      <a:pt x="335" y="1582"/>
                      <a:pt x="791" y="1582"/>
                    </a:cubicBezTo>
                    <a:cubicBezTo>
                      <a:pt x="1247" y="1582"/>
                      <a:pt x="1581" y="1186"/>
                      <a:pt x="1581" y="791"/>
                    </a:cubicBezTo>
                    <a:cubicBezTo>
                      <a:pt x="1581"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3"/>
              <p:cNvSpPr/>
              <p:nvPr/>
            </p:nvSpPr>
            <p:spPr>
              <a:xfrm>
                <a:off x="5520475" y="1020700"/>
                <a:ext cx="39550" cy="39525"/>
              </a:xfrm>
              <a:custGeom>
                <a:avLst/>
                <a:gdLst/>
                <a:ahLst/>
                <a:cxnLst/>
                <a:rect l="l" t="t" r="r" b="b"/>
                <a:pathLst>
                  <a:path w="1582" h="1581" extrusionOk="0">
                    <a:moveTo>
                      <a:pt x="791" y="0"/>
                    </a:moveTo>
                    <a:cubicBezTo>
                      <a:pt x="335" y="0"/>
                      <a:pt x="0" y="365"/>
                      <a:pt x="0" y="790"/>
                    </a:cubicBezTo>
                    <a:cubicBezTo>
                      <a:pt x="0" y="1216"/>
                      <a:pt x="335" y="1581"/>
                      <a:pt x="791" y="1581"/>
                    </a:cubicBezTo>
                    <a:cubicBezTo>
                      <a:pt x="1247" y="1581"/>
                      <a:pt x="1581" y="1246"/>
                      <a:pt x="1581" y="790"/>
                    </a:cubicBezTo>
                    <a:cubicBezTo>
                      <a:pt x="1581" y="33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3"/>
              <p:cNvSpPr/>
              <p:nvPr/>
            </p:nvSpPr>
            <p:spPr>
              <a:xfrm>
                <a:off x="5520475" y="887700"/>
                <a:ext cx="39550" cy="39550"/>
              </a:xfrm>
              <a:custGeom>
                <a:avLst/>
                <a:gdLst/>
                <a:ahLst/>
                <a:cxnLst/>
                <a:rect l="l" t="t" r="r" b="b"/>
                <a:pathLst>
                  <a:path w="1582" h="1582" extrusionOk="0">
                    <a:moveTo>
                      <a:pt x="791" y="1"/>
                    </a:moveTo>
                    <a:cubicBezTo>
                      <a:pt x="335" y="1"/>
                      <a:pt x="0" y="366"/>
                      <a:pt x="0" y="791"/>
                    </a:cubicBezTo>
                    <a:cubicBezTo>
                      <a:pt x="0" y="1247"/>
                      <a:pt x="335" y="1581"/>
                      <a:pt x="791" y="1581"/>
                    </a:cubicBezTo>
                    <a:cubicBezTo>
                      <a:pt x="1247" y="1581"/>
                      <a:pt x="1581" y="1217"/>
                      <a:pt x="1581" y="791"/>
                    </a:cubicBezTo>
                    <a:cubicBezTo>
                      <a:pt x="1581"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3"/>
              <p:cNvSpPr/>
              <p:nvPr/>
            </p:nvSpPr>
            <p:spPr>
              <a:xfrm>
                <a:off x="5520475" y="755500"/>
                <a:ext cx="39550" cy="40300"/>
              </a:xfrm>
              <a:custGeom>
                <a:avLst/>
                <a:gdLst/>
                <a:ahLst/>
                <a:cxnLst/>
                <a:rect l="l" t="t" r="r" b="b"/>
                <a:pathLst>
                  <a:path w="1582" h="1612" extrusionOk="0">
                    <a:moveTo>
                      <a:pt x="791" y="0"/>
                    </a:moveTo>
                    <a:cubicBezTo>
                      <a:pt x="335" y="0"/>
                      <a:pt x="0" y="395"/>
                      <a:pt x="0" y="790"/>
                    </a:cubicBezTo>
                    <a:cubicBezTo>
                      <a:pt x="0" y="1216"/>
                      <a:pt x="335" y="1611"/>
                      <a:pt x="791" y="1611"/>
                    </a:cubicBezTo>
                    <a:cubicBezTo>
                      <a:pt x="1247" y="1611"/>
                      <a:pt x="1581" y="1216"/>
                      <a:pt x="1581" y="790"/>
                    </a:cubicBezTo>
                    <a:cubicBezTo>
                      <a:pt x="1581" y="334"/>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3"/>
              <p:cNvSpPr/>
              <p:nvPr/>
            </p:nvSpPr>
            <p:spPr>
              <a:xfrm>
                <a:off x="5365450" y="1284375"/>
                <a:ext cx="40300" cy="40300"/>
              </a:xfrm>
              <a:custGeom>
                <a:avLst/>
                <a:gdLst/>
                <a:ahLst/>
                <a:cxnLst/>
                <a:rect l="l" t="t" r="r" b="b"/>
                <a:pathLst>
                  <a:path w="1612" h="1612" extrusionOk="0">
                    <a:moveTo>
                      <a:pt x="791" y="0"/>
                    </a:moveTo>
                    <a:cubicBezTo>
                      <a:pt x="335" y="0"/>
                      <a:pt x="1" y="396"/>
                      <a:pt x="1" y="821"/>
                    </a:cubicBezTo>
                    <a:cubicBezTo>
                      <a:pt x="1" y="1277"/>
                      <a:pt x="335" y="1611"/>
                      <a:pt x="791" y="1611"/>
                    </a:cubicBezTo>
                    <a:cubicBezTo>
                      <a:pt x="1247" y="1611"/>
                      <a:pt x="1612" y="1277"/>
                      <a:pt x="1612" y="821"/>
                    </a:cubicBezTo>
                    <a:cubicBezTo>
                      <a:pt x="1612"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3"/>
              <p:cNvSpPr/>
              <p:nvPr/>
            </p:nvSpPr>
            <p:spPr>
              <a:xfrm>
                <a:off x="5365450" y="1152900"/>
                <a:ext cx="40300" cy="39550"/>
              </a:xfrm>
              <a:custGeom>
                <a:avLst/>
                <a:gdLst/>
                <a:ahLst/>
                <a:cxnLst/>
                <a:rect l="l" t="t" r="r" b="b"/>
                <a:pathLst>
                  <a:path w="1612" h="1582" extrusionOk="0">
                    <a:moveTo>
                      <a:pt x="791" y="1"/>
                    </a:moveTo>
                    <a:cubicBezTo>
                      <a:pt x="335" y="1"/>
                      <a:pt x="1" y="366"/>
                      <a:pt x="1" y="791"/>
                    </a:cubicBezTo>
                    <a:cubicBezTo>
                      <a:pt x="1" y="1186"/>
                      <a:pt x="335" y="1582"/>
                      <a:pt x="791" y="1582"/>
                    </a:cubicBezTo>
                    <a:cubicBezTo>
                      <a:pt x="1247" y="1582"/>
                      <a:pt x="1612" y="1186"/>
                      <a:pt x="1612" y="791"/>
                    </a:cubicBezTo>
                    <a:cubicBezTo>
                      <a:pt x="1612"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3"/>
              <p:cNvSpPr/>
              <p:nvPr/>
            </p:nvSpPr>
            <p:spPr>
              <a:xfrm>
                <a:off x="5365450" y="1020700"/>
                <a:ext cx="40300" cy="39525"/>
              </a:xfrm>
              <a:custGeom>
                <a:avLst/>
                <a:gdLst/>
                <a:ahLst/>
                <a:cxnLst/>
                <a:rect l="l" t="t" r="r" b="b"/>
                <a:pathLst>
                  <a:path w="1612" h="1581" extrusionOk="0">
                    <a:moveTo>
                      <a:pt x="791" y="0"/>
                    </a:moveTo>
                    <a:cubicBezTo>
                      <a:pt x="335" y="0"/>
                      <a:pt x="1" y="365"/>
                      <a:pt x="1" y="790"/>
                    </a:cubicBezTo>
                    <a:cubicBezTo>
                      <a:pt x="1" y="1216"/>
                      <a:pt x="335" y="1581"/>
                      <a:pt x="791" y="1581"/>
                    </a:cubicBezTo>
                    <a:cubicBezTo>
                      <a:pt x="1247" y="1581"/>
                      <a:pt x="1612" y="1246"/>
                      <a:pt x="1612" y="790"/>
                    </a:cubicBezTo>
                    <a:cubicBezTo>
                      <a:pt x="1612" y="33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3"/>
              <p:cNvSpPr/>
              <p:nvPr/>
            </p:nvSpPr>
            <p:spPr>
              <a:xfrm>
                <a:off x="5365450" y="887700"/>
                <a:ext cx="40300" cy="39550"/>
              </a:xfrm>
              <a:custGeom>
                <a:avLst/>
                <a:gdLst/>
                <a:ahLst/>
                <a:cxnLst/>
                <a:rect l="l" t="t" r="r" b="b"/>
                <a:pathLst>
                  <a:path w="1612" h="1582" extrusionOk="0">
                    <a:moveTo>
                      <a:pt x="791" y="1"/>
                    </a:moveTo>
                    <a:cubicBezTo>
                      <a:pt x="335" y="1"/>
                      <a:pt x="1" y="366"/>
                      <a:pt x="1" y="791"/>
                    </a:cubicBezTo>
                    <a:cubicBezTo>
                      <a:pt x="1" y="1247"/>
                      <a:pt x="335" y="1581"/>
                      <a:pt x="791" y="1581"/>
                    </a:cubicBezTo>
                    <a:cubicBezTo>
                      <a:pt x="1247" y="1581"/>
                      <a:pt x="1612" y="1217"/>
                      <a:pt x="1612" y="791"/>
                    </a:cubicBezTo>
                    <a:cubicBezTo>
                      <a:pt x="1612"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3"/>
              <p:cNvSpPr/>
              <p:nvPr/>
            </p:nvSpPr>
            <p:spPr>
              <a:xfrm>
                <a:off x="5365450" y="755500"/>
                <a:ext cx="40300" cy="40300"/>
              </a:xfrm>
              <a:custGeom>
                <a:avLst/>
                <a:gdLst/>
                <a:ahLst/>
                <a:cxnLst/>
                <a:rect l="l" t="t" r="r" b="b"/>
                <a:pathLst>
                  <a:path w="1612" h="1612" extrusionOk="0">
                    <a:moveTo>
                      <a:pt x="791" y="0"/>
                    </a:moveTo>
                    <a:cubicBezTo>
                      <a:pt x="335" y="0"/>
                      <a:pt x="1" y="395"/>
                      <a:pt x="1" y="790"/>
                    </a:cubicBezTo>
                    <a:cubicBezTo>
                      <a:pt x="1" y="1216"/>
                      <a:pt x="335" y="1611"/>
                      <a:pt x="791" y="1611"/>
                    </a:cubicBezTo>
                    <a:cubicBezTo>
                      <a:pt x="1247" y="1611"/>
                      <a:pt x="1612" y="1216"/>
                      <a:pt x="1612" y="790"/>
                    </a:cubicBezTo>
                    <a:cubicBezTo>
                      <a:pt x="1612" y="334"/>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3"/>
              <p:cNvSpPr/>
              <p:nvPr/>
            </p:nvSpPr>
            <p:spPr>
              <a:xfrm>
                <a:off x="5210450" y="1284375"/>
                <a:ext cx="40300" cy="40300"/>
              </a:xfrm>
              <a:custGeom>
                <a:avLst/>
                <a:gdLst/>
                <a:ahLst/>
                <a:cxnLst/>
                <a:rect l="l" t="t" r="r" b="b"/>
                <a:pathLst>
                  <a:path w="1612" h="1612" extrusionOk="0">
                    <a:moveTo>
                      <a:pt x="821" y="0"/>
                    </a:moveTo>
                    <a:cubicBezTo>
                      <a:pt x="365" y="0"/>
                      <a:pt x="0" y="396"/>
                      <a:pt x="0" y="821"/>
                    </a:cubicBezTo>
                    <a:cubicBezTo>
                      <a:pt x="0" y="1277"/>
                      <a:pt x="334" y="1611"/>
                      <a:pt x="821" y="1611"/>
                    </a:cubicBezTo>
                    <a:cubicBezTo>
                      <a:pt x="1277" y="1611"/>
                      <a:pt x="1611" y="1277"/>
                      <a:pt x="1611" y="821"/>
                    </a:cubicBezTo>
                    <a:cubicBezTo>
                      <a:pt x="1611"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3"/>
              <p:cNvSpPr/>
              <p:nvPr/>
            </p:nvSpPr>
            <p:spPr>
              <a:xfrm>
                <a:off x="5210450" y="1152900"/>
                <a:ext cx="40300" cy="39550"/>
              </a:xfrm>
              <a:custGeom>
                <a:avLst/>
                <a:gdLst/>
                <a:ahLst/>
                <a:cxnLst/>
                <a:rect l="l" t="t" r="r" b="b"/>
                <a:pathLst>
                  <a:path w="1612" h="1582" extrusionOk="0">
                    <a:moveTo>
                      <a:pt x="821" y="1"/>
                    </a:moveTo>
                    <a:cubicBezTo>
                      <a:pt x="365" y="1"/>
                      <a:pt x="0" y="366"/>
                      <a:pt x="0" y="791"/>
                    </a:cubicBezTo>
                    <a:cubicBezTo>
                      <a:pt x="0" y="1186"/>
                      <a:pt x="334" y="1582"/>
                      <a:pt x="821" y="1582"/>
                    </a:cubicBezTo>
                    <a:cubicBezTo>
                      <a:pt x="1277" y="1582"/>
                      <a:pt x="1611" y="1186"/>
                      <a:pt x="1611" y="791"/>
                    </a:cubicBezTo>
                    <a:cubicBezTo>
                      <a:pt x="1611" y="33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3"/>
              <p:cNvSpPr/>
              <p:nvPr/>
            </p:nvSpPr>
            <p:spPr>
              <a:xfrm>
                <a:off x="5210450" y="1020700"/>
                <a:ext cx="40300" cy="39525"/>
              </a:xfrm>
              <a:custGeom>
                <a:avLst/>
                <a:gdLst/>
                <a:ahLst/>
                <a:cxnLst/>
                <a:rect l="l" t="t" r="r" b="b"/>
                <a:pathLst>
                  <a:path w="1612" h="1581" extrusionOk="0">
                    <a:moveTo>
                      <a:pt x="821" y="0"/>
                    </a:moveTo>
                    <a:cubicBezTo>
                      <a:pt x="365" y="0"/>
                      <a:pt x="0" y="365"/>
                      <a:pt x="0" y="790"/>
                    </a:cubicBezTo>
                    <a:cubicBezTo>
                      <a:pt x="0" y="1216"/>
                      <a:pt x="334" y="1581"/>
                      <a:pt x="821" y="1581"/>
                    </a:cubicBezTo>
                    <a:cubicBezTo>
                      <a:pt x="1277" y="1581"/>
                      <a:pt x="1611" y="1246"/>
                      <a:pt x="1611" y="790"/>
                    </a:cubicBezTo>
                    <a:cubicBezTo>
                      <a:pt x="1611" y="33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3"/>
              <p:cNvSpPr/>
              <p:nvPr/>
            </p:nvSpPr>
            <p:spPr>
              <a:xfrm>
                <a:off x="5210450" y="887700"/>
                <a:ext cx="40300" cy="39550"/>
              </a:xfrm>
              <a:custGeom>
                <a:avLst/>
                <a:gdLst/>
                <a:ahLst/>
                <a:cxnLst/>
                <a:rect l="l" t="t" r="r" b="b"/>
                <a:pathLst>
                  <a:path w="1612" h="1582" extrusionOk="0">
                    <a:moveTo>
                      <a:pt x="821" y="1"/>
                    </a:moveTo>
                    <a:cubicBezTo>
                      <a:pt x="365" y="1"/>
                      <a:pt x="0" y="366"/>
                      <a:pt x="0" y="791"/>
                    </a:cubicBezTo>
                    <a:cubicBezTo>
                      <a:pt x="0" y="1247"/>
                      <a:pt x="334" y="1581"/>
                      <a:pt x="821" y="1581"/>
                    </a:cubicBezTo>
                    <a:cubicBezTo>
                      <a:pt x="1277" y="1581"/>
                      <a:pt x="1611" y="1217"/>
                      <a:pt x="1611" y="791"/>
                    </a:cubicBezTo>
                    <a:cubicBezTo>
                      <a:pt x="1611" y="33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3"/>
              <p:cNvSpPr/>
              <p:nvPr/>
            </p:nvSpPr>
            <p:spPr>
              <a:xfrm>
                <a:off x="5210450" y="755500"/>
                <a:ext cx="40300" cy="40300"/>
              </a:xfrm>
              <a:custGeom>
                <a:avLst/>
                <a:gdLst/>
                <a:ahLst/>
                <a:cxnLst/>
                <a:rect l="l" t="t" r="r" b="b"/>
                <a:pathLst>
                  <a:path w="1612" h="1612" extrusionOk="0">
                    <a:moveTo>
                      <a:pt x="821" y="0"/>
                    </a:moveTo>
                    <a:cubicBezTo>
                      <a:pt x="365" y="0"/>
                      <a:pt x="0" y="395"/>
                      <a:pt x="0" y="790"/>
                    </a:cubicBezTo>
                    <a:cubicBezTo>
                      <a:pt x="0" y="1216"/>
                      <a:pt x="334" y="1611"/>
                      <a:pt x="821" y="1611"/>
                    </a:cubicBezTo>
                    <a:cubicBezTo>
                      <a:pt x="1277" y="1611"/>
                      <a:pt x="1611" y="1216"/>
                      <a:pt x="1611" y="790"/>
                    </a:cubicBezTo>
                    <a:cubicBezTo>
                      <a:pt x="1611" y="334"/>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3"/>
              <p:cNvSpPr/>
              <p:nvPr/>
            </p:nvSpPr>
            <p:spPr>
              <a:xfrm>
                <a:off x="5056175" y="1284375"/>
                <a:ext cx="39550" cy="40300"/>
              </a:xfrm>
              <a:custGeom>
                <a:avLst/>
                <a:gdLst/>
                <a:ahLst/>
                <a:cxnLst/>
                <a:rect l="l" t="t" r="r" b="b"/>
                <a:pathLst>
                  <a:path w="1582" h="1612" extrusionOk="0">
                    <a:moveTo>
                      <a:pt x="791" y="0"/>
                    </a:moveTo>
                    <a:cubicBezTo>
                      <a:pt x="335" y="0"/>
                      <a:pt x="1" y="396"/>
                      <a:pt x="1" y="821"/>
                    </a:cubicBezTo>
                    <a:cubicBezTo>
                      <a:pt x="1" y="1277"/>
                      <a:pt x="335" y="1611"/>
                      <a:pt x="791" y="1611"/>
                    </a:cubicBezTo>
                    <a:cubicBezTo>
                      <a:pt x="1247" y="1611"/>
                      <a:pt x="1581" y="1277"/>
                      <a:pt x="1581" y="821"/>
                    </a:cubicBezTo>
                    <a:cubicBezTo>
                      <a:pt x="1581" y="36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3"/>
              <p:cNvSpPr/>
              <p:nvPr/>
            </p:nvSpPr>
            <p:spPr>
              <a:xfrm>
                <a:off x="5056175" y="1152900"/>
                <a:ext cx="39550" cy="39550"/>
              </a:xfrm>
              <a:custGeom>
                <a:avLst/>
                <a:gdLst/>
                <a:ahLst/>
                <a:cxnLst/>
                <a:rect l="l" t="t" r="r" b="b"/>
                <a:pathLst>
                  <a:path w="1582" h="1582" extrusionOk="0">
                    <a:moveTo>
                      <a:pt x="791" y="1"/>
                    </a:moveTo>
                    <a:cubicBezTo>
                      <a:pt x="335" y="1"/>
                      <a:pt x="1" y="366"/>
                      <a:pt x="1" y="791"/>
                    </a:cubicBezTo>
                    <a:cubicBezTo>
                      <a:pt x="1" y="1186"/>
                      <a:pt x="335" y="1582"/>
                      <a:pt x="791" y="1582"/>
                    </a:cubicBezTo>
                    <a:cubicBezTo>
                      <a:pt x="1247" y="1582"/>
                      <a:pt x="1581" y="1186"/>
                      <a:pt x="1581" y="791"/>
                    </a:cubicBezTo>
                    <a:cubicBezTo>
                      <a:pt x="1581" y="335"/>
                      <a:pt x="121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3"/>
              <p:cNvSpPr/>
              <p:nvPr/>
            </p:nvSpPr>
            <p:spPr>
              <a:xfrm>
                <a:off x="5056175" y="1020700"/>
                <a:ext cx="39550" cy="39525"/>
              </a:xfrm>
              <a:custGeom>
                <a:avLst/>
                <a:gdLst/>
                <a:ahLst/>
                <a:cxnLst/>
                <a:rect l="l" t="t" r="r" b="b"/>
                <a:pathLst>
                  <a:path w="1582" h="1581" extrusionOk="0">
                    <a:moveTo>
                      <a:pt x="791" y="0"/>
                    </a:moveTo>
                    <a:cubicBezTo>
                      <a:pt x="335" y="0"/>
                      <a:pt x="1" y="365"/>
                      <a:pt x="1" y="790"/>
                    </a:cubicBezTo>
                    <a:cubicBezTo>
                      <a:pt x="1" y="1216"/>
                      <a:pt x="335" y="1550"/>
                      <a:pt x="791" y="1581"/>
                    </a:cubicBezTo>
                    <a:cubicBezTo>
                      <a:pt x="1247" y="1581"/>
                      <a:pt x="1581" y="1246"/>
                      <a:pt x="1581" y="790"/>
                    </a:cubicBezTo>
                    <a:cubicBezTo>
                      <a:pt x="1581" y="33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3"/>
              <p:cNvSpPr/>
              <p:nvPr/>
            </p:nvSpPr>
            <p:spPr>
              <a:xfrm>
                <a:off x="5056175" y="887700"/>
                <a:ext cx="39550" cy="39550"/>
              </a:xfrm>
              <a:custGeom>
                <a:avLst/>
                <a:gdLst/>
                <a:ahLst/>
                <a:cxnLst/>
                <a:rect l="l" t="t" r="r" b="b"/>
                <a:pathLst>
                  <a:path w="1582" h="1582" extrusionOk="0">
                    <a:moveTo>
                      <a:pt x="791" y="1"/>
                    </a:moveTo>
                    <a:cubicBezTo>
                      <a:pt x="335" y="1"/>
                      <a:pt x="1" y="366"/>
                      <a:pt x="1" y="791"/>
                    </a:cubicBezTo>
                    <a:cubicBezTo>
                      <a:pt x="1" y="1247"/>
                      <a:pt x="335" y="1581"/>
                      <a:pt x="791" y="1581"/>
                    </a:cubicBezTo>
                    <a:cubicBezTo>
                      <a:pt x="1247" y="1581"/>
                      <a:pt x="1581" y="1217"/>
                      <a:pt x="1581" y="791"/>
                    </a:cubicBezTo>
                    <a:cubicBezTo>
                      <a:pt x="1581" y="335"/>
                      <a:pt x="121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3"/>
              <p:cNvSpPr/>
              <p:nvPr/>
            </p:nvSpPr>
            <p:spPr>
              <a:xfrm>
                <a:off x="5056175" y="755500"/>
                <a:ext cx="39550" cy="40300"/>
              </a:xfrm>
              <a:custGeom>
                <a:avLst/>
                <a:gdLst/>
                <a:ahLst/>
                <a:cxnLst/>
                <a:rect l="l" t="t" r="r" b="b"/>
                <a:pathLst>
                  <a:path w="1582" h="1612" extrusionOk="0">
                    <a:moveTo>
                      <a:pt x="791" y="0"/>
                    </a:moveTo>
                    <a:cubicBezTo>
                      <a:pt x="335" y="0"/>
                      <a:pt x="1" y="395"/>
                      <a:pt x="1" y="790"/>
                    </a:cubicBezTo>
                    <a:cubicBezTo>
                      <a:pt x="1" y="1216"/>
                      <a:pt x="335" y="1581"/>
                      <a:pt x="791" y="1611"/>
                    </a:cubicBezTo>
                    <a:cubicBezTo>
                      <a:pt x="1247" y="1611"/>
                      <a:pt x="1581" y="1216"/>
                      <a:pt x="1581" y="790"/>
                    </a:cubicBezTo>
                    <a:cubicBezTo>
                      <a:pt x="1581" y="334"/>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3"/>
              <p:cNvSpPr/>
              <p:nvPr/>
            </p:nvSpPr>
            <p:spPr>
              <a:xfrm>
                <a:off x="4901150" y="1284375"/>
                <a:ext cx="39550" cy="40300"/>
              </a:xfrm>
              <a:custGeom>
                <a:avLst/>
                <a:gdLst/>
                <a:ahLst/>
                <a:cxnLst/>
                <a:rect l="l" t="t" r="r" b="b"/>
                <a:pathLst>
                  <a:path w="1582" h="1612" extrusionOk="0">
                    <a:moveTo>
                      <a:pt x="791" y="0"/>
                    </a:moveTo>
                    <a:cubicBezTo>
                      <a:pt x="335" y="0"/>
                      <a:pt x="1" y="396"/>
                      <a:pt x="1" y="821"/>
                    </a:cubicBezTo>
                    <a:cubicBezTo>
                      <a:pt x="1" y="1277"/>
                      <a:pt x="335" y="1611"/>
                      <a:pt x="791" y="1611"/>
                    </a:cubicBezTo>
                    <a:cubicBezTo>
                      <a:pt x="1247" y="1611"/>
                      <a:pt x="1582" y="1277"/>
                      <a:pt x="1582" y="821"/>
                    </a:cubicBezTo>
                    <a:cubicBezTo>
                      <a:pt x="1582"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3"/>
              <p:cNvSpPr/>
              <p:nvPr/>
            </p:nvSpPr>
            <p:spPr>
              <a:xfrm>
                <a:off x="4901150" y="1152900"/>
                <a:ext cx="39550" cy="39550"/>
              </a:xfrm>
              <a:custGeom>
                <a:avLst/>
                <a:gdLst/>
                <a:ahLst/>
                <a:cxnLst/>
                <a:rect l="l" t="t" r="r" b="b"/>
                <a:pathLst>
                  <a:path w="1582" h="1582" extrusionOk="0">
                    <a:moveTo>
                      <a:pt x="791" y="1"/>
                    </a:moveTo>
                    <a:cubicBezTo>
                      <a:pt x="335" y="1"/>
                      <a:pt x="1" y="366"/>
                      <a:pt x="1" y="791"/>
                    </a:cubicBezTo>
                    <a:cubicBezTo>
                      <a:pt x="1" y="1186"/>
                      <a:pt x="335" y="1582"/>
                      <a:pt x="791" y="1582"/>
                    </a:cubicBezTo>
                    <a:cubicBezTo>
                      <a:pt x="1247" y="1582"/>
                      <a:pt x="1582" y="1186"/>
                      <a:pt x="1582" y="791"/>
                    </a:cubicBezTo>
                    <a:cubicBezTo>
                      <a:pt x="1582"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3"/>
              <p:cNvSpPr/>
              <p:nvPr/>
            </p:nvSpPr>
            <p:spPr>
              <a:xfrm>
                <a:off x="4901150" y="1020700"/>
                <a:ext cx="39550" cy="39525"/>
              </a:xfrm>
              <a:custGeom>
                <a:avLst/>
                <a:gdLst/>
                <a:ahLst/>
                <a:cxnLst/>
                <a:rect l="l" t="t" r="r" b="b"/>
                <a:pathLst>
                  <a:path w="1582" h="1581" extrusionOk="0">
                    <a:moveTo>
                      <a:pt x="791" y="0"/>
                    </a:moveTo>
                    <a:cubicBezTo>
                      <a:pt x="366" y="0"/>
                      <a:pt x="1" y="365"/>
                      <a:pt x="1" y="790"/>
                    </a:cubicBezTo>
                    <a:cubicBezTo>
                      <a:pt x="1" y="1216"/>
                      <a:pt x="366" y="1581"/>
                      <a:pt x="791" y="1581"/>
                    </a:cubicBezTo>
                    <a:cubicBezTo>
                      <a:pt x="1217" y="1581"/>
                      <a:pt x="1582" y="1216"/>
                      <a:pt x="1582" y="790"/>
                    </a:cubicBezTo>
                    <a:cubicBezTo>
                      <a:pt x="1582" y="36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3"/>
              <p:cNvSpPr/>
              <p:nvPr/>
            </p:nvSpPr>
            <p:spPr>
              <a:xfrm>
                <a:off x="4901150" y="887700"/>
                <a:ext cx="39550" cy="39550"/>
              </a:xfrm>
              <a:custGeom>
                <a:avLst/>
                <a:gdLst/>
                <a:ahLst/>
                <a:cxnLst/>
                <a:rect l="l" t="t" r="r" b="b"/>
                <a:pathLst>
                  <a:path w="1582" h="1582" extrusionOk="0">
                    <a:moveTo>
                      <a:pt x="791" y="1"/>
                    </a:moveTo>
                    <a:cubicBezTo>
                      <a:pt x="335" y="1"/>
                      <a:pt x="1" y="366"/>
                      <a:pt x="1" y="791"/>
                    </a:cubicBezTo>
                    <a:cubicBezTo>
                      <a:pt x="1" y="1247"/>
                      <a:pt x="335" y="1581"/>
                      <a:pt x="791" y="1581"/>
                    </a:cubicBezTo>
                    <a:cubicBezTo>
                      <a:pt x="1247" y="1581"/>
                      <a:pt x="1582" y="1217"/>
                      <a:pt x="1582" y="791"/>
                    </a:cubicBezTo>
                    <a:cubicBezTo>
                      <a:pt x="1582"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3"/>
              <p:cNvSpPr/>
              <p:nvPr/>
            </p:nvSpPr>
            <p:spPr>
              <a:xfrm>
                <a:off x="4901150" y="755500"/>
                <a:ext cx="39550" cy="40300"/>
              </a:xfrm>
              <a:custGeom>
                <a:avLst/>
                <a:gdLst/>
                <a:ahLst/>
                <a:cxnLst/>
                <a:rect l="l" t="t" r="r" b="b"/>
                <a:pathLst>
                  <a:path w="1582" h="1612" extrusionOk="0">
                    <a:moveTo>
                      <a:pt x="791" y="0"/>
                    </a:moveTo>
                    <a:cubicBezTo>
                      <a:pt x="335" y="0"/>
                      <a:pt x="1" y="395"/>
                      <a:pt x="1" y="790"/>
                    </a:cubicBezTo>
                    <a:cubicBezTo>
                      <a:pt x="1" y="1216"/>
                      <a:pt x="335" y="1611"/>
                      <a:pt x="791" y="1611"/>
                    </a:cubicBezTo>
                    <a:cubicBezTo>
                      <a:pt x="1247" y="1611"/>
                      <a:pt x="1582" y="1216"/>
                      <a:pt x="1582" y="790"/>
                    </a:cubicBezTo>
                    <a:cubicBezTo>
                      <a:pt x="1582" y="334"/>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3"/>
              <p:cNvSpPr/>
              <p:nvPr/>
            </p:nvSpPr>
            <p:spPr>
              <a:xfrm>
                <a:off x="4746150" y="1284375"/>
                <a:ext cx="40300" cy="40300"/>
              </a:xfrm>
              <a:custGeom>
                <a:avLst/>
                <a:gdLst/>
                <a:ahLst/>
                <a:cxnLst/>
                <a:rect l="l" t="t" r="r" b="b"/>
                <a:pathLst>
                  <a:path w="1612" h="1612" extrusionOk="0">
                    <a:moveTo>
                      <a:pt x="791" y="0"/>
                    </a:moveTo>
                    <a:cubicBezTo>
                      <a:pt x="335" y="0"/>
                      <a:pt x="0" y="396"/>
                      <a:pt x="0" y="821"/>
                    </a:cubicBezTo>
                    <a:cubicBezTo>
                      <a:pt x="0" y="1277"/>
                      <a:pt x="335" y="1611"/>
                      <a:pt x="791" y="1611"/>
                    </a:cubicBezTo>
                    <a:cubicBezTo>
                      <a:pt x="1246" y="1611"/>
                      <a:pt x="1611" y="1277"/>
                      <a:pt x="1611" y="821"/>
                    </a:cubicBezTo>
                    <a:cubicBezTo>
                      <a:pt x="1611" y="365"/>
                      <a:pt x="1246"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3"/>
              <p:cNvSpPr/>
              <p:nvPr/>
            </p:nvSpPr>
            <p:spPr>
              <a:xfrm>
                <a:off x="4746150" y="1152900"/>
                <a:ext cx="40300" cy="39550"/>
              </a:xfrm>
              <a:custGeom>
                <a:avLst/>
                <a:gdLst/>
                <a:ahLst/>
                <a:cxnLst/>
                <a:rect l="l" t="t" r="r" b="b"/>
                <a:pathLst>
                  <a:path w="1612" h="1582" extrusionOk="0">
                    <a:moveTo>
                      <a:pt x="791" y="1"/>
                    </a:moveTo>
                    <a:cubicBezTo>
                      <a:pt x="335" y="1"/>
                      <a:pt x="0" y="366"/>
                      <a:pt x="0" y="791"/>
                    </a:cubicBezTo>
                    <a:cubicBezTo>
                      <a:pt x="0" y="1186"/>
                      <a:pt x="335" y="1582"/>
                      <a:pt x="791" y="1582"/>
                    </a:cubicBezTo>
                    <a:cubicBezTo>
                      <a:pt x="1246" y="1582"/>
                      <a:pt x="1611" y="1186"/>
                      <a:pt x="1611" y="791"/>
                    </a:cubicBezTo>
                    <a:cubicBezTo>
                      <a:pt x="1611" y="335"/>
                      <a:pt x="1246"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3"/>
              <p:cNvSpPr/>
              <p:nvPr/>
            </p:nvSpPr>
            <p:spPr>
              <a:xfrm>
                <a:off x="4746150" y="1020700"/>
                <a:ext cx="40300" cy="39525"/>
              </a:xfrm>
              <a:custGeom>
                <a:avLst/>
                <a:gdLst/>
                <a:ahLst/>
                <a:cxnLst/>
                <a:rect l="l" t="t" r="r" b="b"/>
                <a:pathLst>
                  <a:path w="1612" h="1581" extrusionOk="0">
                    <a:moveTo>
                      <a:pt x="791" y="0"/>
                    </a:moveTo>
                    <a:cubicBezTo>
                      <a:pt x="335" y="0"/>
                      <a:pt x="0" y="365"/>
                      <a:pt x="0" y="790"/>
                    </a:cubicBezTo>
                    <a:cubicBezTo>
                      <a:pt x="0" y="1216"/>
                      <a:pt x="335" y="1581"/>
                      <a:pt x="791" y="1581"/>
                    </a:cubicBezTo>
                    <a:cubicBezTo>
                      <a:pt x="1246" y="1581"/>
                      <a:pt x="1611" y="1246"/>
                      <a:pt x="1611" y="790"/>
                    </a:cubicBezTo>
                    <a:cubicBezTo>
                      <a:pt x="1611" y="335"/>
                      <a:pt x="1246"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3"/>
              <p:cNvSpPr/>
              <p:nvPr/>
            </p:nvSpPr>
            <p:spPr>
              <a:xfrm>
                <a:off x="4746150" y="887700"/>
                <a:ext cx="40300" cy="39550"/>
              </a:xfrm>
              <a:custGeom>
                <a:avLst/>
                <a:gdLst/>
                <a:ahLst/>
                <a:cxnLst/>
                <a:rect l="l" t="t" r="r" b="b"/>
                <a:pathLst>
                  <a:path w="1612" h="1582" extrusionOk="0">
                    <a:moveTo>
                      <a:pt x="791" y="1"/>
                    </a:moveTo>
                    <a:cubicBezTo>
                      <a:pt x="335" y="1"/>
                      <a:pt x="0" y="366"/>
                      <a:pt x="0" y="791"/>
                    </a:cubicBezTo>
                    <a:cubicBezTo>
                      <a:pt x="0" y="1247"/>
                      <a:pt x="335" y="1581"/>
                      <a:pt x="791" y="1581"/>
                    </a:cubicBezTo>
                    <a:cubicBezTo>
                      <a:pt x="1246" y="1581"/>
                      <a:pt x="1611" y="1217"/>
                      <a:pt x="1611" y="791"/>
                    </a:cubicBezTo>
                    <a:cubicBezTo>
                      <a:pt x="1611" y="335"/>
                      <a:pt x="1246"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3"/>
              <p:cNvSpPr/>
              <p:nvPr/>
            </p:nvSpPr>
            <p:spPr>
              <a:xfrm>
                <a:off x="4746150" y="755500"/>
                <a:ext cx="40300" cy="40300"/>
              </a:xfrm>
              <a:custGeom>
                <a:avLst/>
                <a:gdLst/>
                <a:ahLst/>
                <a:cxnLst/>
                <a:rect l="l" t="t" r="r" b="b"/>
                <a:pathLst>
                  <a:path w="1612" h="1612" extrusionOk="0">
                    <a:moveTo>
                      <a:pt x="791" y="0"/>
                    </a:moveTo>
                    <a:cubicBezTo>
                      <a:pt x="335" y="0"/>
                      <a:pt x="0" y="395"/>
                      <a:pt x="0" y="790"/>
                    </a:cubicBezTo>
                    <a:cubicBezTo>
                      <a:pt x="0" y="1216"/>
                      <a:pt x="335" y="1611"/>
                      <a:pt x="791" y="1611"/>
                    </a:cubicBezTo>
                    <a:cubicBezTo>
                      <a:pt x="1246" y="1611"/>
                      <a:pt x="1611" y="1216"/>
                      <a:pt x="1611" y="790"/>
                    </a:cubicBezTo>
                    <a:cubicBezTo>
                      <a:pt x="1611" y="334"/>
                      <a:pt x="1246"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3"/>
              <p:cNvSpPr/>
              <p:nvPr/>
            </p:nvSpPr>
            <p:spPr>
              <a:xfrm>
                <a:off x="4591125" y="1284375"/>
                <a:ext cx="40300" cy="40300"/>
              </a:xfrm>
              <a:custGeom>
                <a:avLst/>
                <a:gdLst/>
                <a:ahLst/>
                <a:cxnLst/>
                <a:rect l="l" t="t" r="r" b="b"/>
                <a:pathLst>
                  <a:path w="1612" h="1612" extrusionOk="0">
                    <a:moveTo>
                      <a:pt x="821" y="0"/>
                    </a:moveTo>
                    <a:cubicBezTo>
                      <a:pt x="365" y="0"/>
                      <a:pt x="1" y="396"/>
                      <a:pt x="1" y="821"/>
                    </a:cubicBezTo>
                    <a:cubicBezTo>
                      <a:pt x="1" y="1277"/>
                      <a:pt x="365" y="1611"/>
                      <a:pt x="821" y="1611"/>
                    </a:cubicBezTo>
                    <a:cubicBezTo>
                      <a:pt x="1277" y="1611"/>
                      <a:pt x="1612" y="1277"/>
                      <a:pt x="1612" y="821"/>
                    </a:cubicBezTo>
                    <a:cubicBezTo>
                      <a:pt x="1612"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3"/>
              <p:cNvSpPr/>
              <p:nvPr/>
            </p:nvSpPr>
            <p:spPr>
              <a:xfrm>
                <a:off x="4591125" y="1152900"/>
                <a:ext cx="40300" cy="39550"/>
              </a:xfrm>
              <a:custGeom>
                <a:avLst/>
                <a:gdLst/>
                <a:ahLst/>
                <a:cxnLst/>
                <a:rect l="l" t="t" r="r" b="b"/>
                <a:pathLst>
                  <a:path w="1612" h="1582" extrusionOk="0">
                    <a:moveTo>
                      <a:pt x="821" y="1"/>
                    </a:moveTo>
                    <a:cubicBezTo>
                      <a:pt x="365" y="1"/>
                      <a:pt x="1" y="366"/>
                      <a:pt x="1" y="791"/>
                    </a:cubicBezTo>
                    <a:cubicBezTo>
                      <a:pt x="1" y="1186"/>
                      <a:pt x="365" y="1582"/>
                      <a:pt x="821" y="1582"/>
                    </a:cubicBezTo>
                    <a:cubicBezTo>
                      <a:pt x="1277" y="1582"/>
                      <a:pt x="1612" y="1186"/>
                      <a:pt x="1612" y="791"/>
                    </a:cubicBezTo>
                    <a:cubicBezTo>
                      <a:pt x="1612" y="33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3"/>
              <p:cNvSpPr/>
              <p:nvPr/>
            </p:nvSpPr>
            <p:spPr>
              <a:xfrm>
                <a:off x="4591125" y="1020700"/>
                <a:ext cx="40300" cy="39525"/>
              </a:xfrm>
              <a:custGeom>
                <a:avLst/>
                <a:gdLst/>
                <a:ahLst/>
                <a:cxnLst/>
                <a:rect l="l" t="t" r="r" b="b"/>
                <a:pathLst>
                  <a:path w="1612" h="1581" extrusionOk="0">
                    <a:moveTo>
                      <a:pt x="821" y="0"/>
                    </a:moveTo>
                    <a:cubicBezTo>
                      <a:pt x="365" y="0"/>
                      <a:pt x="1" y="365"/>
                      <a:pt x="1" y="790"/>
                    </a:cubicBezTo>
                    <a:cubicBezTo>
                      <a:pt x="1" y="1216"/>
                      <a:pt x="365" y="1581"/>
                      <a:pt x="821" y="1581"/>
                    </a:cubicBezTo>
                    <a:cubicBezTo>
                      <a:pt x="1277" y="1581"/>
                      <a:pt x="1612" y="1246"/>
                      <a:pt x="1612" y="790"/>
                    </a:cubicBezTo>
                    <a:cubicBezTo>
                      <a:pt x="1612" y="33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3"/>
              <p:cNvSpPr/>
              <p:nvPr/>
            </p:nvSpPr>
            <p:spPr>
              <a:xfrm>
                <a:off x="4591125" y="887700"/>
                <a:ext cx="40300" cy="39550"/>
              </a:xfrm>
              <a:custGeom>
                <a:avLst/>
                <a:gdLst/>
                <a:ahLst/>
                <a:cxnLst/>
                <a:rect l="l" t="t" r="r" b="b"/>
                <a:pathLst>
                  <a:path w="1612" h="1582" extrusionOk="0">
                    <a:moveTo>
                      <a:pt x="821" y="1"/>
                    </a:moveTo>
                    <a:cubicBezTo>
                      <a:pt x="365" y="1"/>
                      <a:pt x="1" y="366"/>
                      <a:pt x="1" y="791"/>
                    </a:cubicBezTo>
                    <a:cubicBezTo>
                      <a:pt x="1" y="1247"/>
                      <a:pt x="365" y="1581"/>
                      <a:pt x="821" y="1581"/>
                    </a:cubicBezTo>
                    <a:cubicBezTo>
                      <a:pt x="1277" y="1581"/>
                      <a:pt x="1612" y="1217"/>
                      <a:pt x="1612" y="791"/>
                    </a:cubicBezTo>
                    <a:cubicBezTo>
                      <a:pt x="1612" y="33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3"/>
              <p:cNvSpPr/>
              <p:nvPr/>
            </p:nvSpPr>
            <p:spPr>
              <a:xfrm>
                <a:off x="4591125" y="755500"/>
                <a:ext cx="40300" cy="40300"/>
              </a:xfrm>
              <a:custGeom>
                <a:avLst/>
                <a:gdLst/>
                <a:ahLst/>
                <a:cxnLst/>
                <a:rect l="l" t="t" r="r" b="b"/>
                <a:pathLst>
                  <a:path w="1612" h="1612" extrusionOk="0">
                    <a:moveTo>
                      <a:pt x="821" y="0"/>
                    </a:moveTo>
                    <a:cubicBezTo>
                      <a:pt x="365" y="0"/>
                      <a:pt x="1" y="395"/>
                      <a:pt x="1" y="790"/>
                    </a:cubicBezTo>
                    <a:cubicBezTo>
                      <a:pt x="1" y="1216"/>
                      <a:pt x="365" y="1611"/>
                      <a:pt x="821" y="1611"/>
                    </a:cubicBezTo>
                    <a:cubicBezTo>
                      <a:pt x="1277" y="1611"/>
                      <a:pt x="1612" y="1216"/>
                      <a:pt x="1612" y="790"/>
                    </a:cubicBezTo>
                    <a:cubicBezTo>
                      <a:pt x="1612" y="334"/>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3"/>
              <p:cNvSpPr/>
              <p:nvPr/>
            </p:nvSpPr>
            <p:spPr>
              <a:xfrm>
                <a:off x="4437625" y="1284375"/>
                <a:ext cx="39550" cy="40300"/>
              </a:xfrm>
              <a:custGeom>
                <a:avLst/>
                <a:gdLst/>
                <a:ahLst/>
                <a:cxnLst/>
                <a:rect l="l" t="t" r="r" b="b"/>
                <a:pathLst>
                  <a:path w="1582" h="1612" extrusionOk="0">
                    <a:moveTo>
                      <a:pt x="791" y="0"/>
                    </a:moveTo>
                    <a:cubicBezTo>
                      <a:pt x="335" y="0"/>
                      <a:pt x="1" y="396"/>
                      <a:pt x="1" y="821"/>
                    </a:cubicBezTo>
                    <a:cubicBezTo>
                      <a:pt x="1" y="1277"/>
                      <a:pt x="335" y="1611"/>
                      <a:pt x="791" y="1611"/>
                    </a:cubicBezTo>
                    <a:cubicBezTo>
                      <a:pt x="1247" y="1611"/>
                      <a:pt x="1581" y="1277"/>
                      <a:pt x="1581" y="821"/>
                    </a:cubicBezTo>
                    <a:cubicBezTo>
                      <a:pt x="1581"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3"/>
              <p:cNvSpPr/>
              <p:nvPr/>
            </p:nvSpPr>
            <p:spPr>
              <a:xfrm>
                <a:off x="4437625" y="1152900"/>
                <a:ext cx="39550" cy="39550"/>
              </a:xfrm>
              <a:custGeom>
                <a:avLst/>
                <a:gdLst/>
                <a:ahLst/>
                <a:cxnLst/>
                <a:rect l="l" t="t" r="r" b="b"/>
                <a:pathLst>
                  <a:path w="1582" h="1582" extrusionOk="0">
                    <a:moveTo>
                      <a:pt x="791" y="1"/>
                    </a:moveTo>
                    <a:cubicBezTo>
                      <a:pt x="335" y="1"/>
                      <a:pt x="1" y="366"/>
                      <a:pt x="1" y="791"/>
                    </a:cubicBezTo>
                    <a:cubicBezTo>
                      <a:pt x="1" y="1186"/>
                      <a:pt x="335" y="1582"/>
                      <a:pt x="791" y="1582"/>
                    </a:cubicBezTo>
                    <a:cubicBezTo>
                      <a:pt x="1247" y="1582"/>
                      <a:pt x="1581" y="1186"/>
                      <a:pt x="1581" y="791"/>
                    </a:cubicBezTo>
                    <a:cubicBezTo>
                      <a:pt x="1581"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3"/>
              <p:cNvSpPr/>
              <p:nvPr/>
            </p:nvSpPr>
            <p:spPr>
              <a:xfrm>
                <a:off x="4437625" y="1020700"/>
                <a:ext cx="39550" cy="39525"/>
              </a:xfrm>
              <a:custGeom>
                <a:avLst/>
                <a:gdLst/>
                <a:ahLst/>
                <a:cxnLst/>
                <a:rect l="l" t="t" r="r" b="b"/>
                <a:pathLst>
                  <a:path w="1582" h="1581" extrusionOk="0">
                    <a:moveTo>
                      <a:pt x="791" y="0"/>
                    </a:moveTo>
                    <a:cubicBezTo>
                      <a:pt x="335" y="0"/>
                      <a:pt x="1" y="365"/>
                      <a:pt x="1" y="790"/>
                    </a:cubicBezTo>
                    <a:cubicBezTo>
                      <a:pt x="1" y="1216"/>
                      <a:pt x="335" y="1581"/>
                      <a:pt x="791" y="1581"/>
                    </a:cubicBezTo>
                    <a:cubicBezTo>
                      <a:pt x="1247" y="1581"/>
                      <a:pt x="1581" y="1246"/>
                      <a:pt x="1581" y="790"/>
                    </a:cubicBezTo>
                    <a:cubicBezTo>
                      <a:pt x="1581" y="33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3"/>
              <p:cNvSpPr/>
              <p:nvPr/>
            </p:nvSpPr>
            <p:spPr>
              <a:xfrm>
                <a:off x="4437625" y="887700"/>
                <a:ext cx="39550" cy="39550"/>
              </a:xfrm>
              <a:custGeom>
                <a:avLst/>
                <a:gdLst/>
                <a:ahLst/>
                <a:cxnLst/>
                <a:rect l="l" t="t" r="r" b="b"/>
                <a:pathLst>
                  <a:path w="1582" h="1582" extrusionOk="0">
                    <a:moveTo>
                      <a:pt x="791" y="1"/>
                    </a:moveTo>
                    <a:cubicBezTo>
                      <a:pt x="335" y="1"/>
                      <a:pt x="1" y="366"/>
                      <a:pt x="1" y="791"/>
                    </a:cubicBezTo>
                    <a:cubicBezTo>
                      <a:pt x="1" y="1247"/>
                      <a:pt x="335" y="1581"/>
                      <a:pt x="791" y="1581"/>
                    </a:cubicBezTo>
                    <a:cubicBezTo>
                      <a:pt x="1247" y="1581"/>
                      <a:pt x="1581" y="1217"/>
                      <a:pt x="1581" y="791"/>
                    </a:cubicBezTo>
                    <a:cubicBezTo>
                      <a:pt x="1581"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3"/>
              <p:cNvSpPr/>
              <p:nvPr/>
            </p:nvSpPr>
            <p:spPr>
              <a:xfrm>
                <a:off x="4437625" y="755500"/>
                <a:ext cx="39550" cy="40300"/>
              </a:xfrm>
              <a:custGeom>
                <a:avLst/>
                <a:gdLst/>
                <a:ahLst/>
                <a:cxnLst/>
                <a:rect l="l" t="t" r="r" b="b"/>
                <a:pathLst>
                  <a:path w="1582" h="1612" extrusionOk="0">
                    <a:moveTo>
                      <a:pt x="791" y="0"/>
                    </a:moveTo>
                    <a:cubicBezTo>
                      <a:pt x="335" y="0"/>
                      <a:pt x="1" y="395"/>
                      <a:pt x="1" y="790"/>
                    </a:cubicBezTo>
                    <a:cubicBezTo>
                      <a:pt x="1" y="1216"/>
                      <a:pt x="335" y="1611"/>
                      <a:pt x="791" y="1611"/>
                    </a:cubicBezTo>
                    <a:cubicBezTo>
                      <a:pt x="1247" y="1611"/>
                      <a:pt x="1581" y="1216"/>
                      <a:pt x="1581" y="790"/>
                    </a:cubicBezTo>
                    <a:cubicBezTo>
                      <a:pt x="1581" y="334"/>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3"/>
              <p:cNvSpPr/>
              <p:nvPr/>
            </p:nvSpPr>
            <p:spPr>
              <a:xfrm>
                <a:off x="4282600" y="1284375"/>
                <a:ext cx="40300" cy="40300"/>
              </a:xfrm>
              <a:custGeom>
                <a:avLst/>
                <a:gdLst/>
                <a:ahLst/>
                <a:cxnLst/>
                <a:rect l="l" t="t" r="r" b="b"/>
                <a:pathLst>
                  <a:path w="1612" h="1612" extrusionOk="0">
                    <a:moveTo>
                      <a:pt x="791" y="0"/>
                    </a:moveTo>
                    <a:cubicBezTo>
                      <a:pt x="335" y="0"/>
                      <a:pt x="1" y="396"/>
                      <a:pt x="1" y="821"/>
                    </a:cubicBezTo>
                    <a:cubicBezTo>
                      <a:pt x="1" y="1277"/>
                      <a:pt x="335" y="1611"/>
                      <a:pt x="791" y="1611"/>
                    </a:cubicBezTo>
                    <a:cubicBezTo>
                      <a:pt x="1247" y="1611"/>
                      <a:pt x="1612" y="1277"/>
                      <a:pt x="1612" y="821"/>
                    </a:cubicBezTo>
                    <a:cubicBezTo>
                      <a:pt x="1612" y="36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3"/>
              <p:cNvSpPr/>
              <p:nvPr/>
            </p:nvSpPr>
            <p:spPr>
              <a:xfrm>
                <a:off x="4282600" y="1152900"/>
                <a:ext cx="40300" cy="39550"/>
              </a:xfrm>
              <a:custGeom>
                <a:avLst/>
                <a:gdLst/>
                <a:ahLst/>
                <a:cxnLst/>
                <a:rect l="l" t="t" r="r" b="b"/>
                <a:pathLst>
                  <a:path w="1612" h="1582" extrusionOk="0">
                    <a:moveTo>
                      <a:pt x="791" y="1"/>
                    </a:moveTo>
                    <a:cubicBezTo>
                      <a:pt x="335" y="1"/>
                      <a:pt x="1" y="366"/>
                      <a:pt x="1" y="791"/>
                    </a:cubicBezTo>
                    <a:cubicBezTo>
                      <a:pt x="1" y="1186"/>
                      <a:pt x="335" y="1582"/>
                      <a:pt x="791" y="1582"/>
                    </a:cubicBezTo>
                    <a:cubicBezTo>
                      <a:pt x="1247" y="1582"/>
                      <a:pt x="1612" y="1186"/>
                      <a:pt x="1612" y="791"/>
                    </a:cubicBezTo>
                    <a:cubicBezTo>
                      <a:pt x="1612" y="335"/>
                      <a:pt x="121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3"/>
              <p:cNvSpPr/>
              <p:nvPr/>
            </p:nvSpPr>
            <p:spPr>
              <a:xfrm>
                <a:off x="4282600" y="1020700"/>
                <a:ext cx="40300" cy="39525"/>
              </a:xfrm>
              <a:custGeom>
                <a:avLst/>
                <a:gdLst/>
                <a:ahLst/>
                <a:cxnLst/>
                <a:rect l="l" t="t" r="r" b="b"/>
                <a:pathLst>
                  <a:path w="1612" h="1581" extrusionOk="0">
                    <a:moveTo>
                      <a:pt x="791" y="0"/>
                    </a:moveTo>
                    <a:cubicBezTo>
                      <a:pt x="335" y="0"/>
                      <a:pt x="1" y="365"/>
                      <a:pt x="1" y="790"/>
                    </a:cubicBezTo>
                    <a:cubicBezTo>
                      <a:pt x="1" y="1216"/>
                      <a:pt x="335" y="1550"/>
                      <a:pt x="791" y="1581"/>
                    </a:cubicBezTo>
                    <a:cubicBezTo>
                      <a:pt x="1247" y="1581"/>
                      <a:pt x="1612" y="1246"/>
                      <a:pt x="1612" y="790"/>
                    </a:cubicBezTo>
                    <a:cubicBezTo>
                      <a:pt x="1612" y="33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3"/>
              <p:cNvSpPr/>
              <p:nvPr/>
            </p:nvSpPr>
            <p:spPr>
              <a:xfrm>
                <a:off x="4282600" y="887700"/>
                <a:ext cx="40300" cy="39550"/>
              </a:xfrm>
              <a:custGeom>
                <a:avLst/>
                <a:gdLst/>
                <a:ahLst/>
                <a:cxnLst/>
                <a:rect l="l" t="t" r="r" b="b"/>
                <a:pathLst>
                  <a:path w="1612" h="1582" extrusionOk="0">
                    <a:moveTo>
                      <a:pt x="791" y="1"/>
                    </a:moveTo>
                    <a:cubicBezTo>
                      <a:pt x="335" y="1"/>
                      <a:pt x="1" y="366"/>
                      <a:pt x="1" y="791"/>
                    </a:cubicBezTo>
                    <a:cubicBezTo>
                      <a:pt x="1" y="1247"/>
                      <a:pt x="335" y="1581"/>
                      <a:pt x="791" y="1581"/>
                    </a:cubicBezTo>
                    <a:cubicBezTo>
                      <a:pt x="1247" y="1581"/>
                      <a:pt x="1612" y="1217"/>
                      <a:pt x="1612" y="791"/>
                    </a:cubicBezTo>
                    <a:cubicBezTo>
                      <a:pt x="1612" y="335"/>
                      <a:pt x="121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3"/>
              <p:cNvSpPr/>
              <p:nvPr/>
            </p:nvSpPr>
            <p:spPr>
              <a:xfrm>
                <a:off x="4282600" y="755500"/>
                <a:ext cx="40300" cy="40300"/>
              </a:xfrm>
              <a:custGeom>
                <a:avLst/>
                <a:gdLst/>
                <a:ahLst/>
                <a:cxnLst/>
                <a:rect l="l" t="t" r="r" b="b"/>
                <a:pathLst>
                  <a:path w="1612" h="1612" extrusionOk="0">
                    <a:moveTo>
                      <a:pt x="791" y="0"/>
                    </a:moveTo>
                    <a:cubicBezTo>
                      <a:pt x="335" y="0"/>
                      <a:pt x="1" y="395"/>
                      <a:pt x="1" y="790"/>
                    </a:cubicBezTo>
                    <a:cubicBezTo>
                      <a:pt x="1" y="1216"/>
                      <a:pt x="335" y="1581"/>
                      <a:pt x="791" y="1611"/>
                    </a:cubicBezTo>
                    <a:cubicBezTo>
                      <a:pt x="1247" y="1611"/>
                      <a:pt x="1612" y="1216"/>
                      <a:pt x="1612" y="790"/>
                    </a:cubicBezTo>
                    <a:cubicBezTo>
                      <a:pt x="1612" y="334"/>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2" name="Google Shape;2212;p33"/>
            <p:cNvSpPr/>
            <p:nvPr/>
          </p:nvSpPr>
          <p:spPr>
            <a:xfrm>
              <a:off x="1210500" y="4321927"/>
              <a:ext cx="459428" cy="403531"/>
            </a:xfrm>
            <a:custGeom>
              <a:avLst/>
              <a:gdLst/>
              <a:ahLst/>
              <a:cxnLst/>
              <a:rect l="l" t="t" r="r" b="b"/>
              <a:pathLst>
                <a:path w="7874" h="6916" extrusionOk="0">
                  <a:moveTo>
                    <a:pt x="3945" y="0"/>
                  </a:moveTo>
                  <a:cubicBezTo>
                    <a:pt x="3502" y="0"/>
                    <a:pt x="3051" y="86"/>
                    <a:pt x="2615" y="266"/>
                  </a:cubicBezTo>
                  <a:cubicBezTo>
                    <a:pt x="852" y="996"/>
                    <a:pt x="1" y="3032"/>
                    <a:pt x="761" y="4795"/>
                  </a:cubicBezTo>
                  <a:cubicBezTo>
                    <a:pt x="1310" y="6122"/>
                    <a:pt x="2582" y="6915"/>
                    <a:pt x="3930" y="6915"/>
                  </a:cubicBezTo>
                  <a:cubicBezTo>
                    <a:pt x="4373" y="6915"/>
                    <a:pt x="4824" y="6830"/>
                    <a:pt x="5259" y="6649"/>
                  </a:cubicBezTo>
                  <a:cubicBezTo>
                    <a:pt x="7022" y="5920"/>
                    <a:pt x="7873" y="3883"/>
                    <a:pt x="7114" y="2120"/>
                  </a:cubicBezTo>
                  <a:cubicBezTo>
                    <a:pt x="6564" y="793"/>
                    <a:pt x="5292" y="0"/>
                    <a:pt x="39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3"/>
            <p:cNvSpPr/>
            <p:nvPr/>
          </p:nvSpPr>
          <p:spPr>
            <a:xfrm>
              <a:off x="118325" y="3416275"/>
              <a:ext cx="655825" cy="972700"/>
            </a:xfrm>
            <a:custGeom>
              <a:avLst/>
              <a:gdLst/>
              <a:ahLst/>
              <a:cxnLst/>
              <a:rect l="l" t="t" r="r" b="b"/>
              <a:pathLst>
                <a:path w="26233" h="38908" extrusionOk="0">
                  <a:moveTo>
                    <a:pt x="6627" y="1"/>
                  </a:moveTo>
                  <a:cubicBezTo>
                    <a:pt x="1" y="14864"/>
                    <a:pt x="6658" y="32311"/>
                    <a:pt x="21521" y="38907"/>
                  </a:cubicBezTo>
                  <a:lnTo>
                    <a:pt x="26232" y="28360"/>
                  </a:lnTo>
                  <a:cubicBezTo>
                    <a:pt x="17175" y="24317"/>
                    <a:pt x="13162" y="13770"/>
                    <a:pt x="17175" y="4712"/>
                  </a:cubicBezTo>
                  <a:lnTo>
                    <a:pt x="66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4" name="Google Shape;2214;p33"/>
            <p:cNvGrpSpPr/>
            <p:nvPr/>
          </p:nvGrpSpPr>
          <p:grpSpPr>
            <a:xfrm>
              <a:off x="7901289" y="1650275"/>
              <a:ext cx="404300" cy="403525"/>
              <a:chOff x="6430825" y="1762350"/>
              <a:chExt cx="404300" cy="403525"/>
            </a:xfrm>
          </p:grpSpPr>
          <p:sp>
            <p:nvSpPr>
              <p:cNvPr id="2215" name="Google Shape;2215;p33"/>
              <p:cNvSpPr/>
              <p:nvPr/>
            </p:nvSpPr>
            <p:spPr>
              <a:xfrm>
                <a:off x="6430825" y="1762350"/>
                <a:ext cx="48650" cy="48650"/>
              </a:xfrm>
              <a:custGeom>
                <a:avLst/>
                <a:gdLst/>
                <a:ahLst/>
                <a:cxnLst/>
                <a:rect l="l" t="t" r="r" b="b"/>
                <a:pathLst>
                  <a:path w="1946" h="1946" extrusionOk="0">
                    <a:moveTo>
                      <a:pt x="1" y="0"/>
                    </a:moveTo>
                    <a:lnTo>
                      <a:pt x="1" y="1946"/>
                    </a:lnTo>
                    <a:lnTo>
                      <a:pt x="19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3"/>
              <p:cNvSpPr/>
              <p:nvPr/>
            </p:nvSpPr>
            <p:spPr>
              <a:xfrm>
                <a:off x="6430825" y="1762350"/>
                <a:ext cx="138325" cy="137550"/>
              </a:xfrm>
              <a:custGeom>
                <a:avLst/>
                <a:gdLst/>
                <a:ahLst/>
                <a:cxnLst/>
                <a:rect l="l" t="t" r="r" b="b"/>
                <a:pathLst>
                  <a:path w="5533" h="5502" extrusionOk="0">
                    <a:moveTo>
                      <a:pt x="3587" y="0"/>
                    </a:moveTo>
                    <a:lnTo>
                      <a:pt x="1" y="3587"/>
                    </a:lnTo>
                    <a:lnTo>
                      <a:pt x="1" y="5502"/>
                    </a:lnTo>
                    <a:lnTo>
                      <a:pt x="55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3"/>
              <p:cNvSpPr/>
              <p:nvPr/>
            </p:nvSpPr>
            <p:spPr>
              <a:xfrm>
                <a:off x="6430825" y="1762350"/>
                <a:ext cx="404300" cy="403525"/>
              </a:xfrm>
              <a:custGeom>
                <a:avLst/>
                <a:gdLst/>
                <a:ahLst/>
                <a:cxnLst/>
                <a:rect l="l" t="t" r="r" b="b"/>
                <a:pathLst>
                  <a:path w="16172" h="16141" extrusionOk="0">
                    <a:moveTo>
                      <a:pt x="14317" y="0"/>
                    </a:moveTo>
                    <a:lnTo>
                      <a:pt x="1" y="14286"/>
                    </a:lnTo>
                    <a:lnTo>
                      <a:pt x="1" y="16140"/>
                    </a:lnTo>
                    <a:lnTo>
                      <a:pt x="16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3"/>
              <p:cNvSpPr/>
              <p:nvPr/>
            </p:nvSpPr>
            <p:spPr>
              <a:xfrm>
                <a:off x="6430825" y="1762350"/>
                <a:ext cx="316150" cy="315375"/>
              </a:xfrm>
              <a:custGeom>
                <a:avLst/>
                <a:gdLst/>
                <a:ahLst/>
                <a:cxnLst/>
                <a:rect l="l" t="t" r="r" b="b"/>
                <a:pathLst>
                  <a:path w="12646" h="12615" extrusionOk="0">
                    <a:moveTo>
                      <a:pt x="10730" y="0"/>
                    </a:moveTo>
                    <a:lnTo>
                      <a:pt x="1" y="10730"/>
                    </a:lnTo>
                    <a:lnTo>
                      <a:pt x="1" y="12615"/>
                    </a:lnTo>
                    <a:lnTo>
                      <a:pt x="126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3"/>
              <p:cNvSpPr/>
              <p:nvPr/>
            </p:nvSpPr>
            <p:spPr>
              <a:xfrm>
                <a:off x="6430825" y="1762350"/>
                <a:ext cx="226475" cy="226475"/>
              </a:xfrm>
              <a:custGeom>
                <a:avLst/>
                <a:gdLst/>
                <a:ahLst/>
                <a:cxnLst/>
                <a:rect l="l" t="t" r="r" b="b"/>
                <a:pathLst>
                  <a:path w="9059" h="9059" extrusionOk="0">
                    <a:moveTo>
                      <a:pt x="7174" y="0"/>
                    </a:moveTo>
                    <a:lnTo>
                      <a:pt x="1" y="7143"/>
                    </a:lnTo>
                    <a:lnTo>
                      <a:pt x="1" y="9058"/>
                    </a:lnTo>
                    <a:lnTo>
                      <a:pt x="90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0" name="Google Shape;2220;p33"/>
            <p:cNvGrpSpPr/>
            <p:nvPr/>
          </p:nvGrpSpPr>
          <p:grpSpPr>
            <a:xfrm rot="5400000">
              <a:off x="7184575" y="-703175"/>
              <a:ext cx="304750" cy="2174075"/>
              <a:chOff x="6321425" y="110475"/>
              <a:chExt cx="304750" cy="2174075"/>
            </a:xfrm>
          </p:grpSpPr>
          <p:sp>
            <p:nvSpPr>
              <p:cNvPr id="2221" name="Google Shape;2221;p33"/>
              <p:cNvSpPr/>
              <p:nvPr/>
            </p:nvSpPr>
            <p:spPr>
              <a:xfrm>
                <a:off x="6321425" y="110475"/>
                <a:ext cx="304750" cy="232550"/>
              </a:xfrm>
              <a:custGeom>
                <a:avLst/>
                <a:gdLst/>
                <a:ahLst/>
                <a:cxnLst/>
                <a:rect l="l" t="t" r="r" b="b"/>
                <a:pathLst>
                  <a:path w="12190" h="9302" extrusionOk="0">
                    <a:moveTo>
                      <a:pt x="1" y="1"/>
                    </a:moveTo>
                    <a:lnTo>
                      <a:pt x="1" y="2128"/>
                    </a:lnTo>
                    <a:lnTo>
                      <a:pt x="12189" y="9302"/>
                    </a:lnTo>
                    <a:lnTo>
                      <a:pt x="12189" y="720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3"/>
              <p:cNvSpPr/>
              <p:nvPr/>
            </p:nvSpPr>
            <p:spPr>
              <a:xfrm>
                <a:off x="6321425" y="305000"/>
                <a:ext cx="304750" cy="232575"/>
              </a:xfrm>
              <a:custGeom>
                <a:avLst/>
                <a:gdLst/>
                <a:ahLst/>
                <a:cxnLst/>
                <a:rect l="l" t="t" r="r" b="b"/>
                <a:pathLst>
                  <a:path w="12190" h="9303" extrusionOk="0">
                    <a:moveTo>
                      <a:pt x="1" y="1"/>
                    </a:moveTo>
                    <a:lnTo>
                      <a:pt x="1" y="2098"/>
                    </a:lnTo>
                    <a:lnTo>
                      <a:pt x="12189" y="9302"/>
                    </a:lnTo>
                    <a:lnTo>
                      <a:pt x="12189" y="717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3"/>
              <p:cNvSpPr/>
              <p:nvPr/>
            </p:nvSpPr>
            <p:spPr>
              <a:xfrm>
                <a:off x="6321425" y="498775"/>
                <a:ext cx="304750" cy="232550"/>
              </a:xfrm>
              <a:custGeom>
                <a:avLst/>
                <a:gdLst/>
                <a:ahLst/>
                <a:cxnLst/>
                <a:rect l="l" t="t" r="r" b="b"/>
                <a:pathLst>
                  <a:path w="12190" h="9302" extrusionOk="0">
                    <a:moveTo>
                      <a:pt x="1" y="1"/>
                    </a:moveTo>
                    <a:lnTo>
                      <a:pt x="1" y="2129"/>
                    </a:lnTo>
                    <a:lnTo>
                      <a:pt x="12189" y="9302"/>
                    </a:lnTo>
                    <a:lnTo>
                      <a:pt x="12189" y="717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3"/>
              <p:cNvSpPr/>
              <p:nvPr/>
            </p:nvSpPr>
            <p:spPr>
              <a:xfrm>
                <a:off x="6321425" y="693325"/>
                <a:ext cx="304750" cy="231775"/>
              </a:xfrm>
              <a:custGeom>
                <a:avLst/>
                <a:gdLst/>
                <a:ahLst/>
                <a:cxnLst/>
                <a:rect l="l" t="t" r="r" b="b"/>
                <a:pathLst>
                  <a:path w="12190" h="9271" extrusionOk="0">
                    <a:moveTo>
                      <a:pt x="1" y="0"/>
                    </a:moveTo>
                    <a:lnTo>
                      <a:pt x="1" y="2097"/>
                    </a:lnTo>
                    <a:lnTo>
                      <a:pt x="12189" y="9271"/>
                    </a:lnTo>
                    <a:lnTo>
                      <a:pt x="12189" y="717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3"/>
              <p:cNvSpPr/>
              <p:nvPr/>
            </p:nvSpPr>
            <p:spPr>
              <a:xfrm>
                <a:off x="6321425" y="887100"/>
                <a:ext cx="304750" cy="232550"/>
              </a:xfrm>
              <a:custGeom>
                <a:avLst/>
                <a:gdLst/>
                <a:ahLst/>
                <a:cxnLst/>
                <a:rect l="l" t="t" r="r" b="b"/>
                <a:pathLst>
                  <a:path w="12190" h="9302" extrusionOk="0">
                    <a:moveTo>
                      <a:pt x="1" y="0"/>
                    </a:moveTo>
                    <a:lnTo>
                      <a:pt x="1" y="2128"/>
                    </a:lnTo>
                    <a:lnTo>
                      <a:pt x="12189" y="9301"/>
                    </a:lnTo>
                    <a:lnTo>
                      <a:pt x="12189" y="717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3"/>
              <p:cNvSpPr/>
              <p:nvPr/>
            </p:nvSpPr>
            <p:spPr>
              <a:xfrm>
                <a:off x="6321425" y="1080850"/>
                <a:ext cx="304750" cy="233325"/>
              </a:xfrm>
              <a:custGeom>
                <a:avLst/>
                <a:gdLst/>
                <a:ahLst/>
                <a:cxnLst/>
                <a:rect l="l" t="t" r="r" b="b"/>
                <a:pathLst>
                  <a:path w="12190" h="9333" extrusionOk="0">
                    <a:moveTo>
                      <a:pt x="1" y="1"/>
                    </a:moveTo>
                    <a:lnTo>
                      <a:pt x="1" y="2129"/>
                    </a:lnTo>
                    <a:lnTo>
                      <a:pt x="12189" y="9332"/>
                    </a:lnTo>
                    <a:lnTo>
                      <a:pt x="12189" y="723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3"/>
              <p:cNvSpPr/>
              <p:nvPr/>
            </p:nvSpPr>
            <p:spPr>
              <a:xfrm>
                <a:off x="6321425" y="1276150"/>
                <a:ext cx="304750" cy="232550"/>
              </a:xfrm>
              <a:custGeom>
                <a:avLst/>
                <a:gdLst/>
                <a:ahLst/>
                <a:cxnLst/>
                <a:rect l="l" t="t" r="r" b="b"/>
                <a:pathLst>
                  <a:path w="12190" h="9302" extrusionOk="0">
                    <a:moveTo>
                      <a:pt x="1" y="1"/>
                    </a:moveTo>
                    <a:lnTo>
                      <a:pt x="1" y="2068"/>
                    </a:lnTo>
                    <a:lnTo>
                      <a:pt x="12189" y="9302"/>
                    </a:lnTo>
                    <a:lnTo>
                      <a:pt x="12189" y="717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3"/>
              <p:cNvSpPr/>
              <p:nvPr/>
            </p:nvSpPr>
            <p:spPr>
              <a:xfrm>
                <a:off x="6321425" y="1469925"/>
                <a:ext cx="304750" cy="232550"/>
              </a:xfrm>
              <a:custGeom>
                <a:avLst/>
                <a:gdLst/>
                <a:ahLst/>
                <a:cxnLst/>
                <a:rect l="l" t="t" r="r" b="b"/>
                <a:pathLst>
                  <a:path w="12190" h="9302" extrusionOk="0">
                    <a:moveTo>
                      <a:pt x="1" y="1"/>
                    </a:moveTo>
                    <a:lnTo>
                      <a:pt x="1" y="2128"/>
                    </a:lnTo>
                    <a:lnTo>
                      <a:pt x="12189" y="9302"/>
                    </a:lnTo>
                    <a:lnTo>
                      <a:pt x="12189" y="717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3"/>
              <p:cNvSpPr/>
              <p:nvPr/>
            </p:nvSpPr>
            <p:spPr>
              <a:xfrm>
                <a:off x="6321425" y="1664450"/>
                <a:ext cx="304750" cy="231800"/>
              </a:xfrm>
              <a:custGeom>
                <a:avLst/>
                <a:gdLst/>
                <a:ahLst/>
                <a:cxnLst/>
                <a:rect l="l" t="t" r="r" b="b"/>
                <a:pathLst>
                  <a:path w="12190" h="9272" extrusionOk="0">
                    <a:moveTo>
                      <a:pt x="1" y="1"/>
                    </a:moveTo>
                    <a:lnTo>
                      <a:pt x="1" y="2098"/>
                    </a:lnTo>
                    <a:lnTo>
                      <a:pt x="12189" y="9271"/>
                    </a:lnTo>
                    <a:lnTo>
                      <a:pt x="12189" y="717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3"/>
              <p:cNvSpPr/>
              <p:nvPr/>
            </p:nvSpPr>
            <p:spPr>
              <a:xfrm>
                <a:off x="6321425" y="1858225"/>
                <a:ext cx="304750" cy="232550"/>
              </a:xfrm>
              <a:custGeom>
                <a:avLst/>
                <a:gdLst/>
                <a:ahLst/>
                <a:cxnLst/>
                <a:rect l="l" t="t" r="r" b="b"/>
                <a:pathLst>
                  <a:path w="12190" h="9302" extrusionOk="0">
                    <a:moveTo>
                      <a:pt x="1" y="1"/>
                    </a:moveTo>
                    <a:lnTo>
                      <a:pt x="1" y="2128"/>
                    </a:lnTo>
                    <a:lnTo>
                      <a:pt x="12189" y="9302"/>
                    </a:lnTo>
                    <a:lnTo>
                      <a:pt x="12189" y="717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3"/>
              <p:cNvSpPr/>
              <p:nvPr/>
            </p:nvSpPr>
            <p:spPr>
              <a:xfrm>
                <a:off x="6321425" y="2052000"/>
                <a:ext cx="304750" cy="232550"/>
              </a:xfrm>
              <a:custGeom>
                <a:avLst/>
                <a:gdLst/>
                <a:ahLst/>
                <a:cxnLst/>
                <a:rect l="l" t="t" r="r" b="b"/>
                <a:pathLst>
                  <a:path w="12190" h="9302" extrusionOk="0">
                    <a:moveTo>
                      <a:pt x="1" y="1"/>
                    </a:moveTo>
                    <a:lnTo>
                      <a:pt x="1" y="2128"/>
                    </a:lnTo>
                    <a:lnTo>
                      <a:pt x="12189" y="9302"/>
                    </a:lnTo>
                    <a:lnTo>
                      <a:pt x="12189" y="720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18_1">
    <p:spTree>
      <p:nvGrpSpPr>
        <p:cNvPr id="1" name="Shape 2232"/>
        <p:cNvGrpSpPr/>
        <p:nvPr/>
      </p:nvGrpSpPr>
      <p:grpSpPr>
        <a:xfrm>
          <a:off x="0" y="0"/>
          <a:ext cx="0" cy="0"/>
          <a:chOff x="0" y="0"/>
          <a:chExt cx="0" cy="0"/>
        </a:xfrm>
      </p:grpSpPr>
      <p:grpSp>
        <p:nvGrpSpPr>
          <p:cNvPr id="2233" name="Google Shape;2233;p34"/>
          <p:cNvGrpSpPr/>
          <p:nvPr/>
        </p:nvGrpSpPr>
        <p:grpSpPr>
          <a:xfrm>
            <a:off x="0" y="0"/>
            <a:ext cx="8938525" cy="5028825"/>
            <a:chOff x="0" y="0"/>
            <a:chExt cx="8938525" cy="5028825"/>
          </a:xfrm>
        </p:grpSpPr>
        <p:sp>
          <p:nvSpPr>
            <p:cNvPr id="2234" name="Google Shape;2234;p34"/>
            <p:cNvSpPr/>
            <p:nvPr/>
          </p:nvSpPr>
          <p:spPr>
            <a:xfrm>
              <a:off x="6680100" y="1536000"/>
              <a:ext cx="2258425" cy="2057625"/>
            </a:xfrm>
            <a:custGeom>
              <a:avLst/>
              <a:gdLst/>
              <a:ahLst/>
              <a:cxnLst/>
              <a:rect l="l" t="t" r="r" b="b"/>
              <a:pathLst>
                <a:path w="90337" h="82305" extrusionOk="0">
                  <a:moveTo>
                    <a:pt x="45180" y="1"/>
                  </a:moveTo>
                  <a:cubicBezTo>
                    <a:pt x="34651" y="1"/>
                    <a:pt x="24119" y="4020"/>
                    <a:pt x="16080" y="12060"/>
                  </a:cubicBezTo>
                  <a:cubicBezTo>
                    <a:pt x="0" y="28139"/>
                    <a:pt x="0" y="54188"/>
                    <a:pt x="16080" y="70268"/>
                  </a:cubicBezTo>
                  <a:cubicBezTo>
                    <a:pt x="24119" y="78292"/>
                    <a:pt x="34651" y="82304"/>
                    <a:pt x="45180" y="82304"/>
                  </a:cubicBezTo>
                  <a:cubicBezTo>
                    <a:pt x="55708" y="82304"/>
                    <a:pt x="66233" y="78292"/>
                    <a:pt x="74257" y="70268"/>
                  </a:cubicBezTo>
                  <a:cubicBezTo>
                    <a:pt x="90336" y="54188"/>
                    <a:pt x="90336" y="28139"/>
                    <a:pt x="74257" y="12060"/>
                  </a:cubicBezTo>
                  <a:cubicBezTo>
                    <a:pt x="66233" y="4020"/>
                    <a:pt x="55708" y="1"/>
                    <a:pt x="45180" y="1"/>
                  </a:cubicBezTo>
                  <a:close/>
                </a:path>
              </a:pathLst>
            </a:custGeom>
            <a:solidFill>
              <a:srgbClr val="47E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5" name="Google Shape;2235;p34"/>
            <p:cNvGrpSpPr/>
            <p:nvPr/>
          </p:nvGrpSpPr>
          <p:grpSpPr>
            <a:xfrm rot="5400000">
              <a:off x="7616288" y="2804550"/>
              <a:ext cx="386050" cy="1668750"/>
              <a:chOff x="7496975" y="3413500"/>
              <a:chExt cx="386050" cy="1668750"/>
            </a:xfrm>
          </p:grpSpPr>
          <p:sp>
            <p:nvSpPr>
              <p:cNvPr id="2236" name="Google Shape;2236;p34"/>
              <p:cNvSpPr/>
              <p:nvPr/>
            </p:nvSpPr>
            <p:spPr>
              <a:xfrm>
                <a:off x="7496975" y="4637675"/>
                <a:ext cx="36500" cy="36500"/>
              </a:xfrm>
              <a:custGeom>
                <a:avLst/>
                <a:gdLst/>
                <a:ahLst/>
                <a:cxnLst/>
                <a:rect l="l" t="t" r="r" b="b"/>
                <a:pathLst>
                  <a:path w="1460" h="1460" extrusionOk="0">
                    <a:moveTo>
                      <a:pt x="730" y="1"/>
                    </a:moveTo>
                    <a:cubicBezTo>
                      <a:pt x="305" y="1"/>
                      <a:pt x="1" y="335"/>
                      <a:pt x="1" y="730"/>
                    </a:cubicBezTo>
                    <a:cubicBezTo>
                      <a:pt x="1" y="1156"/>
                      <a:pt x="335" y="1460"/>
                      <a:pt x="730" y="1460"/>
                    </a:cubicBezTo>
                    <a:cubicBezTo>
                      <a:pt x="1156" y="1460"/>
                      <a:pt x="1460" y="1095"/>
                      <a:pt x="1460" y="730"/>
                    </a:cubicBezTo>
                    <a:cubicBezTo>
                      <a:pt x="1460"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4"/>
              <p:cNvSpPr/>
              <p:nvPr/>
            </p:nvSpPr>
            <p:spPr>
              <a:xfrm>
                <a:off x="7496975" y="4434800"/>
                <a:ext cx="36500" cy="35725"/>
              </a:xfrm>
              <a:custGeom>
                <a:avLst/>
                <a:gdLst/>
                <a:ahLst/>
                <a:cxnLst/>
                <a:rect l="l" t="t" r="r" b="b"/>
                <a:pathLst>
                  <a:path w="1460" h="1429" extrusionOk="0">
                    <a:moveTo>
                      <a:pt x="730" y="0"/>
                    </a:moveTo>
                    <a:cubicBezTo>
                      <a:pt x="305" y="0"/>
                      <a:pt x="1" y="304"/>
                      <a:pt x="1" y="699"/>
                    </a:cubicBezTo>
                    <a:cubicBezTo>
                      <a:pt x="1" y="1125"/>
                      <a:pt x="335" y="1429"/>
                      <a:pt x="730" y="1429"/>
                    </a:cubicBezTo>
                    <a:cubicBezTo>
                      <a:pt x="1156" y="1429"/>
                      <a:pt x="1460" y="1095"/>
                      <a:pt x="1460" y="699"/>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4"/>
              <p:cNvSpPr/>
              <p:nvPr/>
            </p:nvSpPr>
            <p:spPr>
              <a:xfrm>
                <a:off x="7496975" y="4230375"/>
                <a:ext cx="36500" cy="35750"/>
              </a:xfrm>
              <a:custGeom>
                <a:avLst/>
                <a:gdLst/>
                <a:ahLst/>
                <a:cxnLst/>
                <a:rect l="l" t="t" r="r" b="b"/>
                <a:pathLst>
                  <a:path w="1460" h="1430" extrusionOk="0">
                    <a:moveTo>
                      <a:pt x="730" y="1"/>
                    </a:moveTo>
                    <a:cubicBezTo>
                      <a:pt x="305" y="1"/>
                      <a:pt x="1" y="305"/>
                      <a:pt x="1" y="730"/>
                    </a:cubicBezTo>
                    <a:cubicBezTo>
                      <a:pt x="1" y="1126"/>
                      <a:pt x="335" y="1430"/>
                      <a:pt x="730" y="1430"/>
                    </a:cubicBezTo>
                    <a:cubicBezTo>
                      <a:pt x="1156" y="1430"/>
                      <a:pt x="1460" y="1095"/>
                      <a:pt x="1460" y="730"/>
                    </a:cubicBezTo>
                    <a:cubicBezTo>
                      <a:pt x="1460"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4"/>
              <p:cNvSpPr/>
              <p:nvPr/>
            </p:nvSpPr>
            <p:spPr>
              <a:xfrm>
                <a:off x="7496975" y="4025975"/>
                <a:ext cx="36500" cy="36500"/>
              </a:xfrm>
              <a:custGeom>
                <a:avLst/>
                <a:gdLst/>
                <a:ahLst/>
                <a:cxnLst/>
                <a:rect l="l" t="t" r="r" b="b"/>
                <a:pathLst>
                  <a:path w="1460" h="1460" extrusionOk="0">
                    <a:moveTo>
                      <a:pt x="730" y="0"/>
                    </a:moveTo>
                    <a:cubicBezTo>
                      <a:pt x="305" y="0"/>
                      <a:pt x="1" y="304"/>
                      <a:pt x="1" y="730"/>
                    </a:cubicBezTo>
                    <a:cubicBezTo>
                      <a:pt x="1" y="1156"/>
                      <a:pt x="335" y="1459"/>
                      <a:pt x="730" y="1459"/>
                    </a:cubicBezTo>
                    <a:cubicBezTo>
                      <a:pt x="1156" y="1459"/>
                      <a:pt x="1460" y="1095"/>
                      <a:pt x="1460" y="730"/>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4"/>
              <p:cNvSpPr/>
              <p:nvPr/>
            </p:nvSpPr>
            <p:spPr>
              <a:xfrm>
                <a:off x="7496975" y="3821575"/>
                <a:ext cx="36500" cy="36500"/>
              </a:xfrm>
              <a:custGeom>
                <a:avLst/>
                <a:gdLst/>
                <a:ahLst/>
                <a:cxnLst/>
                <a:rect l="l" t="t" r="r" b="b"/>
                <a:pathLst>
                  <a:path w="1460" h="1460" extrusionOk="0">
                    <a:moveTo>
                      <a:pt x="730" y="0"/>
                    </a:moveTo>
                    <a:cubicBezTo>
                      <a:pt x="305" y="0"/>
                      <a:pt x="1" y="365"/>
                      <a:pt x="1" y="730"/>
                    </a:cubicBezTo>
                    <a:cubicBezTo>
                      <a:pt x="1" y="1155"/>
                      <a:pt x="335" y="1459"/>
                      <a:pt x="730" y="1459"/>
                    </a:cubicBezTo>
                    <a:cubicBezTo>
                      <a:pt x="1156" y="1459"/>
                      <a:pt x="1460" y="1094"/>
                      <a:pt x="1460" y="730"/>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4"/>
              <p:cNvSpPr/>
              <p:nvPr/>
            </p:nvSpPr>
            <p:spPr>
              <a:xfrm>
                <a:off x="7671750" y="4637675"/>
                <a:ext cx="36500" cy="36500"/>
              </a:xfrm>
              <a:custGeom>
                <a:avLst/>
                <a:gdLst/>
                <a:ahLst/>
                <a:cxnLst/>
                <a:rect l="l" t="t" r="r" b="b"/>
                <a:pathLst>
                  <a:path w="1460" h="1460" extrusionOk="0">
                    <a:moveTo>
                      <a:pt x="730" y="1"/>
                    </a:moveTo>
                    <a:cubicBezTo>
                      <a:pt x="335" y="1"/>
                      <a:pt x="1" y="335"/>
                      <a:pt x="1" y="730"/>
                    </a:cubicBezTo>
                    <a:cubicBezTo>
                      <a:pt x="1" y="1156"/>
                      <a:pt x="335" y="1460"/>
                      <a:pt x="730" y="1460"/>
                    </a:cubicBezTo>
                    <a:cubicBezTo>
                      <a:pt x="1156" y="1460"/>
                      <a:pt x="1460" y="1095"/>
                      <a:pt x="1460" y="730"/>
                    </a:cubicBezTo>
                    <a:cubicBezTo>
                      <a:pt x="1460"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4"/>
              <p:cNvSpPr/>
              <p:nvPr/>
            </p:nvSpPr>
            <p:spPr>
              <a:xfrm>
                <a:off x="7671750" y="4434800"/>
                <a:ext cx="36500" cy="35725"/>
              </a:xfrm>
              <a:custGeom>
                <a:avLst/>
                <a:gdLst/>
                <a:ahLst/>
                <a:cxnLst/>
                <a:rect l="l" t="t" r="r" b="b"/>
                <a:pathLst>
                  <a:path w="1460" h="1429" extrusionOk="0">
                    <a:moveTo>
                      <a:pt x="730" y="0"/>
                    </a:moveTo>
                    <a:cubicBezTo>
                      <a:pt x="335" y="0"/>
                      <a:pt x="1" y="304"/>
                      <a:pt x="1" y="699"/>
                    </a:cubicBezTo>
                    <a:cubicBezTo>
                      <a:pt x="1" y="1125"/>
                      <a:pt x="335" y="1429"/>
                      <a:pt x="730" y="1429"/>
                    </a:cubicBezTo>
                    <a:cubicBezTo>
                      <a:pt x="1156" y="1429"/>
                      <a:pt x="1460" y="1095"/>
                      <a:pt x="1460" y="699"/>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4"/>
              <p:cNvSpPr/>
              <p:nvPr/>
            </p:nvSpPr>
            <p:spPr>
              <a:xfrm>
                <a:off x="7671750" y="4230375"/>
                <a:ext cx="36500" cy="35750"/>
              </a:xfrm>
              <a:custGeom>
                <a:avLst/>
                <a:gdLst/>
                <a:ahLst/>
                <a:cxnLst/>
                <a:rect l="l" t="t" r="r" b="b"/>
                <a:pathLst>
                  <a:path w="1460" h="1430" extrusionOk="0">
                    <a:moveTo>
                      <a:pt x="730" y="1"/>
                    </a:moveTo>
                    <a:cubicBezTo>
                      <a:pt x="335" y="1"/>
                      <a:pt x="1" y="305"/>
                      <a:pt x="1" y="730"/>
                    </a:cubicBezTo>
                    <a:cubicBezTo>
                      <a:pt x="1" y="1126"/>
                      <a:pt x="335" y="1430"/>
                      <a:pt x="730" y="1430"/>
                    </a:cubicBezTo>
                    <a:cubicBezTo>
                      <a:pt x="1156" y="1430"/>
                      <a:pt x="1460" y="1095"/>
                      <a:pt x="1460" y="730"/>
                    </a:cubicBezTo>
                    <a:cubicBezTo>
                      <a:pt x="1460"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4"/>
              <p:cNvSpPr/>
              <p:nvPr/>
            </p:nvSpPr>
            <p:spPr>
              <a:xfrm>
                <a:off x="7671750" y="4025975"/>
                <a:ext cx="36500" cy="36500"/>
              </a:xfrm>
              <a:custGeom>
                <a:avLst/>
                <a:gdLst/>
                <a:ahLst/>
                <a:cxnLst/>
                <a:rect l="l" t="t" r="r" b="b"/>
                <a:pathLst>
                  <a:path w="1460" h="1460" extrusionOk="0">
                    <a:moveTo>
                      <a:pt x="730" y="0"/>
                    </a:moveTo>
                    <a:cubicBezTo>
                      <a:pt x="335" y="0"/>
                      <a:pt x="1" y="304"/>
                      <a:pt x="1" y="730"/>
                    </a:cubicBezTo>
                    <a:cubicBezTo>
                      <a:pt x="1" y="1156"/>
                      <a:pt x="335" y="1459"/>
                      <a:pt x="730" y="1459"/>
                    </a:cubicBezTo>
                    <a:cubicBezTo>
                      <a:pt x="1156" y="1459"/>
                      <a:pt x="1460" y="1095"/>
                      <a:pt x="1460" y="730"/>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4"/>
              <p:cNvSpPr/>
              <p:nvPr/>
            </p:nvSpPr>
            <p:spPr>
              <a:xfrm>
                <a:off x="7671750" y="3821575"/>
                <a:ext cx="36500" cy="36500"/>
              </a:xfrm>
              <a:custGeom>
                <a:avLst/>
                <a:gdLst/>
                <a:ahLst/>
                <a:cxnLst/>
                <a:rect l="l" t="t" r="r" b="b"/>
                <a:pathLst>
                  <a:path w="1460" h="1460" extrusionOk="0">
                    <a:moveTo>
                      <a:pt x="730" y="0"/>
                    </a:moveTo>
                    <a:cubicBezTo>
                      <a:pt x="335" y="0"/>
                      <a:pt x="1" y="365"/>
                      <a:pt x="1" y="730"/>
                    </a:cubicBezTo>
                    <a:cubicBezTo>
                      <a:pt x="1" y="1155"/>
                      <a:pt x="335" y="1459"/>
                      <a:pt x="730" y="1459"/>
                    </a:cubicBezTo>
                    <a:cubicBezTo>
                      <a:pt x="1156" y="1459"/>
                      <a:pt x="1460" y="1094"/>
                      <a:pt x="1460" y="730"/>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4"/>
              <p:cNvSpPr/>
              <p:nvPr/>
            </p:nvSpPr>
            <p:spPr>
              <a:xfrm>
                <a:off x="7846525" y="4637675"/>
                <a:ext cx="36500" cy="36500"/>
              </a:xfrm>
              <a:custGeom>
                <a:avLst/>
                <a:gdLst/>
                <a:ahLst/>
                <a:cxnLst/>
                <a:rect l="l" t="t" r="r" b="b"/>
                <a:pathLst>
                  <a:path w="1460" h="1460" extrusionOk="0">
                    <a:moveTo>
                      <a:pt x="730" y="1"/>
                    </a:moveTo>
                    <a:cubicBezTo>
                      <a:pt x="335" y="1"/>
                      <a:pt x="31" y="335"/>
                      <a:pt x="1" y="730"/>
                    </a:cubicBezTo>
                    <a:cubicBezTo>
                      <a:pt x="1" y="1156"/>
                      <a:pt x="335" y="1460"/>
                      <a:pt x="730" y="1460"/>
                    </a:cubicBezTo>
                    <a:cubicBezTo>
                      <a:pt x="1156" y="1460"/>
                      <a:pt x="1460" y="1095"/>
                      <a:pt x="1460" y="730"/>
                    </a:cubicBezTo>
                    <a:cubicBezTo>
                      <a:pt x="1460"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4"/>
              <p:cNvSpPr/>
              <p:nvPr/>
            </p:nvSpPr>
            <p:spPr>
              <a:xfrm>
                <a:off x="7846525" y="4434800"/>
                <a:ext cx="36500" cy="35725"/>
              </a:xfrm>
              <a:custGeom>
                <a:avLst/>
                <a:gdLst/>
                <a:ahLst/>
                <a:cxnLst/>
                <a:rect l="l" t="t" r="r" b="b"/>
                <a:pathLst>
                  <a:path w="1460" h="1429" extrusionOk="0">
                    <a:moveTo>
                      <a:pt x="730" y="0"/>
                    </a:moveTo>
                    <a:cubicBezTo>
                      <a:pt x="335" y="0"/>
                      <a:pt x="31" y="304"/>
                      <a:pt x="1" y="699"/>
                    </a:cubicBezTo>
                    <a:cubicBezTo>
                      <a:pt x="1" y="1125"/>
                      <a:pt x="335" y="1429"/>
                      <a:pt x="730" y="1429"/>
                    </a:cubicBezTo>
                    <a:cubicBezTo>
                      <a:pt x="1156" y="1429"/>
                      <a:pt x="1460" y="1095"/>
                      <a:pt x="1460" y="699"/>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4"/>
              <p:cNvSpPr/>
              <p:nvPr/>
            </p:nvSpPr>
            <p:spPr>
              <a:xfrm>
                <a:off x="7846525" y="4230375"/>
                <a:ext cx="36500" cy="35750"/>
              </a:xfrm>
              <a:custGeom>
                <a:avLst/>
                <a:gdLst/>
                <a:ahLst/>
                <a:cxnLst/>
                <a:rect l="l" t="t" r="r" b="b"/>
                <a:pathLst>
                  <a:path w="1460" h="1430" extrusionOk="0">
                    <a:moveTo>
                      <a:pt x="730" y="1"/>
                    </a:moveTo>
                    <a:cubicBezTo>
                      <a:pt x="335" y="1"/>
                      <a:pt x="31" y="305"/>
                      <a:pt x="1" y="730"/>
                    </a:cubicBezTo>
                    <a:cubicBezTo>
                      <a:pt x="1" y="1126"/>
                      <a:pt x="335" y="1430"/>
                      <a:pt x="730" y="1430"/>
                    </a:cubicBezTo>
                    <a:cubicBezTo>
                      <a:pt x="1156" y="1430"/>
                      <a:pt x="1460" y="1095"/>
                      <a:pt x="1460" y="730"/>
                    </a:cubicBezTo>
                    <a:cubicBezTo>
                      <a:pt x="1460"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4"/>
              <p:cNvSpPr/>
              <p:nvPr/>
            </p:nvSpPr>
            <p:spPr>
              <a:xfrm>
                <a:off x="7846525" y="4025975"/>
                <a:ext cx="36500" cy="36500"/>
              </a:xfrm>
              <a:custGeom>
                <a:avLst/>
                <a:gdLst/>
                <a:ahLst/>
                <a:cxnLst/>
                <a:rect l="l" t="t" r="r" b="b"/>
                <a:pathLst>
                  <a:path w="1460" h="1460" extrusionOk="0">
                    <a:moveTo>
                      <a:pt x="730" y="0"/>
                    </a:moveTo>
                    <a:cubicBezTo>
                      <a:pt x="335" y="0"/>
                      <a:pt x="31" y="304"/>
                      <a:pt x="1" y="730"/>
                    </a:cubicBezTo>
                    <a:cubicBezTo>
                      <a:pt x="1" y="1156"/>
                      <a:pt x="335" y="1459"/>
                      <a:pt x="730" y="1459"/>
                    </a:cubicBezTo>
                    <a:cubicBezTo>
                      <a:pt x="1156" y="1459"/>
                      <a:pt x="1460" y="1095"/>
                      <a:pt x="1460" y="730"/>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4"/>
              <p:cNvSpPr/>
              <p:nvPr/>
            </p:nvSpPr>
            <p:spPr>
              <a:xfrm>
                <a:off x="7496975" y="5046500"/>
                <a:ext cx="36500" cy="35750"/>
              </a:xfrm>
              <a:custGeom>
                <a:avLst/>
                <a:gdLst/>
                <a:ahLst/>
                <a:cxnLst/>
                <a:rect l="l" t="t" r="r" b="b"/>
                <a:pathLst>
                  <a:path w="1460" h="1430" extrusionOk="0">
                    <a:moveTo>
                      <a:pt x="730" y="1"/>
                    </a:moveTo>
                    <a:cubicBezTo>
                      <a:pt x="305" y="1"/>
                      <a:pt x="1" y="335"/>
                      <a:pt x="1" y="700"/>
                    </a:cubicBezTo>
                    <a:cubicBezTo>
                      <a:pt x="1" y="1125"/>
                      <a:pt x="335" y="1429"/>
                      <a:pt x="730" y="1429"/>
                    </a:cubicBezTo>
                    <a:cubicBezTo>
                      <a:pt x="1156" y="1429"/>
                      <a:pt x="1460" y="1095"/>
                      <a:pt x="1460" y="700"/>
                    </a:cubicBezTo>
                    <a:cubicBezTo>
                      <a:pt x="1460"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4"/>
              <p:cNvSpPr/>
              <p:nvPr/>
            </p:nvSpPr>
            <p:spPr>
              <a:xfrm>
                <a:off x="7496975" y="4842100"/>
                <a:ext cx="36500" cy="35750"/>
              </a:xfrm>
              <a:custGeom>
                <a:avLst/>
                <a:gdLst/>
                <a:ahLst/>
                <a:cxnLst/>
                <a:rect l="l" t="t" r="r" b="b"/>
                <a:pathLst>
                  <a:path w="1460" h="1430" extrusionOk="0">
                    <a:moveTo>
                      <a:pt x="730" y="0"/>
                    </a:moveTo>
                    <a:cubicBezTo>
                      <a:pt x="305" y="0"/>
                      <a:pt x="1" y="335"/>
                      <a:pt x="1" y="730"/>
                    </a:cubicBezTo>
                    <a:cubicBezTo>
                      <a:pt x="1" y="1125"/>
                      <a:pt x="335" y="1429"/>
                      <a:pt x="730" y="1429"/>
                    </a:cubicBezTo>
                    <a:cubicBezTo>
                      <a:pt x="1156" y="1429"/>
                      <a:pt x="1460" y="1095"/>
                      <a:pt x="1460" y="730"/>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4"/>
              <p:cNvSpPr/>
              <p:nvPr/>
            </p:nvSpPr>
            <p:spPr>
              <a:xfrm>
                <a:off x="7671750" y="5046500"/>
                <a:ext cx="36500" cy="35750"/>
              </a:xfrm>
              <a:custGeom>
                <a:avLst/>
                <a:gdLst/>
                <a:ahLst/>
                <a:cxnLst/>
                <a:rect l="l" t="t" r="r" b="b"/>
                <a:pathLst>
                  <a:path w="1460" h="1430" extrusionOk="0">
                    <a:moveTo>
                      <a:pt x="730" y="1"/>
                    </a:moveTo>
                    <a:cubicBezTo>
                      <a:pt x="335" y="1"/>
                      <a:pt x="1" y="335"/>
                      <a:pt x="1" y="700"/>
                    </a:cubicBezTo>
                    <a:cubicBezTo>
                      <a:pt x="1" y="1125"/>
                      <a:pt x="335" y="1429"/>
                      <a:pt x="730" y="1429"/>
                    </a:cubicBezTo>
                    <a:cubicBezTo>
                      <a:pt x="1156" y="1429"/>
                      <a:pt x="1460" y="1095"/>
                      <a:pt x="1460" y="700"/>
                    </a:cubicBezTo>
                    <a:cubicBezTo>
                      <a:pt x="1460"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4"/>
              <p:cNvSpPr/>
              <p:nvPr/>
            </p:nvSpPr>
            <p:spPr>
              <a:xfrm>
                <a:off x="7671750" y="4842100"/>
                <a:ext cx="36500" cy="35750"/>
              </a:xfrm>
              <a:custGeom>
                <a:avLst/>
                <a:gdLst/>
                <a:ahLst/>
                <a:cxnLst/>
                <a:rect l="l" t="t" r="r" b="b"/>
                <a:pathLst>
                  <a:path w="1460" h="1430" extrusionOk="0">
                    <a:moveTo>
                      <a:pt x="730" y="0"/>
                    </a:moveTo>
                    <a:cubicBezTo>
                      <a:pt x="335" y="0"/>
                      <a:pt x="1" y="335"/>
                      <a:pt x="1" y="730"/>
                    </a:cubicBezTo>
                    <a:cubicBezTo>
                      <a:pt x="1" y="1125"/>
                      <a:pt x="335" y="1429"/>
                      <a:pt x="730" y="1429"/>
                    </a:cubicBezTo>
                    <a:cubicBezTo>
                      <a:pt x="1156" y="1429"/>
                      <a:pt x="1460" y="1095"/>
                      <a:pt x="1460" y="730"/>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4"/>
              <p:cNvSpPr/>
              <p:nvPr/>
            </p:nvSpPr>
            <p:spPr>
              <a:xfrm>
                <a:off x="7846525" y="5046500"/>
                <a:ext cx="36500" cy="35750"/>
              </a:xfrm>
              <a:custGeom>
                <a:avLst/>
                <a:gdLst/>
                <a:ahLst/>
                <a:cxnLst/>
                <a:rect l="l" t="t" r="r" b="b"/>
                <a:pathLst>
                  <a:path w="1460" h="1430" extrusionOk="0">
                    <a:moveTo>
                      <a:pt x="730" y="1"/>
                    </a:moveTo>
                    <a:cubicBezTo>
                      <a:pt x="335" y="1"/>
                      <a:pt x="31" y="335"/>
                      <a:pt x="1" y="700"/>
                    </a:cubicBezTo>
                    <a:cubicBezTo>
                      <a:pt x="1" y="1125"/>
                      <a:pt x="335" y="1429"/>
                      <a:pt x="730" y="1429"/>
                    </a:cubicBezTo>
                    <a:cubicBezTo>
                      <a:pt x="1156" y="1429"/>
                      <a:pt x="1460" y="1095"/>
                      <a:pt x="1460" y="700"/>
                    </a:cubicBezTo>
                    <a:cubicBezTo>
                      <a:pt x="1460"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4"/>
              <p:cNvSpPr/>
              <p:nvPr/>
            </p:nvSpPr>
            <p:spPr>
              <a:xfrm>
                <a:off x="7846525" y="4842100"/>
                <a:ext cx="36500" cy="35750"/>
              </a:xfrm>
              <a:custGeom>
                <a:avLst/>
                <a:gdLst/>
                <a:ahLst/>
                <a:cxnLst/>
                <a:rect l="l" t="t" r="r" b="b"/>
                <a:pathLst>
                  <a:path w="1460" h="1430" extrusionOk="0">
                    <a:moveTo>
                      <a:pt x="730" y="0"/>
                    </a:moveTo>
                    <a:cubicBezTo>
                      <a:pt x="335" y="0"/>
                      <a:pt x="31" y="335"/>
                      <a:pt x="1" y="730"/>
                    </a:cubicBezTo>
                    <a:cubicBezTo>
                      <a:pt x="1" y="1125"/>
                      <a:pt x="335" y="1429"/>
                      <a:pt x="730" y="1429"/>
                    </a:cubicBezTo>
                    <a:cubicBezTo>
                      <a:pt x="1156" y="1429"/>
                      <a:pt x="1460" y="1095"/>
                      <a:pt x="1460" y="730"/>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4"/>
              <p:cNvSpPr/>
              <p:nvPr/>
            </p:nvSpPr>
            <p:spPr>
              <a:xfrm>
                <a:off x="7846525" y="3821575"/>
                <a:ext cx="36500" cy="36500"/>
              </a:xfrm>
              <a:custGeom>
                <a:avLst/>
                <a:gdLst/>
                <a:ahLst/>
                <a:cxnLst/>
                <a:rect l="l" t="t" r="r" b="b"/>
                <a:pathLst>
                  <a:path w="1460" h="1460" extrusionOk="0">
                    <a:moveTo>
                      <a:pt x="730" y="0"/>
                    </a:moveTo>
                    <a:cubicBezTo>
                      <a:pt x="335" y="0"/>
                      <a:pt x="31" y="365"/>
                      <a:pt x="1" y="730"/>
                    </a:cubicBezTo>
                    <a:cubicBezTo>
                      <a:pt x="1" y="1155"/>
                      <a:pt x="335" y="1459"/>
                      <a:pt x="730" y="1459"/>
                    </a:cubicBezTo>
                    <a:cubicBezTo>
                      <a:pt x="1156" y="1459"/>
                      <a:pt x="1460" y="1094"/>
                      <a:pt x="1460" y="730"/>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4"/>
              <p:cNvSpPr/>
              <p:nvPr/>
            </p:nvSpPr>
            <p:spPr>
              <a:xfrm>
                <a:off x="7496975" y="3617925"/>
                <a:ext cx="36500" cy="35725"/>
              </a:xfrm>
              <a:custGeom>
                <a:avLst/>
                <a:gdLst/>
                <a:ahLst/>
                <a:cxnLst/>
                <a:rect l="l" t="t" r="r" b="b"/>
                <a:pathLst>
                  <a:path w="1460" h="1429" extrusionOk="0">
                    <a:moveTo>
                      <a:pt x="730" y="0"/>
                    </a:moveTo>
                    <a:cubicBezTo>
                      <a:pt x="305" y="0"/>
                      <a:pt x="1" y="334"/>
                      <a:pt x="1" y="699"/>
                    </a:cubicBezTo>
                    <a:cubicBezTo>
                      <a:pt x="1" y="1125"/>
                      <a:pt x="335" y="1429"/>
                      <a:pt x="730" y="1429"/>
                    </a:cubicBezTo>
                    <a:cubicBezTo>
                      <a:pt x="1156" y="1429"/>
                      <a:pt x="1460" y="1094"/>
                      <a:pt x="1460" y="699"/>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4"/>
              <p:cNvSpPr/>
              <p:nvPr/>
            </p:nvSpPr>
            <p:spPr>
              <a:xfrm>
                <a:off x="7496975" y="3413500"/>
                <a:ext cx="36500" cy="35750"/>
              </a:xfrm>
              <a:custGeom>
                <a:avLst/>
                <a:gdLst/>
                <a:ahLst/>
                <a:cxnLst/>
                <a:rect l="l" t="t" r="r" b="b"/>
                <a:pathLst>
                  <a:path w="1460" h="1430" extrusionOk="0">
                    <a:moveTo>
                      <a:pt x="730" y="1"/>
                    </a:moveTo>
                    <a:cubicBezTo>
                      <a:pt x="305" y="1"/>
                      <a:pt x="1" y="335"/>
                      <a:pt x="1" y="700"/>
                    </a:cubicBezTo>
                    <a:cubicBezTo>
                      <a:pt x="1" y="1125"/>
                      <a:pt x="335" y="1429"/>
                      <a:pt x="730" y="1429"/>
                    </a:cubicBezTo>
                    <a:cubicBezTo>
                      <a:pt x="1156" y="1429"/>
                      <a:pt x="1460" y="1095"/>
                      <a:pt x="1460" y="700"/>
                    </a:cubicBezTo>
                    <a:cubicBezTo>
                      <a:pt x="1460"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4"/>
              <p:cNvSpPr/>
              <p:nvPr/>
            </p:nvSpPr>
            <p:spPr>
              <a:xfrm>
                <a:off x="7671750" y="3617925"/>
                <a:ext cx="36500" cy="35725"/>
              </a:xfrm>
              <a:custGeom>
                <a:avLst/>
                <a:gdLst/>
                <a:ahLst/>
                <a:cxnLst/>
                <a:rect l="l" t="t" r="r" b="b"/>
                <a:pathLst>
                  <a:path w="1460" h="1429" extrusionOk="0">
                    <a:moveTo>
                      <a:pt x="730" y="0"/>
                    </a:moveTo>
                    <a:cubicBezTo>
                      <a:pt x="335" y="0"/>
                      <a:pt x="1" y="334"/>
                      <a:pt x="1" y="699"/>
                    </a:cubicBezTo>
                    <a:cubicBezTo>
                      <a:pt x="1" y="1125"/>
                      <a:pt x="335" y="1429"/>
                      <a:pt x="730" y="1429"/>
                    </a:cubicBezTo>
                    <a:cubicBezTo>
                      <a:pt x="1156" y="1429"/>
                      <a:pt x="1460" y="1094"/>
                      <a:pt x="1460" y="699"/>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4"/>
              <p:cNvSpPr/>
              <p:nvPr/>
            </p:nvSpPr>
            <p:spPr>
              <a:xfrm>
                <a:off x="7671750" y="3413500"/>
                <a:ext cx="36500" cy="35750"/>
              </a:xfrm>
              <a:custGeom>
                <a:avLst/>
                <a:gdLst/>
                <a:ahLst/>
                <a:cxnLst/>
                <a:rect l="l" t="t" r="r" b="b"/>
                <a:pathLst>
                  <a:path w="1460" h="1430" extrusionOk="0">
                    <a:moveTo>
                      <a:pt x="730" y="1"/>
                    </a:moveTo>
                    <a:cubicBezTo>
                      <a:pt x="335" y="1"/>
                      <a:pt x="1" y="335"/>
                      <a:pt x="1" y="700"/>
                    </a:cubicBezTo>
                    <a:cubicBezTo>
                      <a:pt x="1" y="1125"/>
                      <a:pt x="335" y="1429"/>
                      <a:pt x="730" y="1429"/>
                    </a:cubicBezTo>
                    <a:cubicBezTo>
                      <a:pt x="1156" y="1429"/>
                      <a:pt x="1460" y="1095"/>
                      <a:pt x="1460" y="700"/>
                    </a:cubicBezTo>
                    <a:cubicBezTo>
                      <a:pt x="1460"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4"/>
              <p:cNvSpPr/>
              <p:nvPr/>
            </p:nvSpPr>
            <p:spPr>
              <a:xfrm>
                <a:off x="7846525" y="3617925"/>
                <a:ext cx="36500" cy="35725"/>
              </a:xfrm>
              <a:custGeom>
                <a:avLst/>
                <a:gdLst/>
                <a:ahLst/>
                <a:cxnLst/>
                <a:rect l="l" t="t" r="r" b="b"/>
                <a:pathLst>
                  <a:path w="1460" h="1429" extrusionOk="0">
                    <a:moveTo>
                      <a:pt x="730" y="0"/>
                    </a:moveTo>
                    <a:cubicBezTo>
                      <a:pt x="335" y="0"/>
                      <a:pt x="31" y="334"/>
                      <a:pt x="1" y="699"/>
                    </a:cubicBezTo>
                    <a:cubicBezTo>
                      <a:pt x="1" y="1125"/>
                      <a:pt x="335" y="1429"/>
                      <a:pt x="730" y="1429"/>
                    </a:cubicBezTo>
                    <a:cubicBezTo>
                      <a:pt x="1156" y="1429"/>
                      <a:pt x="1460" y="1094"/>
                      <a:pt x="1460" y="699"/>
                    </a:cubicBezTo>
                    <a:cubicBezTo>
                      <a:pt x="1460"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4"/>
              <p:cNvSpPr/>
              <p:nvPr/>
            </p:nvSpPr>
            <p:spPr>
              <a:xfrm>
                <a:off x="7846525" y="3413500"/>
                <a:ext cx="36500" cy="35750"/>
              </a:xfrm>
              <a:custGeom>
                <a:avLst/>
                <a:gdLst/>
                <a:ahLst/>
                <a:cxnLst/>
                <a:rect l="l" t="t" r="r" b="b"/>
                <a:pathLst>
                  <a:path w="1460" h="1430" extrusionOk="0">
                    <a:moveTo>
                      <a:pt x="730" y="1"/>
                    </a:moveTo>
                    <a:cubicBezTo>
                      <a:pt x="335" y="1"/>
                      <a:pt x="31" y="335"/>
                      <a:pt x="1" y="700"/>
                    </a:cubicBezTo>
                    <a:cubicBezTo>
                      <a:pt x="1" y="1125"/>
                      <a:pt x="335" y="1429"/>
                      <a:pt x="730" y="1429"/>
                    </a:cubicBezTo>
                    <a:cubicBezTo>
                      <a:pt x="1156" y="1429"/>
                      <a:pt x="1460" y="1095"/>
                      <a:pt x="1460" y="700"/>
                    </a:cubicBezTo>
                    <a:cubicBezTo>
                      <a:pt x="1460"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3" name="Google Shape;2263;p34"/>
            <p:cNvGrpSpPr/>
            <p:nvPr/>
          </p:nvGrpSpPr>
          <p:grpSpPr>
            <a:xfrm>
              <a:off x="8387900" y="0"/>
              <a:ext cx="304750" cy="2174075"/>
              <a:chOff x="6321425" y="2520625"/>
              <a:chExt cx="304750" cy="2174075"/>
            </a:xfrm>
          </p:grpSpPr>
          <p:sp>
            <p:nvSpPr>
              <p:cNvPr id="2264" name="Google Shape;2264;p34"/>
              <p:cNvSpPr/>
              <p:nvPr/>
            </p:nvSpPr>
            <p:spPr>
              <a:xfrm>
                <a:off x="6321425" y="2520625"/>
                <a:ext cx="304750" cy="232550"/>
              </a:xfrm>
              <a:custGeom>
                <a:avLst/>
                <a:gdLst/>
                <a:ahLst/>
                <a:cxnLst/>
                <a:rect l="l" t="t" r="r" b="b"/>
                <a:pathLst>
                  <a:path w="12190" h="9302" extrusionOk="0">
                    <a:moveTo>
                      <a:pt x="1" y="1"/>
                    </a:moveTo>
                    <a:lnTo>
                      <a:pt x="1" y="2128"/>
                    </a:lnTo>
                    <a:lnTo>
                      <a:pt x="12189" y="9302"/>
                    </a:lnTo>
                    <a:lnTo>
                      <a:pt x="12189" y="7204"/>
                    </a:lnTo>
                    <a:lnTo>
                      <a:pt x="1" y="1"/>
                    </a:lnTo>
                    <a:close/>
                  </a:path>
                </a:pathLst>
              </a:custGeom>
              <a:solidFill>
                <a:srgbClr val="EF3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4"/>
              <p:cNvSpPr/>
              <p:nvPr/>
            </p:nvSpPr>
            <p:spPr>
              <a:xfrm>
                <a:off x="6321425" y="2715150"/>
                <a:ext cx="304750" cy="232575"/>
              </a:xfrm>
              <a:custGeom>
                <a:avLst/>
                <a:gdLst/>
                <a:ahLst/>
                <a:cxnLst/>
                <a:rect l="l" t="t" r="r" b="b"/>
                <a:pathLst>
                  <a:path w="12190" h="9303" extrusionOk="0">
                    <a:moveTo>
                      <a:pt x="1" y="1"/>
                    </a:moveTo>
                    <a:lnTo>
                      <a:pt x="1" y="2098"/>
                    </a:lnTo>
                    <a:lnTo>
                      <a:pt x="12189" y="9302"/>
                    </a:lnTo>
                    <a:lnTo>
                      <a:pt x="12189" y="7174"/>
                    </a:lnTo>
                    <a:lnTo>
                      <a:pt x="1" y="1"/>
                    </a:lnTo>
                    <a:close/>
                  </a:path>
                </a:pathLst>
              </a:custGeom>
              <a:solidFill>
                <a:srgbClr val="EF3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4"/>
              <p:cNvSpPr/>
              <p:nvPr/>
            </p:nvSpPr>
            <p:spPr>
              <a:xfrm>
                <a:off x="6321425" y="2908925"/>
                <a:ext cx="304750" cy="232550"/>
              </a:xfrm>
              <a:custGeom>
                <a:avLst/>
                <a:gdLst/>
                <a:ahLst/>
                <a:cxnLst/>
                <a:rect l="l" t="t" r="r" b="b"/>
                <a:pathLst>
                  <a:path w="12190" h="9302" extrusionOk="0">
                    <a:moveTo>
                      <a:pt x="1" y="1"/>
                    </a:moveTo>
                    <a:lnTo>
                      <a:pt x="1" y="2129"/>
                    </a:lnTo>
                    <a:lnTo>
                      <a:pt x="12189" y="9302"/>
                    </a:lnTo>
                    <a:lnTo>
                      <a:pt x="12189" y="7174"/>
                    </a:lnTo>
                    <a:lnTo>
                      <a:pt x="1" y="1"/>
                    </a:lnTo>
                    <a:close/>
                  </a:path>
                </a:pathLst>
              </a:custGeom>
              <a:solidFill>
                <a:srgbClr val="EF3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4"/>
              <p:cNvSpPr/>
              <p:nvPr/>
            </p:nvSpPr>
            <p:spPr>
              <a:xfrm>
                <a:off x="6321425" y="3103475"/>
                <a:ext cx="304750" cy="231775"/>
              </a:xfrm>
              <a:custGeom>
                <a:avLst/>
                <a:gdLst/>
                <a:ahLst/>
                <a:cxnLst/>
                <a:rect l="l" t="t" r="r" b="b"/>
                <a:pathLst>
                  <a:path w="12190" h="9271" extrusionOk="0">
                    <a:moveTo>
                      <a:pt x="1" y="0"/>
                    </a:moveTo>
                    <a:lnTo>
                      <a:pt x="1" y="2097"/>
                    </a:lnTo>
                    <a:lnTo>
                      <a:pt x="12189" y="9271"/>
                    </a:lnTo>
                    <a:lnTo>
                      <a:pt x="12189" y="7174"/>
                    </a:lnTo>
                    <a:lnTo>
                      <a:pt x="1" y="0"/>
                    </a:lnTo>
                    <a:close/>
                  </a:path>
                </a:pathLst>
              </a:custGeom>
              <a:solidFill>
                <a:srgbClr val="EF3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4"/>
              <p:cNvSpPr/>
              <p:nvPr/>
            </p:nvSpPr>
            <p:spPr>
              <a:xfrm>
                <a:off x="6321425" y="3297250"/>
                <a:ext cx="304750" cy="232550"/>
              </a:xfrm>
              <a:custGeom>
                <a:avLst/>
                <a:gdLst/>
                <a:ahLst/>
                <a:cxnLst/>
                <a:rect l="l" t="t" r="r" b="b"/>
                <a:pathLst>
                  <a:path w="12190" h="9302" extrusionOk="0">
                    <a:moveTo>
                      <a:pt x="1" y="0"/>
                    </a:moveTo>
                    <a:lnTo>
                      <a:pt x="1" y="2128"/>
                    </a:lnTo>
                    <a:lnTo>
                      <a:pt x="12189" y="9301"/>
                    </a:lnTo>
                    <a:lnTo>
                      <a:pt x="12189" y="7173"/>
                    </a:lnTo>
                    <a:lnTo>
                      <a:pt x="1" y="0"/>
                    </a:lnTo>
                    <a:close/>
                  </a:path>
                </a:pathLst>
              </a:custGeom>
              <a:solidFill>
                <a:srgbClr val="EF3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4"/>
              <p:cNvSpPr/>
              <p:nvPr/>
            </p:nvSpPr>
            <p:spPr>
              <a:xfrm>
                <a:off x="6321425" y="3491000"/>
                <a:ext cx="304750" cy="233325"/>
              </a:xfrm>
              <a:custGeom>
                <a:avLst/>
                <a:gdLst/>
                <a:ahLst/>
                <a:cxnLst/>
                <a:rect l="l" t="t" r="r" b="b"/>
                <a:pathLst>
                  <a:path w="12190" h="9333" extrusionOk="0">
                    <a:moveTo>
                      <a:pt x="1" y="1"/>
                    </a:moveTo>
                    <a:lnTo>
                      <a:pt x="1" y="2129"/>
                    </a:lnTo>
                    <a:lnTo>
                      <a:pt x="12189" y="9332"/>
                    </a:lnTo>
                    <a:lnTo>
                      <a:pt x="12189" y="7235"/>
                    </a:lnTo>
                    <a:lnTo>
                      <a:pt x="1" y="1"/>
                    </a:lnTo>
                    <a:close/>
                  </a:path>
                </a:pathLst>
              </a:custGeom>
              <a:solidFill>
                <a:srgbClr val="EF3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4"/>
              <p:cNvSpPr/>
              <p:nvPr/>
            </p:nvSpPr>
            <p:spPr>
              <a:xfrm>
                <a:off x="6321425" y="3686300"/>
                <a:ext cx="304750" cy="232550"/>
              </a:xfrm>
              <a:custGeom>
                <a:avLst/>
                <a:gdLst/>
                <a:ahLst/>
                <a:cxnLst/>
                <a:rect l="l" t="t" r="r" b="b"/>
                <a:pathLst>
                  <a:path w="12190" h="9302" extrusionOk="0">
                    <a:moveTo>
                      <a:pt x="1" y="1"/>
                    </a:moveTo>
                    <a:lnTo>
                      <a:pt x="1" y="2068"/>
                    </a:lnTo>
                    <a:lnTo>
                      <a:pt x="12189" y="9302"/>
                    </a:lnTo>
                    <a:lnTo>
                      <a:pt x="12189" y="7174"/>
                    </a:lnTo>
                    <a:lnTo>
                      <a:pt x="1" y="1"/>
                    </a:lnTo>
                    <a:close/>
                  </a:path>
                </a:pathLst>
              </a:custGeom>
              <a:solidFill>
                <a:srgbClr val="EF3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4"/>
              <p:cNvSpPr/>
              <p:nvPr/>
            </p:nvSpPr>
            <p:spPr>
              <a:xfrm>
                <a:off x="6321425" y="3880075"/>
                <a:ext cx="304750" cy="232550"/>
              </a:xfrm>
              <a:custGeom>
                <a:avLst/>
                <a:gdLst/>
                <a:ahLst/>
                <a:cxnLst/>
                <a:rect l="l" t="t" r="r" b="b"/>
                <a:pathLst>
                  <a:path w="12190" h="9302" extrusionOk="0">
                    <a:moveTo>
                      <a:pt x="1" y="1"/>
                    </a:moveTo>
                    <a:lnTo>
                      <a:pt x="1" y="2128"/>
                    </a:lnTo>
                    <a:lnTo>
                      <a:pt x="12189" y="9302"/>
                    </a:lnTo>
                    <a:lnTo>
                      <a:pt x="12189" y="7174"/>
                    </a:lnTo>
                    <a:lnTo>
                      <a:pt x="1" y="1"/>
                    </a:lnTo>
                    <a:close/>
                  </a:path>
                </a:pathLst>
              </a:custGeom>
              <a:solidFill>
                <a:srgbClr val="EF3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4"/>
              <p:cNvSpPr/>
              <p:nvPr/>
            </p:nvSpPr>
            <p:spPr>
              <a:xfrm>
                <a:off x="6321425" y="4074600"/>
                <a:ext cx="304750" cy="231800"/>
              </a:xfrm>
              <a:custGeom>
                <a:avLst/>
                <a:gdLst/>
                <a:ahLst/>
                <a:cxnLst/>
                <a:rect l="l" t="t" r="r" b="b"/>
                <a:pathLst>
                  <a:path w="12190" h="9272" extrusionOk="0">
                    <a:moveTo>
                      <a:pt x="1" y="1"/>
                    </a:moveTo>
                    <a:lnTo>
                      <a:pt x="1" y="2098"/>
                    </a:lnTo>
                    <a:lnTo>
                      <a:pt x="12189" y="9271"/>
                    </a:lnTo>
                    <a:lnTo>
                      <a:pt x="12189" y="7174"/>
                    </a:lnTo>
                    <a:lnTo>
                      <a:pt x="1" y="1"/>
                    </a:lnTo>
                    <a:close/>
                  </a:path>
                </a:pathLst>
              </a:custGeom>
              <a:solidFill>
                <a:srgbClr val="EF3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4"/>
              <p:cNvSpPr/>
              <p:nvPr/>
            </p:nvSpPr>
            <p:spPr>
              <a:xfrm>
                <a:off x="6321425" y="4268375"/>
                <a:ext cx="304750" cy="232550"/>
              </a:xfrm>
              <a:custGeom>
                <a:avLst/>
                <a:gdLst/>
                <a:ahLst/>
                <a:cxnLst/>
                <a:rect l="l" t="t" r="r" b="b"/>
                <a:pathLst>
                  <a:path w="12190" h="9302" extrusionOk="0">
                    <a:moveTo>
                      <a:pt x="1" y="1"/>
                    </a:moveTo>
                    <a:lnTo>
                      <a:pt x="1" y="2128"/>
                    </a:lnTo>
                    <a:lnTo>
                      <a:pt x="12189" y="9302"/>
                    </a:lnTo>
                    <a:lnTo>
                      <a:pt x="12189" y="7174"/>
                    </a:lnTo>
                    <a:lnTo>
                      <a:pt x="1" y="1"/>
                    </a:lnTo>
                    <a:close/>
                  </a:path>
                </a:pathLst>
              </a:custGeom>
              <a:solidFill>
                <a:srgbClr val="EF3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4"/>
              <p:cNvSpPr/>
              <p:nvPr/>
            </p:nvSpPr>
            <p:spPr>
              <a:xfrm>
                <a:off x="6321425" y="4462150"/>
                <a:ext cx="304750" cy="232550"/>
              </a:xfrm>
              <a:custGeom>
                <a:avLst/>
                <a:gdLst/>
                <a:ahLst/>
                <a:cxnLst/>
                <a:rect l="l" t="t" r="r" b="b"/>
                <a:pathLst>
                  <a:path w="12190" h="9302" extrusionOk="0">
                    <a:moveTo>
                      <a:pt x="1" y="1"/>
                    </a:moveTo>
                    <a:lnTo>
                      <a:pt x="1" y="2128"/>
                    </a:lnTo>
                    <a:lnTo>
                      <a:pt x="12189" y="9302"/>
                    </a:lnTo>
                    <a:lnTo>
                      <a:pt x="12189" y="7204"/>
                    </a:lnTo>
                    <a:lnTo>
                      <a:pt x="1" y="1"/>
                    </a:lnTo>
                    <a:close/>
                  </a:path>
                </a:pathLst>
              </a:custGeom>
              <a:solidFill>
                <a:srgbClr val="EF3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5" name="Google Shape;2275;p34"/>
            <p:cNvSpPr/>
            <p:nvPr/>
          </p:nvSpPr>
          <p:spPr>
            <a:xfrm>
              <a:off x="7843150" y="3784600"/>
              <a:ext cx="747000" cy="746225"/>
            </a:xfrm>
            <a:custGeom>
              <a:avLst/>
              <a:gdLst/>
              <a:ahLst/>
              <a:cxnLst/>
              <a:rect l="l" t="t" r="r" b="b"/>
              <a:pathLst>
                <a:path w="29880" h="29849" extrusionOk="0">
                  <a:moveTo>
                    <a:pt x="5107" y="0"/>
                  </a:moveTo>
                  <a:lnTo>
                    <a:pt x="1" y="5076"/>
                  </a:lnTo>
                  <a:lnTo>
                    <a:pt x="9849" y="14924"/>
                  </a:lnTo>
                  <a:lnTo>
                    <a:pt x="1" y="24742"/>
                  </a:lnTo>
                  <a:lnTo>
                    <a:pt x="5107" y="29849"/>
                  </a:lnTo>
                  <a:lnTo>
                    <a:pt x="14955" y="20000"/>
                  </a:lnTo>
                  <a:lnTo>
                    <a:pt x="24773" y="29849"/>
                  </a:lnTo>
                  <a:lnTo>
                    <a:pt x="29880" y="24773"/>
                  </a:lnTo>
                  <a:lnTo>
                    <a:pt x="20032" y="14924"/>
                  </a:lnTo>
                  <a:lnTo>
                    <a:pt x="29880" y="5076"/>
                  </a:lnTo>
                  <a:lnTo>
                    <a:pt x="24773" y="0"/>
                  </a:lnTo>
                  <a:lnTo>
                    <a:pt x="14955" y="9818"/>
                  </a:lnTo>
                  <a:lnTo>
                    <a:pt x="51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4"/>
            <p:cNvSpPr/>
            <p:nvPr/>
          </p:nvSpPr>
          <p:spPr>
            <a:xfrm>
              <a:off x="0" y="0"/>
              <a:ext cx="2554000" cy="2554000"/>
            </a:xfrm>
            <a:custGeom>
              <a:avLst/>
              <a:gdLst/>
              <a:ahLst/>
              <a:cxnLst/>
              <a:rect l="l" t="t" r="r" b="b"/>
              <a:pathLst>
                <a:path w="102160" h="102160" extrusionOk="0">
                  <a:moveTo>
                    <a:pt x="0" y="0"/>
                  </a:moveTo>
                  <a:lnTo>
                    <a:pt x="0" y="102160"/>
                  </a:lnTo>
                  <a:lnTo>
                    <a:pt x="102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4"/>
            <p:cNvSpPr/>
            <p:nvPr/>
          </p:nvSpPr>
          <p:spPr>
            <a:xfrm>
              <a:off x="77725" y="4511913"/>
              <a:ext cx="2746275" cy="183175"/>
            </a:xfrm>
            <a:custGeom>
              <a:avLst/>
              <a:gdLst/>
              <a:ahLst/>
              <a:cxnLst/>
              <a:rect l="l" t="t" r="r" b="b"/>
              <a:pathLst>
                <a:path w="109851" h="7327" extrusionOk="0">
                  <a:moveTo>
                    <a:pt x="1" y="1"/>
                  </a:moveTo>
                  <a:lnTo>
                    <a:pt x="1" y="7326"/>
                  </a:lnTo>
                  <a:lnTo>
                    <a:pt x="109851" y="7326"/>
                  </a:lnTo>
                  <a:lnTo>
                    <a:pt x="109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4"/>
            <p:cNvSpPr/>
            <p:nvPr/>
          </p:nvSpPr>
          <p:spPr>
            <a:xfrm>
              <a:off x="1011075" y="3727100"/>
              <a:ext cx="1090475" cy="1089700"/>
            </a:xfrm>
            <a:custGeom>
              <a:avLst/>
              <a:gdLst/>
              <a:ahLst/>
              <a:cxnLst/>
              <a:rect l="l" t="t" r="r" b="b"/>
              <a:pathLst>
                <a:path w="43619" h="43588" extrusionOk="0">
                  <a:moveTo>
                    <a:pt x="21794" y="8572"/>
                  </a:moveTo>
                  <a:cubicBezTo>
                    <a:pt x="29119" y="8572"/>
                    <a:pt x="35047" y="14499"/>
                    <a:pt x="35047" y="21824"/>
                  </a:cubicBezTo>
                  <a:cubicBezTo>
                    <a:pt x="35047" y="29180"/>
                    <a:pt x="29089" y="35107"/>
                    <a:pt x="21794" y="35107"/>
                  </a:cubicBezTo>
                  <a:cubicBezTo>
                    <a:pt x="14469" y="35107"/>
                    <a:pt x="8542" y="29180"/>
                    <a:pt x="8542" y="21824"/>
                  </a:cubicBezTo>
                  <a:cubicBezTo>
                    <a:pt x="8542" y="14499"/>
                    <a:pt x="14469" y="8572"/>
                    <a:pt x="21794" y="8572"/>
                  </a:cubicBezTo>
                  <a:close/>
                  <a:moveTo>
                    <a:pt x="21794" y="0"/>
                  </a:moveTo>
                  <a:cubicBezTo>
                    <a:pt x="9757" y="0"/>
                    <a:pt x="0" y="9757"/>
                    <a:pt x="0" y="21794"/>
                  </a:cubicBezTo>
                  <a:cubicBezTo>
                    <a:pt x="0" y="33831"/>
                    <a:pt x="9757" y="43588"/>
                    <a:pt x="21794" y="43588"/>
                  </a:cubicBezTo>
                  <a:cubicBezTo>
                    <a:pt x="33831" y="43588"/>
                    <a:pt x="43618" y="33892"/>
                    <a:pt x="43618" y="21824"/>
                  </a:cubicBezTo>
                  <a:cubicBezTo>
                    <a:pt x="43618" y="9788"/>
                    <a:pt x="33831" y="0"/>
                    <a:pt x="21794" y="0"/>
                  </a:cubicBezTo>
                  <a:close/>
                </a:path>
              </a:pathLst>
            </a:custGeom>
            <a:solidFill>
              <a:srgbClr val="FFE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4"/>
            <p:cNvSpPr/>
            <p:nvPr/>
          </p:nvSpPr>
          <p:spPr>
            <a:xfrm>
              <a:off x="2026275" y="3827600"/>
              <a:ext cx="196850" cy="172900"/>
            </a:xfrm>
            <a:custGeom>
              <a:avLst/>
              <a:gdLst/>
              <a:ahLst/>
              <a:cxnLst/>
              <a:rect l="l" t="t" r="r" b="b"/>
              <a:pathLst>
                <a:path w="7874" h="6916" extrusionOk="0">
                  <a:moveTo>
                    <a:pt x="3945" y="0"/>
                  </a:moveTo>
                  <a:cubicBezTo>
                    <a:pt x="3502" y="0"/>
                    <a:pt x="3051" y="86"/>
                    <a:pt x="2615" y="266"/>
                  </a:cubicBezTo>
                  <a:cubicBezTo>
                    <a:pt x="852" y="996"/>
                    <a:pt x="1" y="3032"/>
                    <a:pt x="761" y="4795"/>
                  </a:cubicBezTo>
                  <a:cubicBezTo>
                    <a:pt x="1310" y="6122"/>
                    <a:pt x="2582" y="6915"/>
                    <a:pt x="3930" y="6915"/>
                  </a:cubicBezTo>
                  <a:cubicBezTo>
                    <a:pt x="4373" y="6915"/>
                    <a:pt x="4824" y="6830"/>
                    <a:pt x="5259" y="6649"/>
                  </a:cubicBezTo>
                  <a:cubicBezTo>
                    <a:pt x="7022" y="5920"/>
                    <a:pt x="7873" y="3883"/>
                    <a:pt x="7114" y="2120"/>
                  </a:cubicBezTo>
                  <a:cubicBezTo>
                    <a:pt x="6564" y="793"/>
                    <a:pt x="5292" y="0"/>
                    <a:pt x="39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4"/>
            <p:cNvSpPr/>
            <p:nvPr/>
          </p:nvSpPr>
          <p:spPr>
            <a:xfrm>
              <a:off x="7748825" y="261025"/>
              <a:ext cx="292575" cy="292575"/>
            </a:xfrm>
            <a:custGeom>
              <a:avLst/>
              <a:gdLst/>
              <a:ahLst/>
              <a:cxnLst/>
              <a:rect l="l" t="t" r="r" b="b"/>
              <a:pathLst>
                <a:path w="11703" h="11703" extrusionOk="0">
                  <a:moveTo>
                    <a:pt x="5837" y="3101"/>
                  </a:moveTo>
                  <a:cubicBezTo>
                    <a:pt x="7417" y="3101"/>
                    <a:pt x="8633" y="4347"/>
                    <a:pt x="8633" y="5867"/>
                  </a:cubicBezTo>
                  <a:cubicBezTo>
                    <a:pt x="8633" y="7386"/>
                    <a:pt x="7356" y="8663"/>
                    <a:pt x="5837" y="8663"/>
                  </a:cubicBezTo>
                  <a:cubicBezTo>
                    <a:pt x="4286" y="8663"/>
                    <a:pt x="3071" y="7417"/>
                    <a:pt x="3071" y="5867"/>
                  </a:cubicBezTo>
                  <a:cubicBezTo>
                    <a:pt x="3071" y="4316"/>
                    <a:pt x="4317" y="3101"/>
                    <a:pt x="5837" y="3101"/>
                  </a:cubicBezTo>
                  <a:close/>
                  <a:moveTo>
                    <a:pt x="5837" y="0"/>
                  </a:moveTo>
                  <a:cubicBezTo>
                    <a:pt x="2615" y="0"/>
                    <a:pt x="1" y="2645"/>
                    <a:pt x="1" y="5867"/>
                  </a:cubicBezTo>
                  <a:cubicBezTo>
                    <a:pt x="1" y="9089"/>
                    <a:pt x="2615" y="11703"/>
                    <a:pt x="5837" y="11703"/>
                  </a:cubicBezTo>
                  <a:cubicBezTo>
                    <a:pt x="9089" y="11703"/>
                    <a:pt x="11703" y="9089"/>
                    <a:pt x="11703" y="5867"/>
                  </a:cubicBezTo>
                  <a:cubicBezTo>
                    <a:pt x="11703" y="2645"/>
                    <a:pt x="9089" y="0"/>
                    <a:pt x="58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4"/>
            <p:cNvSpPr/>
            <p:nvPr/>
          </p:nvSpPr>
          <p:spPr>
            <a:xfrm>
              <a:off x="7494275" y="332450"/>
              <a:ext cx="151225" cy="150475"/>
            </a:xfrm>
            <a:custGeom>
              <a:avLst/>
              <a:gdLst/>
              <a:ahLst/>
              <a:cxnLst/>
              <a:rect l="l" t="t" r="r" b="b"/>
              <a:pathLst>
                <a:path w="6049" h="6019" extrusionOk="0">
                  <a:moveTo>
                    <a:pt x="3009" y="1551"/>
                  </a:moveTo>
                  <a:cubicBezTo>
                    <a:pt x="3799" y="1551"/>
                    <a:pt x="4438" y="2219"/>
                    <a:pt x="4438" y="3010"/>
                  </a:cubicBezTo>
                  <a:cubicBezTo>
                    <a:pt x="4438" y="3800"/>
                    <a:pt x="3799" y="4438"/>
                    <a:pt x="3009" y="4438"/>
                  </a:cubicBezTo>
                  <a:cubicBezTo>
                    <a:pt x="2188" y="4438"/>
                    <a:pt x="1550" y="3800"/>
                    <a:pt x="1550" y="3010"/>
                  </a:cubicBezTo>
                  <a:cubicBezTo>
                    <a:pt x="1550" y="2219"/>
                    <a:pt x="2188" y="1551"/>
                    <a:pt x="3009" y="1551"/>
                  </a:cubicBezTo>
                  <a:close/>
                  <a:moveTo>
                    <a:pt x="3009" y="0"/>
                  </a:moveTo>
                  <a:cubicBezTo>
                    <a:pt x="1337" y="0"/>
                    <a:pt x="0" y="1368"/>
                    <a:pt x="0" y="3010"/>
                  </a:cubicBezTo>
                  <a:cubicBezTo>
                    <a:pt x="0" y="4681"/>
                    <a:pt x="1368" y="6019"/>
                    <a:pt x="3009" y="6019"/>
                  </a:cubicBezTo>
                  <a:cubicBezTo>
                    <a:pt x="4681" y="6019"/>
                    <a:pt x="5988" y="4651"/>
                    <a:pt x="5988" y="3010"/>
                  </a:cubicBezTo>
                  <a:cubicBezTo>
                    <a:pt x="6049" y="1338"/>
                    <a:pt x="4681" y="0"/>
                    <a:pt x="30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4"/>
            <p:cNvSpPr/>
            <p:nvPr/>
          </p:nvSpPr>
          <p:spPr>
            <a:xfrm>
              <a:off x="511050" y="4056125"/>
              <a:ext cx="655825" cy="972700"/>
            </a:xfrm>
            <a:custGeom>
              <a:avLst/>
              <a:gdLst/>
              <a:ahLst/>
              <a:cxnLst/>
              <a:rect l="l" t="t" r="r" b="b"/>
              <a:pathLst>
                <a:path w="26233" h="38908" extrusionOk="0">
                  <a:moveTo>
                    <a:pt x="6627" y="1"/>
                  </a:moveTo>
                  <a:cubicBezTo>
                    <a:pt x="1" y="14864"/>
                    <a:pt x="6658" y="32311"/>
                    <a:pt x="21521" y="38907"/>
                  </a:cubicBezTo>
                  <a:lnTo>
                    <a:pt x="26232" y="28360"/>
                  </a:lnTo>
                  <a:cubicBezTo>
                    <a:pt x="17175" y="24317"/>
                    <a:pt x="13162" y="13770"/>
                    <a:pt x="17175" y="4712"/>
                  </a:cubicBezTo>
                  <a:lnTo>
                    <a:pt x="66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3" name="Google Shape;2283;p34"/>
            <p:cNvGrpSpPr/>
            <p:nvPr/>
          </p:nvGrpSpPr>
          <p:grpSpPr>
            <a:xfrm>
              <a:off x="720004" y="540002"/>
              <a:ext cx="702925" cy="702925"/>
              <a:chOff x="1256725" y="1383150"/>
              <a:chExt cx="702925" cy="702925"/>
            </a:xfrm>
          </p:grpSpPr>
          <p:sp>
            <p:nvSpPr>
              <p:cNvPr id="2284" name="Google Shape;2284;p34"/>
              <p:cNvSpPr/>
              <p:nvPr/>
            </p:nvSpPr>
            <p:spPr>
              <a:xfrm>
                <a:off x="1512800" y="1640000"/>
                <a:ext cx="189250" cy="190000"/>
              </a:xfrm>
              <a:custGeom>
                <a:avLst/>
                <a:gdLst/>
                <a:ahLst/>
                <a:cxnLst/>
                <a:rect l="l" t="t" r="r" b="b"/>
                <a:pathLst>
                  <a:path w="7570" h="7600" extrusionOk="0">
                    <a:moveTo>
                      <a:pt x="1" y="1"/>
                    </a:moveTo>
                    <a:lnTo>
                      <a:pt x="1" y="7600"/>
                    </a:lnTo>
                    <a:lnTo>
                      <a:pt x="7569" y="7600"/>
                    </a:lnTo>
                    <a:lnTo>
                      <a:pt x="7569" y="5837"/>
                    </a:lnTo>
                    <a:lnTo>
                      <a:pt x="1703" y="5837"/>
                    </a:lnTo>
                    <a:lnTo>
                      <a:pt x="17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4"/>
              <p:cNvSpPr/>
              <p:nvPr/>
            </p:nvSpPr>
            <p:spPr>
              <a:xfrm>
                <a:off x="1640475" y="1512350"/>
                <a:ext cx="189975" cy="189225"/>
              </a:xfrm>
              <a:custGeom>
                <a:avLst/>
                <a:gdLst/>
                <a:ahLst/>
                <a:cxnLst/>
                <a:rect l="l" t="t" r="r" b="b"/>
                <a:pathLst>
                  <a:path w="7599" h="7569" extrusionOk="0">
                    <a:moveTo>
                      <a:pt x="0" y="0"/>
                    </a:moveTo>
                    <a:lnTo>
                      <a:pt x="0" y="7569"/>
                    </a:lnTo>
                    <a:lnTo>
                      <a:pt x="7599" y="7569"/>
                    </a:lnTo>
                    <a:lnTo>
                      <a:pt x="7599" y="5866"/>
                    </a:lnTo>
                    <a:lnTo>
                      <a:pt x="1733" y="5866"/>
                    </a:lnTo>
                    <a:lnTo>
                      <a:pt x="17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4"/>
              <p:cNvSpPr/>
              <p:nvPr/>
            </p:nvSpPr>
            <p:spPr>
              <a:xfrm>
                <a:off x="1769650" y="1383150"/>
                <a:ext cx="190000" cy="189250"/>
              </a:xfrm>
              <a:custGeom>
                <a:avLst/>
                <a:gdLst/>
                <a:ahLst/>
                <a:cxnLst/>
                <a:rect l="l" t="t" r="r" b="b"/>
                <a:pathLst>
                  <a:path w="7600" h="7570" extrusionOk="0">
                    <a:moveTo>
                      <a:pt x="0" y="1"/>
                    </a:moveTo>
                    <a:lnTo>
                      <a:pt x="0" y="7569"/>
                    </a:lnTo>
                    <a:lnTo>
                      <a:pt x="7599" y="7569"/>
                    </a:lnTo>
                    <a:lnTo>
                      <a:pt x="7599" y="5867"/>
                    </a:lnTo>
                    <a:lnTo>
                      <a:pt x="1733" y="5867"/>
                    </a:lnTo>
                    <a:lnTo>
                      <a:pt x="17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4"/>
              <p:cNvSpPr/>
              <p:nvPr/>
            </p:nvSpPr>
            <p:spPr>
              <a:xfrm>
                <a:off x="1256725" y="1897600"/>
                <a:ext cx="188475" cy="188475"/>
              </a:xfrm>
              <a:custGeom>
                <a:avLst/>
                <a:gdLst/>
                <a:ahLst/>
                <a:cxnLst/>
                <a:rect l="l" t="t" r="r" b="b"/>
                <a:pathLst>
                  <a:path w="7539" h="7539" extrusionOk="0">
                    <a:moveTo>
                      <a:pt x="0" y="1"/>
                    </a:moveTo>
                    <a:lnTo>
                      <a:pt x="0" y="7539"/>
                    </a:lnTo>
                    <a:lnTo>
                      <a:pt x="7538" y="7539"/>
                    </a:lnTo>
                    <a:lnTo>
                      <a:pt x="7538" y="5837"/>
                    </a:lnTo>
                    <a:lnTo>
                      <a:pt x="1702" y="5837"/>
                    </a:lnTo>
                    <a:lnTo>
                      <a:pt x="17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4"/>
              <p:cNvSpPr/>
              <p:nvPr/>
            </p:nvSpPr>
            <p:spPr>
              <a:xfrm>
                <a:off x="1383625" y="1769175"/>
                <a:ext cx="189225" cy="190000"/>
              </a:xfrm>
              <a:custGeom>
                <a:avLst/>
                <a:gdLst/>
                <a:ahLst/>
                <a:cxnLst/>
                <a:rect l="l" t="t" r="r" b="b"/>
                <a:pathLst>
                  <a:path w="7569" h="7600" extrusionOk="0">
                    <a:moveTo>
                      <a:pt x="0" y="1"/>
                    </a:moveTo>
                    <a:lnTo>
                      <a:pt x="0" y="7600"/>
                    </a:lnTo>
                    <a:lnTo>
                      <a:pt x="7569" y="7600"/>
                    </a:lnTo>
                    <a:lnTo>
                      <a:pt x="7569" y="5837"/>
                    </a:lnTo>
                    <a:lnTo>
                      <a:pt x="1702" y="5837"/>
                    </a:lnTo>
                    <a:lnTo>
                      <a:pt x="17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CUSTOM_18_1_1">
    <p:spTree>
      <p:nvGrpSpPr>
        <p:cNvPr id="1" name="Shape 2289"/>
        <p:cNvGrpSpPr/>
        <p:nvPr/>
      </p:nvGrpSpPr>
      <p:grpSpPr>
        <a:xfrm>
          <a:off x="0" y="0"/>
          <a:ext cx="0" cy="0"/>
          <a:chOff x="0" y="0"/>
          <a:chExt cx="0" cy="0"/>
        </a:xfrm>
      </p:grpSpPr>
      <p:grpSp>
        <p:nvGrpSpPr>
          <p:cNvPr id="2290" name="Google Shape;2290;p35"/>
          <p:cNvGrpSpPr/>
          <p:nvPr/>
        </p:nvGrpSpPr>
        <p:grpSpPr>
          <a:xfrm>
            <a:off x="-6421" y="-2029661"/>
            <a:ext cx="10389027" cy="7537178"/>
            <a:chOff x="-6421" y="-2029661"/>
            <a:chExt cx="10389027" cy="7537178"/>
          </a:xfrm>
        </p:grpSpPr>
        <p:sp>
          <p:nvSpPr>
            <p:cNvPr id="2291" name="Google Shape;2291;p35"/>
            <p:cNvSpPr/>
            <p:nvPr/>
          </p:nvSpPr>
          <p:spPr>
            <a:xfrm>
              <a:off x="-6421" y="-9011"/>
              <a:ext cx="2554000" cy="2554000"/>
            </a:xfrm>
            <a:custGeom>
              <a:avLst/>
              <a:gdLst/>
              <a:ahLst/>
              <a:cxnLst/>
              <a:rect l="l" t="t" r="r" b="b"/>
              <a:pathLst>
                <a:path w="102160" h="102160" extrusionOk="0">
                  <a:moveTo>
                    <a:pt x="0" y="0"/>
                  </a:moveTo>
                  <a:lnTo>
                    <a:pt x="0" y="102160"/>
                  </a:lnTo>
                  <a:lnTo>
                    <a:pt x="1021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2" name="Google Shape;2292;p35"/>
            <p:cNvGrpSpPr/>
            <p:nvPr/>
          </p:nvGrpSpPr>
          <p:grpSpPr>
            <a:xfrm>
              <a:off x="877329" y="956789"/>
              <a:ext cx="702925" cy="702925"/>
              <a:chOff x="1256725" y="1383150"/>
              <a:chExt cx="702925" cy="702925"/>
            </a:xfrm>
          </p:grpSpPr>
          <p:sp>
            <p:nvSpPr>
              <p:cNvPr id="2293" name="Google Shape;2293;p35"/>
              <p:cNvSpPr/>
              <p:nvPr/>
            </p:nvSpPr>
            <p:spPr>
              <a:xfrm>
                <a:off x="1512800" y="1640000"/>
                <a:ext cx="189250" cy="190000"/>
              </a:xfrm>
              <a:custGeom>
                <a:avLst/>
                <a:gdLst/>
                <a:ahLst/>
                <a:cxnLst/>
                <a:rect l="l" t="t" r="r" b="b"/>
                <a:pathLst>
                  <a:path w="7570" h="7600" extrusionOk="0">
                    <a:moveTo>
                      <a:pt x="1" y="1"/>
                    </a:moveTo>
                    <a:lnTo>
                      <a:pt x="1" y="7600"/>
                    </a:lnTo>
                    <a:lnTo>
                      <a:pt x="7569" y="7600"/>
                    </a:lnTo>
                    <a:lnTo>
                      <a:pt x="7569" y="5837"/>
                    </a:lnTo>
                    <a:lnTo>
                      <a:pt x="1703" y="5837"/>
                    </a:lnTo>
                    <a:lnTo>
                      <a:pt x="17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5"/>
              <p:cNvSpPr/>
              <p:nvPr/>
            </p:nvSpPr>
            <p:spPr>
              <a:xfrm>
                <a:off x="1640475" y="1512350"/>
                <a:ext cx="189975" cy="189225"/>
              </a:xfrm>
              <a:custGeom>
                <a:avLst/>
                <a:gdLst/>
                <a:ahLst/>
                <a:cxnLst/>
                <a:rect l="l" t="t" r="r" b="b"/>
                <a:pathLst>
                  <a:path w="7599" h="7569" extrusionOk="0">
                    <a:moveTo>
                      <a:pt x="0" y="0"/>
                    </a:moveTo>
                    <a:lnTo>
                      <a:pt x="0" y="7569"/>
                    </a:lnTo>
                    <a:lnTo>
                      <a:pt x="7599" y="7569"/>
                    </a:lnTo>
                    <a:lnTo>
                      <a:pt x="7599" y="5866"/>
                    </a:lnTo>
                    <a:lnTo>
                      <a:pt x="1733" y="5866"/>
                    </a:lnTo>
                    <a:lnTo>
                      <a:pt x="17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5"/>
              <p:cNvSpPr/>
              <p:nvPr/>
            </p:nvSpPr>
            <p:spPr>
              <a:xfrm>
                <a:off x="1769650" y="1383150"/>
                <a:ext cx="190000" cy="189250"/>
              </a:xfrm>
              <a:custGeom>
                <a:avLst/>
                <a:gdLst/>
                <a:ahLst/>
                <a:cxnLst/>
                <a:rect l="l" t="t" r="r" b="b"/>
                <a:pathLst>
                  <a:path w="7600" h="7570" extrusionOk="0">
                    <a:moveTo>
                      <a:pt x="0" y="1"/>
                    </a:moveTo>
                    <a:lnTo>
                      <a:pt x="0" y="7569"/>
                    </a:lnTo>
                    <a:lnTo>
                      <a:pt x="7599" y="7569"/>
                    </a:lnTo>
                    <a:lnTo>
                      <a:pt x="7599" y="5867"/>
                    </a:lnTo>
                    <a:lnTo>
                      <a:pt x="1733" y="5867"/>
                    </a:lnTo>
                    <a:lnTo>
                      <a:pt x="17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5"/>
              <p:cNvSpPr/>
              <p:nvPr/>
            </p:nvSpPr>
            <p:spPr>
              <a:xfrm>
                <a:off x="1256725" y="1897600"/>
                <a:ext cx="188475" cy="188475"/>
              </a:xfrm>
              <a:custGeom>
                <a:avLst/>
                <a:gdLst/>
                <a:ahLst/>
                <a:cxnLst/>
                <a:rect l="l" t="t" r="r" b="b"/>
                <a:pathLst>
                  <a:path w="7539" h="7539" extrusionOk="0">
                    <a:moveTo>
                      <a:pt x="0" y="1"/>
                    </a:moveTo>
                    <a:lnTo>
                      <a:pt x="0" y="7539"/>
                    </a:lnTo>
                    <a:lnTo>
                      <a:pt x="7538" y="7539"/>
                    </a:lnTo>
                    <a:lnTo>
                      <a:pt x="7538" y="5837"/>
                    </a:lnTo>
                    <a:lnTo>
                      <a:pt x="1702" y="5837"/>
                    </a:lnTo>
                    <a:lnTo>
                      <a:pt x="17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5"/>
              <p:cNvSpPr/>
              <p:nvPr/>
            </p:nvSpPr>
            <p:spPr>
              <a:xfrm>
                <a:off x="1383625" y="1769175"/>
                <a:ext cx="189225" cy="190000"/>
              </a:xfrm>
              <a:custGeom>
                <a:avLst/>
                <a:gdLst/>
                <a:ahLst/>
                <a:cxnLst/>
                <a:rect l="l" t="t" r="r" b="b"/>
                <a:pathLst>
                  <a:path w="7569" h="7600" extrusionOk="0">
                    <a:moveTo>
                      <a:pt x="0" y="1"/>
                    </a:moveTo>
                    <a:lnTo>
                      <a:pt x="0" y="7600"/>
                    </a:lnTo>
                    <a:lnTo>
                      <a:pt x="7569" y="7600"/>
                    </a:lnTo>
                    <a:lnTo>
                      <a:pt x="7569" y="5837"/>
                    </a:lnTo>
                    <a:lnTo>
                      <a:pt x="1702" y="5837"/>
                    </a:lnTo>
                    <a:lnTo>
                      <a:pt x="17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8" name="Google Shape;2298;p35"/>
            <p:cNvSpPr/>
            <p:nvPr/>
          </p:nvSpPr>
          <p:spPr>
            <a:xfrm>
              <a:off x="281554" y="-2029661"/>
              <a:ext cx="2667250" cy="3848550"/>
            </a:xfrm>
            <a:custGeom>
              <a:avLst/>
              <a:gdLst/>
              <a:ahLst/>
              <a:cxnLst/>
              <a:rect l="l" t="t" r="r" b="b"/>
              <a:pathLst>
                <a:path w="106690" h="153942" extrusionOk="0">
                  <a:moveTo>
                    <a:pt x="105222" y="731"/>
                  </a:moveTo>
                  <a:cubicBezTo>
                    <a:pt x="105363" y="731"/>
                    <a:pt x="105506" y="779"/>
                    <a:pt x="105626" y="885"/>
                  </a:cubicBezTo>
                  <a:cubicBezTo>
                    <a:pt x="105869" y="1098"/>
                    <a:pt x="105930" y="1493"/>
                    <a:pt x="105687" y="1767"/>
                  </a:cubicBezTo>
                  <a:cubicBezTo>
                    <a:pt x="99881" y="8393"/>
                    <a:pt x="100824" y="14989"/>
                    <a:pt x="101827" y="21919"/>
                  </a:cubicBezTo>
                  <a:cubicBezTo>
                    <a:pt x="102860" y="28849"/>
                    <a:pt x="103833" y="36023"/>
                    <a:pt x="97662" y="43105"/>
                  </a:cubicBezTo>
                  <a:cubicBezTo>
                    <a:pt x="91895" y="49724"/>
                    <a:pt x="85199" y="50130"/>
                    <a:pt x="78641" y="50130"/>
                  </a:cubicBezTo>
                  <a:cubicBezTo>
                    <a:pt x="78182" y="50130"/>
                    <a:pt x="77724" y="50128"/>
                    <a:pt x="77267" y="50126"/>
                  </a:cubicBezTo>
                  <a:cubicBezTo>
                    <a:pt x="76821" y="50124"/>
                    <a:pt x="76378" y="50123"/>
                    <a:pt x="75935" y="50123"/>
                  </a:cubicBezTo>
                  <a:cubicBezTo>
                    <a:pt x="69404" y="50123"/>
                    <a:pt x="63221" y="50516"/>
                    <a:pt x="57783" y="56722"/>
                  </a:cubicBezTo>
                  <a:cubicBezTo>
                    <a:pt x="51978" y="63379"/>
                    <a:pt x="52920" y="69944"/>
                    <a:pt x="53923" y="76905"/>
                  </a:cubicBezTo>
                  <a:cubicBezTo>
                    <a:pt x="54926" y="83835"/>
                    <a:pt x="55929" y="91009"/>
                    <a:pt x="49759" y="98091"/>
                  </a:cubicBezTo>
                  <a:cubicBezTo>
                    <a:pt x="44020" y="104710"/>
                    <a:pt x="37299" y="105116"/>
                    <a:pt x="30737" y="105116"/>
                  </a:cubicBezTo>
                  <a:cubicBezTo>
                    <a:pt x="30278" y="105116"/>
                    <a:pt x="29820" y="105114"/>
                    <a:pt x="29363" y="105112"/>
                  </a:cubicBezTo>
                  <a:cubicBezTo>
                    <a:pt x="29299" y="105112"/>
                    <a:pt x="29236" y="105112"/>
                    <a:pt x="29172" y="105112"/>
                  </a:cubicBezTo>
                  <a:cubicBezTo>
                    <a:pt x="22221" y="105112"/>
                    <a:pt x="15633" y="105142"/>
                    <a:pt x="9910" y="111708"/>
                  </a:cubicBezTo>
                  <a:cubicBezTo>
                    <a:pt x="4104" y="118395"/>
                    <a:pt x="5047" y="124991"/>
                    <a:pt x="6050" y="131921"/>
                  </a:cubicBezTo>
                  <a:cubicBezTo>
                    <a:pt x="7022" y="138851"/>
                    <a:pt x="8056" y="146025"/>
                    <a:pt x="1855" y="153107"/>
                  </a:cubicBezTo>
                  <a:cubicBezTo>
                    <a:pt x="1738" y="153241"/>
                    <a:pt x="1566" y="153310"/>
                    <a:pt x="1389" y="153310"/>
                  </a:cubicBezTo>
                  <a:cubicBezTo>
                    <a:pt x="1245" y="153310"/>
                    <a:pt x="1097" y="153263"/>
                    <a:pt x="974" y="153168"/>
                  </a:cubicBezTo>
                  <a:cubicBezTo>
                    <a:pt x="730" y="152924"/>
                    <a:pt x="670" y="152560"/>
                    <a:pt x="913" y="152286"/>
                  </a:cubicBezTo>
                  <a:cubicBezTo>
                    <a:pt x="6718" y="145599"/>
                    <a:pt x="5776" y="139034"/>
                    <a:pt x="4773" y="132073"/>
                  </a:cubicBezTo>
                  <a:cubicBezTo>
                    <a:pt x="3800" y="125173"/>
                    <a:pt x="2767" y="117969"/>
                    <a:pt x="8968" y="110918"/>
                  </a:cubicBezTo>
                  <a:cubicBezTo>
                    <a:pt x="14566" y="104433"/>
                    <a:pt x="21098" y="103886"/>
                    <a:pt x="27506" y="103886"/>
                  </a:cubicBezTo>
                  <a:cubicBezTo>
                    <a:pt x="28127" y="103886"/>
                    <a:pt x="28746" y="103891"/>
                    <a:pt x="29363" y="103896"/>
                  </a:cubicBezTo>
                  <a:cubicBezTo>
                    <a:pt x="29808" y="103898"/>
                    <a:pt x="30251" y="103900"/>
                    <a:pt x="30692" y="103900"/>
                  </a:cubicBezTo>
                  <a:cubicBezTo>
                    <a:pt x="37224" y="103900"/>
                    <a:pt x="43409" y="103505"/>
                    <a:pt x="48847" y="97270"/>
                  </a:cubicBezTo>
                  <a:cubicBezTo>
                    <a:pt x="54683" y="90644"/>
                    <a:pt x="53710" y="84048"/>
                    <a:pt x="52738" y="77087"/>
                  </a:cubicBezTo>
                  <a:cubicBezTo>
                    <a:pt x="51734" y="70188"/>
                    <a:pt x="50731" y="63014"/>
                    <a:pt x="56841" y="55932"/>
                  </a:cubicBezTo>
                  <a:cubicBezTo>
                    <a:pt x="62584" y="49312"/>
                    <a:pt x="69248" y="48906"/>
                    <a:pt x="75780" y="48906"/>
                  </a:cubicBezTo>
                  <a:cubicBezTo>
                    <a:pt x="76266" y="48906"/>
                    <a:pt x="76752" y="48908"/>
                    <a:pt x="77236" y="48911"/>
                  </a:cubicBezTo>
                  <a:cubicBezTo>
                    <a:pt x="77681" y="48912"/>
                    <a:pt x="78124" y="48914"/>
                    <a:pt x="78565" y="48914"/>
                  </a:cubicBezTo>
                  <a:cubicBezTo>
                    <a:pt x="85097" y="48914"/>
                    <a:pt x="91282" y="48520"/>
                    <a:pt x="96720" y="42284"/>
                  </a:cubicBezTo>
                  <a:cubicBezTo>
                    <a:pt x="102556" y="35658"/>
                    <a:pt x="101583" y="29093"/>
                    <a:pt x="100611" y="22132"/>
                  </a:cubicBezTo>
                  <a:cubicBezTo>
                    <a:pt x="99577" y="15202"/>
                    <a:pt x="98574" y="8028"/>
                    <a:pt x="104745" y="946"/>
                  </a:cubicBezTo>
                  <a:cubicBezTo>
                    <a:pt x="104864" y="810"/>
                    <a:pt x="105041" y="731"/>
                    <a:pt x="105222" y="731"/>
                  </a:cubicBezTo>
                  <a:close/>
                  <a:moveTo>
                    <a:pt x="105285" y="1"/>
                  </a:moveTo>
                  <a:cubicBezTo>
                    <a:pt x="104927" y="1"/>
                    <a:pt x="104568" y="147"/>
                    <a:pt x="104319" y="430"/>
                  </a:cubicBezTo>
                  <a:cubicBezTo>
                    <a:pt x="97997" y="7755"/>
                    <a:pt x="99000" y="15050"/>
                    <a:pt x="100033" y="22132"/>
                  </a:cubicBezTo>
                  <a:cubicBezTo>
                    <a:pt x="100975" y="28941"/>
                    <a:pt x="101948" y="35385"/>
                    <a:pt x="96325" y="41798"/>
                  </a:cubicBezTo>
                  <a:cubicBezTo>
                    <a:pt x="91221" y="47675"/>
                    <a:pt x="85391" y="48192"/>
                    <a:pt x="79220" y="48192"/>
                  </a:cubicBezTo>
                  <a:cubicBezTo>
                    <a:pt x="78593" y="48192"/>
                    <a:pt x="77962" y="48187"/>
                    <a:pt x="77328" y="48181"/>
                  </a:cubicBezTo>
                  <a:cubicBezTo>
                    <a:pt x="77269" y="48181"/>
                    <a:pt x="77210" y="48181"/>
                    <a:pt x="77150" y="48181"/>
                  </a:cubicBezTo>
                  <a:cubicBezTo>
                    <a:pt x="70063" y="48181"/>
                    <a:pt x="62746" y="48211"/>
                    <a:pt x="56415" y="55446"/>
                  </a:cubicBezTo>
                  <a:cubicBezTo>
                    <a:pt x="50063" y="62771"/>
                    <a:pt x="51096" y="70066"/>
                    <a:pt x="52130" y="77148"/>
                  </a:cubicBezTo>
                  <a:cubicBezTo>
                    <a:pt x="53072" y="83957"/>
                    <a:pt x="54014" y="90401"/>
                    <a:pt x="48391" y="96814"/>
                  </a:cubicBezTo>
                  <a:cubicBezTo>
                    <a:pt x="43287" y="102691"/>
                    <a:pt x="37457" y="103208"/>
                    <a:pt x="31286" y="103208"/>
                  </a:cubicBezTo>
                  <a:cubicBezTo>
                    <a:pt x="30659" y="103208"/>
                    <a:pt x="30028" y="103203"/>
                    <a:pt x="29394" y="103197"/>
                  </a:cubicBezTo>
                  <a:cubicBezTo>
                    <a:pt x="29335" y="103197"/>
                    <a:pt x="29276" y="103197"/>
                    <a:pt x="29216" y="103197"/>
                  </a:cubicBezTo>
                  <a:cubicBezTo>
                    <a:pt x="22129" y="103197"/>
                    <a:pt x="14842" y="103227"/>
                    <a:pt x="8512" y="110462"/>
                  </a:cubicBezTo>
                  <a:cubicBezTo>
                    <a:pt x="2129" y="117787"/>
                    <a:pt x="3132" y="125082"/>
                    <a:pt x="4165" y="132164"/>
                  </a:cubicBezTo>
                  <a:cubicBezTo>
                    <a:pt x="5168" y="138973"/>
                    <a:pt x="6080" y="145386"/>
                    <a:pt x="457" y="151830"/>
                  </a:cubicBezTo>
                  <a:cubicBezTo>
                    <a:pt x="1" y="152377"/>
                    <a:pt x="31" y="153168"/>
                    <a:pt x="578" y="153624"/>
                  </a:cubicBezTo>
                  <a:cubicBezTo>
                    <a:pt x="803" y="153834"/>
                    <a:pt x="1093" y="153941"/>
                    <a:pt x="1387" y="153941"/>
                  </a:cubicBezTo>
                  <a:cubicBezTo>
                    <a:pt x="1730" y="153941"/>
                    <a:pt x="2080" y="153796"/>
                    <a:pt x="2341" y="153502"/>
                  </a:cubicBezTo>
                  <a:cubicBezTo>
                    <a:pt x="8725" y="146177"/>
                    <a:pt x="7661" y="138882"/>
                    <a:pt x="6688" y="131800"/>
                  </a:cubicBezTo>
                  <a:cubicBezTo>
                    <a:pt x="5685" y="125021"/>
                    <a:pt x="4773" y="118608"/>
                    <a:pt x="10396" y="112134"/>
                  </a:cubicBezTo>
                  <a:cubicBezTo>
                    <a:pt x="15634" y="106131"/>
                    <a:pt x="21637" y="105746"/>
                    <a:pt x="27987" y="105746"/>
                  </a:cubicBezTo>
                  <a:cubicBezTo>
                    <a:pt x="28454" y="105746"/>
                    <a:pt x="28923" y="105748"/>
                    <a:pt x="29394" y="105750"/>
                  </a:cubicBezTo>
                  <a:cubicBezTo>
                    <a:pt x="29453" y="105750"/>
                    <a:pt x="29512" y="105750"/>
                    <a:pt x="29571" y="105750"/>
                  </a:cubicBezTo>
                  <a:cubicBezTo>
                    <a:pt x="36659" y="105750"/>
                    <a:pt x="43976" y="105721"/>
                    <a:pt x="50306" y="98486"/>
                  </a:cubicBezTo>
                  <a:cubicBezTo>
                    <a:pt x="56659" y="91161"/>
                    <a:pt x="55625" y="83866"/>
                    <a:pt x="54592" y="76814"/>
                  </a:cubicBezTo>
                  <a:cubicBezTo>
                    <a:pt x="53649" y="70005"/>
                    <a:pt x="52707" y="63531"/>
                    <a:pt x="58330" y="57117"/>
                  </a:cubicBezTo>
                  <a:cubicBezTo>
                    <a:pt x="63568" y="51115"/>
                    <a:pt x="69545" y="50730"/>
                    <a:pt x="75915" y="50730"/>
                  </a:cubicBezTo>
                  <a:cubicBezTo>
                    <a:pt x="76384" y="50730"/>
                    <a:pt x="76855" y="50732"/>
                    <a:pt x="77328" y="50734"/>
                  </a:cubicBezTo>
                  <a:cubicBezTo>
                    <a:pt x="77387" y="50734"/>
                    <a:pt x="77446" y="50734"/>
                    <a:pt x="77505" y="50734"/>
                  </a:cubicBezTo>
                  <a:cubicBezTo>
                    <a:pt x="84592" y="50734"/>
                    <a:pt x="91879" y="50704"/>
                    <a:pt x="98209" y="43470"/>
                  </a:cubicBezTo>
                  <a:cubicBezTo>
                    <a:pt x="104562" y="36144"/>
                    <a:pt x="103529" y="28849"/>
                    <a:pt x="102495" y="21798"/>
                  </a:cubicBezTo>
                  <a:cubicBezTo>
                    <a:pt x="101553" y="14989"/>
                    <a:pt x="100611" y="8515"/>
                    <a:pt x="106234" y="2101"/>
                  </a:cubicBezTo>
                  <a:cubicBezTo>
                    <a:pt x="106690" y="1585"/>
                    <a:pt x="106659" y="764"/>
                    <a:pt x="106112" y="308"/>
                  </a:cubicBezTo>
                  <a:cubicBezTo>
                    <a:pt x="105878" y="101"/>
                    <a:pt x="105582" y="1"/>
                    <a:pt x="10528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5"/>
            <p:cNvSpPr/>
            <p:nvPr/>
          </p:nvSpPr>
          <p:spPr>
            <a:xfrm>
              <a:off x="7043001" y="2465801"/>
              <a:ext cx="3339605" cy="3041716"/>
            </a:xfrm>
            <a:custGeom>
              <a:avLst/>
              <a:gdLst/>
              <a:ahLst/>
              <a:cxnLst/>
              <a:rect l="l" t="t" r="r" b="b"/>
              <a:pathLst>
                <a:path w="123712" h="112677" extrusionOk="0">
                  <a:moveTo>
                    <a:pt x="61856" y="0"/>
                  </a:moveTo>
                  <a:cubicBezTo>
                    <a:pt x="47433" y="0"/>
                    <a:pt x="33010" y="5502"/>
                    <a:pt x="22007" y="16505"/>
                  </a:cubicBezTo>
                  <a:cubicBezTo>
                    <a:pt x="1" y="38512"/>
                    <a:pt x="1" y="74196"/>
                    <a:pt x="22007" y="96172"/>
                  </a:cubicBezTo>
                  <a:cubicBezTo>
                    <a:pt x="33010" y="107175"/>
                    <a:pt x="47433" y="112677"/>
                    <a:pt x="61856" y="112677"/>
                  </a:cubicBezTo>
                  <a:cubicBezTo>
                    <a:pt x="76279" y="112677"/>
                    <a:pt x="90701" y="107175"/>
                    <a:pt x="101705" y="96172"/>
                  </a:cubicBezTo>
                  <a:cubicBezTo>
                    <a:pt x="123711" y="74196"/>
                    <a:pt x="123711" y="38512"/>
                    <a:pt x="101705" y="16505"/>
                  </a:cubicBezTo>
                  <a:cubicBezTo>
                    <a:pt x="90701" y="5502"/>
                    <a:pt x="76279" y="0"/>
                    <a:pt x="61856" y="0"/>
                  </a:cubicBezTo>
                  <a:close/>
                </a:path>
              </a:pathLst>
            </a:custGeom>
            <a:solidFill>
              <a:srgbClr val="EF3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0" name="Google Shape;2300;p35"/>
            <p:cNvGrpSpPr/>
            <p:nvPr/>
          </p:nvGrpSpPr>
          <p:grpSpPr>
            <a:xfrm>
              <a:off x="7193929" y="2713634"/>
              <a:ext cx="1913791" cy="1889858"/>
              <a:chOff x="5041750" y="1823125"/>
              <a:chExt cx="2247025" cy="2218925"/>
            </a:xfrm>
          </p:grpSpPr>
          <p:sp>
            <p:nvSpPr>
              <p:cNvPr id="2301" name="Google Shape;2301;p35"/>
              <p:cNvSpPr/>
              <p:nvPr/>
            </p:nvSpPr>
            <p:spPr>
              <a:xfrm>
                <a:off x="5041750" y="1823125"/>
                <a:ext cx="2218900" cy="2218925"/>
              </a:xfrm>
              <a:custGeom>
                <a:avLst/>
                <a:gdLst/>
                <a:ahLst/>
                <a:cxnLst/>
                <a:rect l="l" t="t" r="r" b="b"/>
                <a:pathLst>
                  <a:path w="88756" h="88757" extrusionOk="0">
                    <a:moveTo>
                      <a:pt x="73527" y="1"/>
                    </a:moveTo>
                    <a:lnTo>
                      <a:pt x="73071" y="457"/>
                    </a:lnTo>
                    <a:cubicBezTo>
                      <a:pt x="82737" y="10153"/>
                      <a:pt x="88117" y="23041"/>
                      <a:pt x="88117" y="36749"/>
                    </a:cubicBezTo>
                    <a:cubicBezTo>
                      <a:pt x="88117" y="50458"/>
                      <a:pt x="82737" y="63376"/>
                      <a:pt x="73071" y="73072"/>
                    </a:cubicBezTo>
                    <a:cubicBezTo>
                      <a:pt x="63048" y="83065"/>
                      <a:pt x="49890" y="88072"/>
                      <a:pt x="36734" y="88072"/>
                    </a:cubicBezTo>
                    <a:cubicBezTo>
                      <a:pt x="23598" y="88072"/>
                      <a:pt x="10464" y="83080"/>
                      <a:pt x="456" y="73072"/>
                    </a:cubicBezTo>
                    <a:lnTo>
                      <a:pt x="0" y="73528"/>
                    </a:lnTo>
                    <a:cubicBezTo>
                      <a:pt x="9848" y="83376"/>
                      <a:pt x="22858" y="88756"/>
                      <a:pt x="36779" y="88756"/>
                    </a:cubicBezTo>
                    <a:cubicBezTo>
                      <a:pt x="50670" y="88756"/>
                      <a:pt x="63740" y="83315"/>
                      <a:pt x="73527" y="73558"/>
                    </a:cubicBezTo>
                    <a:cubicBezTo>
                      <a:pt x="83345" y="63710"/>
                      <a:pt x="88756" y="50671"/>
                      <a:pt x="88756" y="36780"/>
                    </a:cubicBezTo>
                    <a:cubicBezTo>
                      <a:pt x="88756" y="22889"/>
                      <a:pt x="83345" y="9819"/>
                      <a:pt x="7352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5"/>
              <p:cNvSpPr/>
              <p:nvPr/>
            </p:nvSpPr>
            <p:spPr>
              <a:xfrm>
                <a:off x="5104825" y="1886975"/>
                <a:ext cx="2183950" cy="2064650"/>
              </a:xfrm>
              <a:custGeom>
                <a:avLst/>
                <a:gdLst/>
                <a:ahLst/>
                <a:cxnLst/>
                <a:rect l="l" t="t" r="r" b="b"/>
                <a:pathLst>
                  <a:path w="87358" h="82586" extrusionOk="0">
                    <a:moveTo>
                      <a:pt x="68482" y="0"/>
                    </a:moveTo>
                    <a:lnTo>
                      <a:pt x="68026" y="456"/>
                    </a:lnTo>
                    <a:cubicBezTo>
                      <a:pt x="86658" y="19058"/>
                      <a:pt x="86658" y="49393"/>
                      <a:pt x="68026" y="67995"/>
                    </a:cubicBezTo>
                    <a:cubicBezTo>
                      <a:pt x="58709" y="77312"/>
                      <a:pt x="46475" y="81970"/>
                      <a:pt x="34241" y="81970"/>
                    </a:cubicBezTo>
                    <a:cubicBezTo>
                      <a:pt x="22007" y="81970"/>
                      <a:pt x="9772" y="77312"/>
                      <a:pt x="456" y="67995"/>
                    </a:cubicBezTo>
                    <a:lnTo>
                      <a:pt x="0" y="68451"/>
                    </a:lnTo>
                    <a:cubicBezTo>
                      <a:pt x="9453" y="77874"/>
                      <a:pt x="21855" y="82585"/>
                      <a:pt x="34256" y="82585"/>
                    </a:cubicBezTo>
                    <a:cubicBezTo>
                      <a:pt x="46688" y="82585"/>
                      <a:pt x="59059" y="77843"/>
                      <a:pt x="68482" y="68451"/>
                    </a:cubicBezTo>
                    <a:cubicBezTo>
                      <a:pt x="87357" y="49576"/>
                      <a:pt x="87357" y="18876"/>
                      <a:pt x="6848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5"/>
              <p:cNvSpPr/>
              <p:nvPr/>
            </p:nvSpPr>
            <p:spPr>
              <a:xfrm>
                <a:off x="5167875" y="1948525"/>
                <a:ext cx="1911925" cy="1914175"/>
              </a:xfrm>
              <a:custGeom>
                <a:avLst/>
                <a:gdLst/>
                <a:ahLst/>
                <a:cxnLst/>
                <a:rect l="l" t="t" r="r" b="b"/>
                <a:pathLst>
                  <a:path w="76477" h="76567" extrusionOk="0">
                    <a:moveTo>
                      <a:pt x="63346" y="0"/>
                    </a:moveTo>
                    <a:lnTo>
                      <a:pt x="62890" y="456"/>
                    </a:lnTo>
                    <a:cubicBezTo>
                      <a:pt x="71248" y="8785"/>
                      <a:pt x="75838" y="19879"/>
                      <a:pt x="75838" y="31673"/>
                    </a:cubicBezTo>
                    <a:cubicBezTo>
                      <a:pt x="75838" y="43466"/>
                      <a:pt x="71279" y="54560"/>
                      <a:pt x="62920" y="62919"/>
                    </a:cubicBezTo>
                    <a:cubicBezTo>
                      <a:pt x="54592" y="71278"/>
                      <a:pt x="43497" y="75868"/>
                      <a:pt x="31673" y="75868"/>
                    </a:cubicBezTo>
                    <a:cubicBezTo>
                      <a:pt x="19910" y="75868"/>
                      <a:pt x="8816" y="71308"/>
                      <a:pt x="457" y="62950"/>
                    </a:cubicBezTo>
                    <a:lnTo>
                      <a:pt x="1" y="63406"/>
                    </a:lnTo>
                    <a:cubicBezTo>
                      <a:pt x="8481" y="71886"/>
                      <a:pt x="19758" y="76567"/>
                      <a:pt x="31734" y="76567"/>
                    </a:cubicBezTo>
                    <a:cubicBezTo>
                      <a:pt x="43740" y="76567"/>
                      <a:pt x="54987" y="71886"/>
                      <a:pt x="63346" y="63466"/>
                    </a:cubicBezTo>
                    <a:cubicBezTo>
                      <a:pt x="71826" y="54986"/>
                      <a:pt x="76476" y="43709"/>
                      <a:pt x="76476" y="31733"/>
                    </a:cubicBezTo>
                    <a:cubicBezTo>
                      <a:pt x="76476" y="19727"/>
                      <a:pt x="71826" y="8481"/>
                      <a:pt x="6334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5"/>
              <p:cNvSpPr/>
              <p:nvPr/>
            </p:nvSpPr>
            <p:spPr>
              <a:xfrm>
                <a:off x="5231725" y="2013875"/>
                <a:ext cx="1861000" cy="1759175"/>
              </a:xfrm>
              <a:custGeom>
                <a:avLst/>
                <a:gdLst/>
                <a:ahLst/>
                <a:cxnLst/>
                <a:rect l="l" t="t" r="r" b="b"/>
                <a:pathLst>
                  <a:path w="74440" h="70367" extrusionOk="0">
                    <a:moveTo>
                      <a:pt x="58329" y="0"/>
                    </a:moveTo>
                    <a:lnTo>
                      <a:pt x="57874" y="456"/>
                    </a:lnTo>
                    <a:cubicBezTo>
                      <a:pt x="73679" y="16262"/>
                      <a:pt x="73710" y="42037"/>
                      <a:pt x="57874" y="57874"/>
                    </a:cubicBezTo>
                    <a:cubicBezTo>
                      <a:pt x="49952" y="65780"/>
                      <a:pt x="39550" y="69739"/>
                      <a:pt x="29150" y="69739"/>
                    </a:cubicBezTo>
                    <a:cubicBezTo>
                      <a:pt x="18759" y="69739"/>
                      <a:pt x="8370" y="65788"/>
                      <a:pt x="456" y="57874"/>
                    </a:cubicBezTo>
                    <a:lnTo>
                      <a:pt x="0" y="58330"/>
                    </a:lnTo>
                    <a:cubicBezTo>
                      <a:pt x="8055" y="66354"/>
                      <a:pt x="18602" y="70366"/>
                      <a:pt x="29180" y="70366"/>
                    </a:cubicBezTo>
                    <a:cubicBezTo>
                      <a:pt x="39727" y="70366"/>
                      <a:pt x="50305" y="66354"/>
                      <a:pt x="58329" y="58360"/>
                    </a:cubicBezTo>
                    <a:cubicBezTo>
                      <a:pt x="74439" y="42250"/>
                      <a:pt x="74439" y="16080"/>
                      <a:pt x="58329"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5"/>
              <p:cNvSpPr/>
              <p:nvPr/>
            </p:nvSpPr>
            <p:spPr>
              <a:xfrm>
                <a:off x="5294025" y="2076175"/>
                <a:ext cx="1699900" cy="1607200"/>
              </a:xfrm>
              <a:custGeom>
                <a:avLst/>
                <a:gdLst/>
                <a:ahLst/>
                <a:cxnLst/>
                <a:rect l="l" t="t" r="r" b="b"/>
                <a:pathLst>
                  <a:path w="67996" h="64288" extrusionOk="0">
                    <a:moveTo>
                      <a:pt x="53284" y="1"/>
                    </a:moveTo>
                    <a:lnTo>
                      <a:pt x="52828" y="457"/>
                    </a:lnTo>
                    <a:cubicBezTo>
                      <a:pt x="67266" y="14895"/>
                      <a:pt x="67266" y="38360"/>
                      <a:pt x="52828" y="52798"/>
                    </a:cubicBezTo>
                    <a:cubicBezTo>
                      <a:pt x="45609" y="60017"/>
                      <a:pt x="36126" y="63626"/>
                      <a:pt x="26642" y="63626"/>
                    </a:cubicBezTo>
                    <a:cubicBezTo>
                      <a:pt x="17159" y="63626"/>
                      <a:pt x="7675" y="60017"/>
                      <a:pt x="457" y="52798"/>
                    </a:cubicBezTo>
                    <a:lnTo>
                      <a:pt x="1" y="53254"/>
                    </a:lnTo>
                    <a:cubicBezTo>
                      <a:pt x="7387" y="60579"/>
                      <a:pt x="17022" y="64288"/>
                      <a:pt x="26688" y="64288"/>
                    </a:cubicBezTo>
                    <a:cubicBezTo>
                      <a:pt x="36323" y="64288"/>
                      <a:pt x="45989" y="60640"/>
                      <a:pt x="53284" y="53284"/>
                    </a:cubicBezTo>
                    <a:cubicBezTo>
                      <a:pt x="67996" y="38603"/>
                      <a:pt x="67996" y="14682"/>
                      <a:pt x="5328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5"/>
              <p:cNvSpPr/>
              <p:nvPr/>
            </p:nvSpPr>
            <p:spPr>
              <a:xfrm>
                <a:off x="5357850" y="2140775"/>
                <a:ext cx="1455225" cy="1452925"/>
              </a:xfrm>
              <a:custGeom>
                <a:avLst/>
                <a:gdLst/>
                <a:ahLst/>
                <a:cxnLst/>
                <a:rect l="l" t="t" r="r" b="b"/>
                <a:pathLst>
                  <a:path w="58209" h="58117" extrusionOk="0">
                    <a:moveTo>
                      <a:pt x="48208" y="0"/>
                    </a:moveTo>
                    <a:lnTo>
                      <a:pt x="47752" y="456"/>
                    </a:lnTo>
                    <a:cubicBezTo>
                      <a:pt x="54075" y="6748"/>
                      <a:pt x="57570" y="15137"/>
                      <a:pt x="57570" y="24074"/>
                    </a:cubicBezTo>
                    <a:cubicBezTo>
                      <a:pt x="57570" y="33010"/>
                      <a:pt x="54075" y="41399"/>
                      <a:pt x="47752" y="47722"/>
                    </a:cubicBezTo>
                    <a:cubicBezTo>
                      <a:pt x="41248" y="54226"/>
                      <a:pt x="32684" y="57479"/>
                      <a:pt x="24116" y="57479"/>
                    </a:cubicBezTo>
                    <a:cubicBezTo>
                      <a:pt x="15548" y="57479"/>
                      <a:pt x="6977" y="54226"/>
                      <a:pt x="457" y="47722"/>
                    </a:cubicBezTo>
                    <a:lnTo>
                      <a:pt x="1" y="48177"/>
                    </a:lnTo>
                    <a:cubicBezTo>
                      <a:pt x="6657" y="54804"/>
                      <a:pt x="15381" y="58117"/>
                      <a:pt x="24135" y="58117"/>
                    </a:cubicBezTo>
                    <a:cubicBezTo>
                      <a:pt x="32859" y="58117"/>
                      <a:pt x="41613" y="54804"/>
                      <a:pt x="48208" y="48238"/>
                    </a:cubicBezTo>
                    <a:cubicBezTo>
                      <a:pt x="54683" y="41794"/>
                      <a:pt x="58209" y="33223"/>
                      <a:pt x="58209" y="24104"/>
                    </a:cubicBezTo>
                    <a:cubicBezTo>
                      <a:pt x="58209" y="14985"/>
                      <a:pt x="54683" y="6444"/>
                      <a:pt x="48208"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5"/>
              <p:cNvSpPr/>
              <p:nvPr/>
            </p:nvSpPr>
            <p:spPr>
              <a:xfrm>
                <a:off x="5421700" y="2202325"/>
                <a:ext cx="1376950" cy="1302475"/>
              </a:xfrm>
              <a:custGeom>
                <a:avLst/>
                <a:gdLst/>
                <a:ahLst/>
                <a:cxnLst/>
                <a:rect l="l" t="t" r="r" b="b"/>
                <a:pathLst>
                  <a:path w="55078" h="52099" extrusionOk="0">
                    <a:moveTo>
                      <a:pt x="43162" y="0"/>
                    </a:moveTo>
                    <a:lnTo>
                      <a:pt x="42706" y="456"/>
                    </a:lnTo>
                    <a:cubicBezTo>
                      <a:pt x="54317" y="12128"/>
                      <a:pt x="54317" y="31034"/>
                      <a:pt x="42706" y="42706"/>
                    </a:cubicBezTo>
                    <a:cubicBezTo>
                      <a:pt x="36870" y="48512"/>
                      <a:pt x="29226" y="51415"/>
                      <a:pt x="21581" y="51415"/>
                    </a:cubicBezTo>
                    <a:cubicBezTo>
                      <a:pt x="13936" y="51415"/>
                      <a:pt x="6292" y="48512"/>
                      <a:pt x="456" y="42706"/>
                    </a:cubicBezTo>
                    <a:lnTo>
                      <a:pt x="0" y="43162"/>
                    </a:lnTo>
                    <a:cubicBezTo>
                      <a:pt x="5927" y="49120"/>
                      <a:pt x="13739" y="52099"/>
                      <a:pt x="21581" y="52099"/>
                    </a:cubicBezTo>
                    <a:cubicBezTo>
                      <a:pt x="29393" y="52099"/>
                      <a:pt x="37235" y="49120"/>
                      <a:pt x="43162" y="43193"/>
                    </a:cubicBezTo>
                    <a:cubicBezTo>
                      <a:pt x="55077" y="31278"/>
                      <a:pt x="55047" y="11885"/>
                      <a:pt x="4316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8" name="Google Shape;2308;p35"/>
            <p:cNvGrpSpPr/>
            <p:nvPr/>
          </p:nvGrpSpPr>
          <p:grpSpPr>
            <a:xfrm>
              <a:off x="8377004" y="2661872"/>
              <a:ext cx="344342" cy="343682"/>
              <a:chOff x="6430825" y="1762350"/>
              <a:chExt cx="404300" cy="403525"/>
            </a:xfrm>
          </p:grpSpPr>
          <p:sp>
            <p:nvSpPr>
              <p:cNvPr id="2309" name="Google Shape;2309;p35"/>
              <p:cNvSpPr/>
              <p:nvPr/>
            </p:nvSpPr>
            <p:spPr>
              <a:xfrm>
                <a:off x="6430825" y="1762350"/>
                <a:ext cx="48650" cy="48650"/>
              </a:xfrm>
              <a:custGeom>
                <a:avLst/>
                <a:gdLst/>
                <a:ahLst/>
                <a:cxnLst/>
                <a:rect l="l" t="t" r="r" b="b"/>
                <a:pathLst>
                  <a:path w="1946" h="1946" extrusionOk="0">
                    <a:moveTo>
                      <a:pt x="1" y="0"/>
                    </a:moveTo>
                    <a:lnTo>
                      <a:pt x="1" y="1946"/>
                    </a:lnTo>
                    <a:lnTo>
                      <a:pt x="194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5"/>
              <p:cNvSpPr/>
              <p:nvPr/>
            </p:nvSpPr>
            <p:spPr>
              <a:xfrm>
                <a:off x="6430825" y="1762350"/>
                <a:ext cx="138325" cy="137550"/>
              </a:xfrm>
              <a:custGeom>
                <a:avLst/>
                <a:gdLst/>
                <a:ahLst/>
                <a:cxnLst/>
                <a:rect l="l" t="t" r="r" b="b"/>
                <a:pathLst>
                  <a:path w="5533" h="5502" extrusionOk="0">
                    <a:moveTo>
                      <a:pt x="3587" y="0"/>
                    </a:moveTo>
                    <a:lnTo>
                      <a:pt x="1" y="3587"/>
                    </a:lnTo>
                    <a:lnTo>
                      <a:pt x="1" y="5502"/>
                    </a:lnTo>
                    <a:lnTo>
                      <a:pt x="55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5"/>
              <p:cNvSpPr/>
              <p:nvPr/>
            </p:nvSpPr>
            <p:spPr>
              <a:xfrm>
                <a:off x="6430825" y="1762350"/>
                <a:ext cx="404300" cy="403525"/>
              </a:xfrm>
              <a:custGeom>
                <a:avLst/>
                <a:gdLst/>
                <a:ahLst/>
                <a:cxnLst/>
                <a:rect l="l" t="t" r="r" b="b"/>
                <a:pathLst>
                  <a:path w="16172" h="16141" extrusionOk="0">
                    <a:moveTo>
                      <a:pt x="14317" y="0"/>
                    </a:moveTo>
                    <a:lnTo>
                      <a:pt x="1" y="14286"/>
                    </a:lnTo>
                    <a:lnTo>
                      <a:pt x="1" y="16140"/>
                    </a:lnTo>
                    <a:lnTo>
                      <a:pt x="16171"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5"/>
              <p:cNvSpPr/>
              <p:nvPr/>
            </p:nvSpPr>
            <p:spPr>
              <a:xfrm>
                <a:off x="6430825" y="1762350"/>
                <a:ext cx="316150" cy="315375"/>
              </a:xfrm>
              <a:custGeom>
                <a:avLst/>
                <a:gdLst/>
                <a:ahLst/>
                <a:cxnLst/>
                <a:rect l="l" t="t" r="r" b="b"/>
                <a:pathLst>
                  <a:path w="12646" h="12615" extrusionOk="0">
                    <a:moveTo>
                      <a:pt x="10730" y="0"/>
                    </a:moveTo>
                    <a:lnTo>
                      <a:pt x="1" y="10730"/>
                    </a:lnTo>
                    <a:lnTo>
                      <a:pt x="1" y="12615"/>
                    </a:lnTo>
                    <a:lnTo>
                      <a:pt x="1264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5"/>
              <p:cNvSpPr/>
              <p:nvPr/>
            </p:nvSpPr>
            <p:spPr>
              <a:xfrm>
                <a:off x="6430825" y="1762350"/>
                <a:ext cx="226475" cy="226475"/>
              </a:xfrm>
              <a:custGeom>
                <a:avLst/>
                <a:gdLst/>
                <a:ahLst/>
                <a:cxnLst/>
                <a:rect l="l" t="t" r="r" b="b"/>
                <a:pathLst>
                  <a:path w="9059" h="9059" extrusionOk="0">
                    <a:moveTo>
                      <a:pt x="7174" y="0"/>
                    </a:moveTo>
                    <a:lnTo>
                      <a:pt x="1" y="7143"/>
                    </a:lnTo>
                    <a:lnTo>
                      <a:pt x="1" y="9058"/>
                    </a:lnTo>
                    <a:lnTo>
                      <a:pt x="9058"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4" name="Google Shape;2314;p35"/>
            <p:cNvSpPr/>
            <p:nvPr/>
          </p:nvSpPr>
          <p:spPr>
            <a:xfrm>
              <a:off x="8617558" y="79142"/>
              <a:ext cx="355011" cy="355011"/>
            </a:xfrm>
            <a:custGeom>
              <a:avLst/>
              <a:gdLst/>
              <a:ahLst/>
              <a:cxnLst/>
              <a:rect l="l" t="t" r="r" b="b"/>
              <a:pathLst>
                <a:path w="11703" h="11703" extrusionOk="0">
                  <a:moveTo>
                    <a:pt x="5837" y="3101"/>
                  </a:moveTo>
                  <a:cubicBezTo>
                    <a:pt x="7417" y="3101"/>
                    <a:pt x="8633" y="4347"/>
                    <a:pt x="8633" y="5867"/>
                  </a:cubicBezTo>
                  <a:cubicBezTo>
                    <a:pt x="8633" y="7386"/>
                    <a:pt x="7356" y="8663"/>
                    <a:pt x="5837" y="8663"/>
                  </a:cubicBezTo>
                  <a:cubicBezTo>
                    <a:pt x="4286" y="8663"/>
                    <a:pt x="3071" y="7417"/>
                    <a:pt x="3071" y="5867"/>
                  </a:cubicBezTo>
                  <a:cubicBezTo>
                    <a:pt x="3071" y="4316"/>
                    <a:pt x="4317" y="3101"/>
                    <a:pt x="5837" y="3101"/>
                  </a:cubicBezTo>
                  <a:close/>
                  <a:moveTo>
                    <a:pt x="5837" y="0"/>
                  </a:moveTo>
                  <a:cubicBezTo>
                    <a:pt x="2615" y="0"/>
                    <a:pt x="1" y="2645"/>
                    <a:pt x="1" y="5867"/>
                  </a:cubicBezTo>
                  <a:cubicBezTo>
                    <a:pt x="1" y="9089"/>
                    <a:pt x="2615" y="11703"/>
                    <a:pt x="5837" y="11703"/>
                  </a:cubicBezTo>
                  <a:cubicBezTo>
                    <a:pt x="9089" y="11703"/>
                    <a:pt x="11703" y="9089"/>
                    <a:pt x="11703" y="5867"/>
                  </a:cubicBezTo>
                  <a:cubicBezTo>
                    <a:pt x="11703" y="2645"/>
                    <a:pt x="9089" y="0"/>
                    <a:pt x="5837" y="0"/>
                  </a:cubicBezTo>
                  <a:close/>
                </a:path>
              </a:pathLst>
            </a:custGeom>
            <a:solidFill>
              <a:srgbClr val="47E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5"/>
            <p:cNvSpPr/>
            <p:nvPr/>
          </p:nvSpPr>
          <p:spPr>
            <a:xfrm>
              <a:off x="8308667" y="165815"/>
              <a:ext cx="183496" cy="182586"/>
            </a:xfrm>
            <a:custGeom>
              <a:avLst/>
              <a:gdLst/>
              <a:ahLst/>
              <a:cxnLst/>
              <a:rect l="l" t="t" r="r" b="b"/>
              <a:pathLst>
                <a:path w="6049" h="6019" extrusionOk="0">
                  <a:moveTo>
                    <a:pt x="3009" y="1551"/>
                  </a:moveTo>
                  <a:cubicBezTo>
                    <a:pt x="3799" y="1551"/>
                    <a:pt x="4438" y="2219"/>
                    <a:pt x="4438" y="3010"/>
                  </a:cubicBezTo>
                  <a:cubicBezTo>
                    <a:pt x="4438" y="3800"/>
                    <a:pt x="3799" y="4438"/>
                    <a:pt x="3009" y="4438"/>
                  </a:cubicBezTo>
                  <a:cubicBezTo>
                    <a:pt x="2188" y="4438"/>
                    <a:pt x="1550" y="3800"/>
                    <a:pt x="1550" y="3010"/>
                  </a:cubicBezTo>
                  <a:cubicBezTo>
                    <a:pt x="1550" y="2219"/>
                    <a:pt x="2188" y="1551"/>
                    <a:pt x="3009" y="1551"/>
                  </a:cubicBezTo>
                  <a:close/>
                  <a:moveTo>
                    <a:pt x="3009" y="0"/>
                  </a:moveTo>
                  <a:cubicBezTo>
                    <a:pt x="1337" y="0"/>
                    <a:pt x="0" y="1368"/>
                    <a:pt x="0" y="3010"/>
                  </a:cubicBezTo>
                  <a:cubicBezTo>
                    <a:pt x="0" y="4681"/>
                    <a:pt x="1368" y="6019"/>
                    <a:pt x="3009" y="6019"/>
                  </a:cubicBezTo>
                  <a:cubicBezTo>
                    <a:pt x="4681" y="6019"/>
                    <a:pt x="5988" y="4651"/>
                    <a:pt x="5988" y="3010"/>
                  </a:cubicBezTo>
                  <a:cubicBezTo>
                    <a:pt x="6049" y="1338"/>
                    <a:pt x="4681" y="0"/>
                    <a:pt x="30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6" name="Google Shape;2316;p35"/>
            <p:cNvGrpSpPr/>
            <p:nvPr/>
          </p:nvGrpSpPr>
          <p:grpSpPr>
            <a:xfrm>
              <a:off x="8774299" y="515223"/>
              <a:ext cx="41529" cy="1370202"/>
              <a:chOff x="7306225" y="982700"/>
              <a:chExt cx="34225" cy="1129225"/>
            </a:xfrm>
          </p:grpSpPr>
          <p:sp>
            <p:nvSpPr>
              <p:cNvPr id="2317" name="Google Shape;2317;p35"/>
              <p:cNvSpPr/>
              <p:nvPr/>
            </p:nvSpPr>
            <p:spPr>
              <a:xfrm>
                <a:off x="7306225" y="982700"/>
                <a:ext cx="34225" cy="34225"/>
              </a:xfrm>
              <a:custGeom>
                <a:avLst/>
                <a:gdLst/>
                <a:ahLst/>
                <a:cxnLst/>
                <a:rect l="l" t="t" r="r" b="b"/>
                <a:pathLst>
                  <a:path w="1369" h="1369" extrusionOk="0">
                    <a:moveTo>
                      <a:pt x="669" y="0"/>
                    </a:moveTo>
                    <a:cubicBezTo>
                      <a:pt x="304" y="0"/>
                      <a:pt x="0" y="304"/>
                      <a:pt x="0" y="669"/>
                    </a:cubicBezTo>
                    <a:cubicBezTo>
                      <a:pt x="0" y="1064"/>
                      <a:pt x="304" y="1338"/>
                      <a:pt x="669" y="1368"/>
                    </a:cubicBezTo>
                    <a:cubicBezTo>
                      <a:pt x="1064" y="1368"/>
                      <a:pt x="1368" y="1064"/>
                      <a:pt x="1368" y="66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5"/>
              <p:cNvSpPr/>
              <p:nvPr/>
            </p:nvSpPr>
            <p:spPr>
              <a:xfrm>
                <a:off x="7306225" y="1139225"/>
                <a:ext cx="34225" cy="34225"/>
              </a:xfrm>
              <a:custGeom>
                <a:avLst/>
                <a:gdLst/>
                <a:ahLst/>
                <a:cxnLst/>
                <a:rect l="l" t="t" r="r" b="b"/>
                <a:pathLst>
                  <a:path w="1369" h="1369" extrusionOk="0">
                    <a:moveTo>
                      <a:pt x="669" y="1"/>
                    </a:moveTo>
                    <a:cubicBezTo>
                      <a:pt x="304" y="1"/>
                      <a:pt x="0" y="305"/>
                      <a:pt x="0" y="700"/>
                    </a:cubicBezTo>
                    <a:cubicBezTo>
                      <a:pt x="0" y="1034"/>
                      <a:pt x="304" y="1338"/>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5"/>
              <p:cNvSpPr/>
              <p:nvPr/>
            </p:nvSpPr>
            <p:spPr>
              <a:xfrm>
                <a:off x="7306225" y="1295000"/>
                <a:ext cx="34225" cy="34225"/>
              </a:xfrm>
              <a:custGeom>
                <a:avLst/>
                <a:gdLst/>
                <a:ahLst/>
                <a:cxnLst/>
                <a:rect l="l" t="t" r="r" b="b"/>
                <a:pathLst>
                  <a:path w="1369" h="1369" extrusionOk="0">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5"/>
              <p:cNvSpPr/>
              <p:nvPr/>
            </p:nvSpPr>
            <p:spPr>
              <a:xfrm>
                <a:off x="7306225" y="1451550"/>
                <a:ext cx="34225" cy="34225"/>
              </a:xfrm>
              <a:custGeom>
                <a:avLst/>
                <a:gdLst/>
                <a:ahLst/>
                <a:cxnLst/>
                <a:rect l="l" t="t" r="r" b="b"/>
                <a:pathLst>
                  <a:path w="1369" h="1369" extrusionOk="0">
                    <a:moveTo>
                      <a:pt x="669" y="0"/>
                    </a:moveTo>
                    <a:cubicBezTo>
                      <a:pt x="304" y="0"/>
                      <a:pt x="0" y="304"/>
                      <a:pt x="0" y="700"/>
                    </a:cubicBezTo>
                    <a:cubicBezTo>
                      <a:pt x="0" y="1064"/>
                      <a:pt x="304" y="1368"/>
                      <a:pt x="669" y="1368"/>
                    </a:cubicBezTo>
                    <a:cubicBezTo>
                      <a:pt x="1064" y="1368"/>
                      <a:pt x="1368" y="1064"/>
                      <a:pt x="1368" y="700"/>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5"/>
              <p:cNvSpPr/>
              <p:nvPr/>
            </p:nvSpPr>
            <p:spPr>
              <a:xfrm>
                <a:off x="7306225" y="1608850"/>
                <a:ext cx="34225" cy="34225"/>
              </a:xfrm>
              <a:custGeom>
                <a:avLst/>
                <a:gdLst/>
                <a:ahLst/>
                <a:cxnLst/>
                <a:rect l="l" t="t" r="r" b="b"/>
                <a:pathLst>
                  <a:path w="1369" h="1369" extrusionOk="0">
                    <a:moveTo>
                      <a:pt x="669" y="0"/>
                    </a:moveTo>
                    <a:cubicBezTo>
                      <a:pt x="304" y="0"/>
                      <a:pt x="0" y="304"/>
                      <a:pt x="0" y="669"/>
                    </a:cubicBezTo>
                    <a:cubicBezTo>
                      <a:pt x="0" y="1003"/>
                      <a:pt x="304" y="1307"/>
                      <a:pt x="669" y="1368"/>
                    </a:cubicBezTo>
                    <a:cubicBezTo>
                      <a:pt x="1064" y="1368"/>
                      <a:pt x="1368" y="1034"/>
                      <a:pt x="1368" y="66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5"/>
              <p:cNvSpPr/>
              <p:nvPr/>
            </p:nvSpPr>
            <p:spPr>
              <a:xfrm>
                <a:off x="7306225" y="1763875"/>
                <a:ext cx="34225" cy="34975"/>
              </a:xfrm>
              <a:custGeom>
                <a:avLst/>
                <a:gdLst/>
                <a:ahLst/>
                <a:cxnLst/>
                <a:rect l="l" t="t" r="r" b="b"/>
                <a:pathLst>
                  <a:path w="1369" h="1399" extrusionOk="0">
                    <a:moveTo>
                      <a:pt x="669" y="0"/>
                    </a:moveTo>
                    <a:cubicBezTo>
                      <a:pt x="304" y="0"/>
                      <a:pt x="0" y="334"/>
                      <a:pt x="0" y="699"/>
                    </a:cubicBezTo>
                    <a:cubicBezTo>
                      <a:pt x="0" y="1094"/>
                      <a:pt x="304" y="1398"/>
                      <a:pt x="669" y="1398"/>
                    </a:cubicBezTo>
                    <a:cubicBezTo>
                      <a:pt x="1064" y="1398"/>
                      <a:pt x="1368" y="1094"/>
                      <a:pt x="1368" y="699"/>
                    </a:cubicBezTo>
                    <a:cubicBezTo>
                      <a:pt x="1368" y="33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5"/>
              <p:cNvSpPr/>
              <p:nvPr/>
            </p:nvSpPr>
            <p:spPr>
              <a:xfrm>
                <a:off x="7306225" y="192115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5"/>
              <p:cNvSpPr/>
              <p:nvPr/>
            </p:nvSpPr>
            <p:spPr>
              <a:xfrm>
                <a:off x="7306225" y="2077700"/>
                <a:ext cx="34225" cy="34225"/>
              </a:xfrm>
              <a:custGeom>
                <a:avLst/>
                <a:gdLst/>
                <a:ahLst/>
                <a:cxnLst/>
                <a:rect l="l" t="t" r="r" b="b"/>
                <a:pathLst>
                  <a:path w="1369" h="1369" extrusionOk="0">
                    <a:moveTo>
                      <a:pt x="669" y="1"/>
                    </a:moveTo>
                    <a:cubicBezTo>
                      <a:pt x="304" y="1"/>
                      <a:pt x="0" y="304"/>
                      <a:pt x="0" y="700"/>
                    </a:cubicBezTo>
                    <a:cubicBezTo>
                      <a:pt x="0" y="1034"/>
                      <a:pt x="304" y="1338"/>
                      <a:pt x="669" y="1368"/>
                    </a:cubicBezTo>
                    <a:cubicBezTo>
                      <a:pt x="1064" y="1368"/>
                      <a:pt x="1368" y="1064"/>
                      <a:pt x="1368" y="700"/>
                    </a:cubicBezTo>
                    <a:cubicBezTo>
                      <a:pt x="1368" y="304"/>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5" name="Google Shape;2325;p35"/>
            <p:cNvSpPr/>
            <p:nvPr/>
          </p:nvSpPr>
          <p:spPr>
            <a:xfrm>
              <a:off x="175263" y="3201125"/>
              <a:ext cx="2028950" cy="1780750"/>
            </a:xfrm>
            <a:custGeom>
              <a:avLst/>
              <a:gdLst/>
              <a:ahLst/>
              <a:cxnLst/>
              <a:rect l="l" t="t" r="r" b="b"/>
              <a:pathLst>
                <a:path w="81158" h="71230" extrusionOk="0">
                  <a:moveTo>
                    <a:pt x="22908" y="0"/>
                  </a:moveTo>
                  <a:cubicBezTo>
                    <a:pt x="22068" y="0"/>
                    <a:pt x="21220" y="50"/>
                    <a:pt x="20366" y="152"/>
                  </a:cubicBezTo>
                  <a:cubicBezTo>
                    <a:pt x="8512" y="1551"/>
                    <a:pt x="1" y="12311"/>
                    <a:pt x="1399" y="24165"/>
                  </a:cubicBezTo>
                  <a:cubicBezTo>
                    <a:pt x="2129" y="30275"/>
                    <a:pt x="5320" y="35472"/>
                    <a:pt x="9849" y="38907"/>
                  </a:cubicBezTo>
                  <a:cubicBezTo>
                    <a:pt x="10062" y="39089"/>
                    <a:pt x="10335" y="39272"/>
                    <a:pt x="10548" y="39484"/>
                  </a:cubicBezTo>
                  <a:cubicBezTo>
                    <a:pt x="10791" y="39667"/>
                    <a:pt x="11065" y="39849"/>
                    <a:pt x="11278" y="40032"/>
                  </a:cubicBezTo>
                  <a:cubicBezTo>
                    <a:pt x="11521" y="40244"/>
                    <a:pt x="11764" y="40427"/>
                    <a:pt x="12007" y="40609"/>
                  </a:cubicBezTo>
                  <a:cubicBezTo>
                    <a:pt x="12220" y="40791"/>
                    <a:pt x="12494" y="41004"/>
                    <a:pt x="12706" y="41187"/>
                  </a:cubicBezTo>
                  <a:cubicBezTo>
                    <a:pt x="12949" y="41369"/>
                    <a:pt x="13223" y="41551"/>
                    <a:pt x="13436" y="41764"/>
                  </a:cubicBezTo>
                  <a:cubicBezTo>
                    <a:pt x="13679" y="41946"/>
                    <a:pt x="13953" y="42129"/>
                    <a:pt x="14165" y="42311"/>
                  </a:cubicBezTo>
                  <a:cubicBezTo>
                    <a:pt x="14408" y="42524"/>
                    <a:pt x="14652" y="42706"/>
                    <a:pt x="14895" y="42889"/>
                  </a:cubicBezTo>
                  <a:cubicBezTo>
                    <a:pt x="15108" y="43071"/>
                    <a:pt x="15381" y="43284"/>
                    <a:pt x="15624" y="43466"/>
                  </a:cubicBezTo>
                  <a:cubicBezTo>
                    <a:pt x="15837" y="43649"/>
                    <a:pt x="16111" y="43831"/>
                    <a:pt x="16323" y="44044"/>
                  </a:cubicBezTo>
                  <a:cubicBezTo>
                    <a:pt x="16567" y="44226"/>
                    <a:pt x="16840" y="44409"/>
                    <a:pt x="17053" y="44591"/>
                  </a:cubicBezTo>
                  <a:cubicBezTo>
                    <a:pt x="17296" y="44804"/>
                    <a:pt x="17539" y="44986"/>
                    <a:pt x="17782" y="45168"/>
                  </a:cubicBezTo>
                  <a:cubicBezTo>
                    <a:pt x="17995" y="45351"/>
                    <a:pt x="18269" y="45564"/>
                    <a:pt x="18512" y="45746"/>
                  </a:cubicBezTo>
                  <a:cubicBezTo>
                    <a:pt x="18725" y="45928"/>
                    <a:pt x="18998" y="46111"/>
                    <a:pt x="19211" y="46323"/>
                  </a:cubicBezTo>
                  <a:cubicBezTo>
                    <a:pt x="19454" y="46506"/>
                    <a:pt x="19728" y="46688"/>
                    <a:pt x="19941" y="46871"/>
                  </a:cubicBezTo>
                  <a:cubicBezTo>
                    <a:pt x="20184" y="47083"/>
                    <a:pt x="20427" y="47266"/>
                    <a:pt x="20670" y="47448"/>
                  </a:cubicBezTo>
                  <a:cubicBezTo>
                    <a:pt x="20883" y="47630"/>
                    <a:pt x="21156" y="47843"/>
                    <a:pt x="21400" y="48026"/>
                  </a:cubicBezTo>
                  <a:cubicBezTo>
                    <a:pt x="21612" y="48208"/>
                    <a:pt x="21886" y="48390"/>
                    <a:pt x="22099" y="48603"/>
                  </a:cubicBezTo>
                  <a:cubicBezTo>
                    <a:pt x="22342" y="48785"/>
                    <a:pt x="22615" y="48968"/>
                    <a:pt x="22828" y="49150"/>
                  </a:cubicBezTo>
                  <a:cubicBezTo>
                    <a:pt x="23071" y="49363"/>
                    <a:pt x="23314" y="49545"/>
                    <a:pt x="23558" y="49728"/>
                  </a:cubicBezTo>
                  <a:cubicBezTo>
                    <a:pt x="23770" y="49910"/>
                    <a:pt x="24044" y="50123"/>
                    <a:pt x="24287" y="50305"/>
                  </a:cubicBezTo>
                  <a:cubicBezTo>
                    <a:pt x="24500" y="50488"/>
                    <a:pt x="24773" y="50670"/>
                    <a:pt x="24986" y="50883"/>
                  </a:cubicBezTo>
                  <a:cubicBezTo>
                    <a:pt x="25229" y="51065"/>
                    <a:pt x="25503" y="51248"/>
                    <a:pt x="25716" y="51430"/>
                  </a:cubicBezTo>
                  <a:cubicBezTo>
                    <a:pt x="25959" y="51643"/>
                    <a:pt x="26202" y="51825"/>
                    <a:pt x="26445" y="52007"/>
                  </a:cubicBezTo>
                  <a:cubicBezTo>
                    <a:pt x="26658" y="52190"/>
                    <a:pt x="26932" y="52403"/>
                    <a:pt x="27175" y="52585"/>
                  </a:cubicBezTo>
                  <a:cubicBezTo>
                    <a:pt x="27387" y="52767"/>
                    <a:pt x="27661" y="52950"/>
                    <a:pt x="27874" y="53162"/>
                  </a:cubicBezTo>
                  <a:cubicBezTo>
                    <a:pt x="28117" y="53345"/>
                    <a:pt x="28391" y="53527"/>
                    <a:pt x="28603" y="53710"/>
                  </a:cubicBezTo>
                  <a:cubicBezTo>
                    <a:pt x="28846" y="53922"/>
                    <a:pt x="29090" y="54105"/>
                    <a:pt x="29333" y="54287"/>
                  </a:cubicBezTo>
                  <a:cubicBezTo>
                    <a:pt x="29546" y="54469"/>
                    <a:pt x="29819" y="54682"/>
                    <a:pt x="30062" y="54865"/>
                  </a:cubicBezTo>
                  <a:cubicBezTo>
                    <a:pt x="30275" y="55047"/>
                    <a:pt x="30549" y="55229"/>
                    <a:pt x="30761" y="55442"/>
                  </a:cubicBezTo>
                  <a:cubicBezTo>
                    <a:pt x="31005" y="55625"/>
                    <a:pt x="31278" y="55807"/>
                    <a:pt x="31491" y="55989"/>
                  </a:cubicBezTo>
                  <a:cubicBezTo>
                    <a:pt x="31734" y="56202"/>
                    <a:pt x="31977" y="56384"/>
                    <a:pt x="32220" y="56567"/>
                  </a:cubicBezTo>
                  <a:cubicBezTo>
                    <a:pt x="32433" y="56749"/>
                    <a:pt x="32707" y="56962"/>
                    <a:pt x="32950" y="57144"/>
                  </a:cubicBezTo>
                  <a:cubicBezTo>
                    <a:pt x="33163" y="57327"/>
                    <a:pt x="33436" y="57509"/>
                    <a:pt x="33649" y="57722"/>
                  </a:cubicBezTo>
                  <a:cubicBezTo>
                    <a:pt x="33892" y="57904"/>
                    <a:pt x="34166" y="58087"/>
                    <a:pt x="34378" y="58269"/>
                  </a:cubicBezTo>
                  <a:cubicBezTo>
                    <a:pt x="34622" y="58482"/>
                    <a:pt x="34865" y="58664"/>
                    <a:pt x="35108" y="58846"/>
                  </a:cubicBezTo>
                  <a:cubicBezTo>
                    <a:pt x="35321" y="59029"/>
                    <a:pt x="35594" y="59242"/>
                    <a:pt x="35837" y="59424"/>
                  </a:cubicBezTo>
                  <a:cubicBezTo>
                    <a:pt x="36050" y="59606"/>
                    <a:pt x="36324" y="59789"/>
                    <a:pt x="36537" y="60001"/>
                  </a:cubicBezTo>
                  <a:cubicBezTo>
                    <a:pt x="36780" y="60184"/>
                    <a:pt x="37053" y="60366"/>
                    <a:pt x="37266" y="60549"/>
                  </a:cubicBezTo>
                  <a:cubicBezTo>
                    <a:pt x="37509" y="60761"/>
                    <a:pt x="37752" y="60944"/>
                    <a:pt x="37996" y="61126"/>
                  </a:cubicBezTo>
                  <a:cubicBezTo>
                    <a:pt x="38208" y="61308"/>
                    <a:pt x="38482" y="61521"/>
                    <a:pt x="38725" y="61704"/>
                  </a:cubicBezTo>
                  <a:cubicBezTo>
                    <a:pt x="38938" y="61886"/>
                    <a:pt x="39211" y="62068"/>
                    <a:pt x="39424" y="62281"/>
                  </a:cubicBezTo>
                  <a:cubicBezTo>
                    <a:pt x="39667" y="62464"/>
                    <a:pt x="39941" y="62646"/>
                    <a:pt x="40154" y="62828"/>
                  </a:cubicBezTo>
                  <a:cubicBezTo>
                    <a:pt x="40397" y="63041"/>
                    <a:pt x="40640" y="63223"/>
                    <a:pt x="40883" y="63406"/>
                  </a:cubicBezTo>
                  <a:cubicBezTo>
                    <a:pt x="41096" y="63588"/>
                    <a:pt x="41369" y="63801"/>
                    <a:pt x="41613" y="63983"/>
                  </a:cubicBezTo>
                  <a:cubicBezTo>
                    <a:pt x="41825" y="64166"/>
                    <a:pt x="42099" y="64348"/>
                    <a:pt x="42312" y="64561"/>
                  </a:cubicBezTo>
                  <a:cubicBezTo>
                    <a:pt x="42555" y="64743"/>
                    <a:pt x="42828" y="64926"/>
                    <a:pt x="43041" y="65108"/>
                  </a:cubicBezTo>
                  <a:cubicBezTo>
                    <a:pt x="43284" y="65321"/>
                    <a:pt x="43528" y="65503"/>
                    <a:pt x="43771" y="65685"/>
                  </a:cubicBezTo>
                  <a:cubicBezTo>
                    <a:pt x="43984" y="65868"/>
                    <a:pt x="44257" y="66081"/>
                    <a:pt x="44500" y="66263"/>
                  </a:cubicBezTo>
                  <a:cubicBezTo>
                    <a:pt x="48318" y="69396"/>
                    <a:pt x="53162" y="71229"/>
                    <a:pt x="58360" y="71229"/>
                  </a:cubicBezTo>
                  <a:cubicBezTo>
                    <a:pt x="59163" y="71229"/>
                    <a:pt x="59975" y="71185"/>
                    <a:pt x="60792" y="71096"/>
                  </a:cubicBezTo>
                  <a:cubicBezTo>
                    <a:pt x="72647" y="69667"/>
                    <a:pt x="81157" y="58938"/>
                    <a:pt x="79759" y="47083"/>
                  </a:cubicBezTo>
                  <a:cubicBezTo>
                    <a:pt x="79546" y="41369"/>
                    <a:pt x="76355" y="36171"/>
                    <a:pt x="71856" y="32737"/>
                  </a:cubicBezTo>
                  <a:cubicBezTo>
                    <a:pt x="71613" y="32554"/>
                    <a:pt x="71340" y="32372"/>
                    <a:pt x="71127" y="32189"/>
                  </a:cubicBezTo>
                  <a:cubicBezTo>
                    <a:pt x="70884" y="31977"/>
                    <a:pt x="70610" y="31794"/>
                    <a:pt x="70397" y="31612"/>
                  </a:cubicBezTo>
                  <a:cubicBezTo>
                    <a:pt x="70185" y="31430"/>
                    <a:pt x="69911" y="31217"/>
                    <a:pt x="69668" y="31034"/>
                  </a:cubicBezTo>
                  <a:cubicBezTo>
                    <a:pt x="69455" y="30852"/>
                    <a:pt x="69182" y="30670"/>
                    <a:pt x="68938" y="30457"/>
                  </a:cubicBezTo>
                  <a:cubicBezTo>
                    <a:pt x="68726" y="30275"/>
                    <a:pt x="68452" y="30092"/>
                    <a:pt x="68239" y="29910"/>
                  </a:cubicBezTo>
                  <a:cubicBezTo>
                    <a:pt x="67996" y="29697"/>
                    <a:pt x="67723" y="29515"/>
                    <a:pt x="67510" y="29332"/>
                  </a:cubicBezTo>
                  <a:cubicBezTo>
                    <a:pt x="67267" y="29150"/>
                    <a:pt x="67023" y="28937"/>
                    <a:pt x="66780" y="28755"/>
                  </a:cubicBezTo>
                  <a:cubicBezTo>
                    <a:pt x="66568" y="28572"/>
                    <a:pt x="66294" y="28390"/>
                    <a:pt x="66051" y="28177"/>
                  </a:cubicBezTo>
                  <a:cubicBezTo>
                    <a:pt x="65838" y="27995"/>
                    <a:pt x="65564" y="27812"/>
                    <a:pt x="65352" y="27630"/>
                  </a:cubicBezTo>
                  <a:cubicBezTo>
                    <a:pt x="65109" y="27417"/>
                    <a:pt x="64835" y="27235"/>
                    <a:pt x="64622" y="27053"/>
                  </a:cubicBezTo>
                  <a:cubicBezTo>
                    <a:pt x="64379" y="26870"/>
                    <a:pt x="64136" y="26657"/>
                    <a:pt x="63893" y="26475"/>
                  </a:cubicBezTo>
                  <a:cubicBezTo>
                    <a:pt x="63680" y="26293"/>
                    <a:pt x="63406" y="26110"/>
                    <a:pt x="63163" y="25898"/>
                  </a:cubicBezTo>
                  <a:cubicBezTo>
                    <a:pt x="62950" y="25715"/>
                    <a:pt x="62677" y="25533"/>
                    <a:pt x="62464" y="25350"/>
                  </a:cubicBezTo>
                  <a:cubicBezTo>
                    <a:pt x="62221" y="25138"/>
                    <a:pt x="61947" y="24955"/>
                    <a:pt x="61735" y="24773"/>
                  </a:cubicBezTo>
                  <a:cubicBezTo>
                    <a:pt x="61491" y="24591"/>
                    <a:pt x="61248" y="24378"/>
                    <a:pt x="61005" y="24195"/>
                  </a:cubicBezTo>
                  <a:cubicBezTo>
                    <a:pt x="60792" y="24013"/>
                    <a:pt x="60519" y="23831"/>
                    <a:pt x="60276" y="23618"/>
                  </a:cubicBezTo>
                  <a:cubicBezTo>
                    <a:pt x="60063" y="23436"/>
                    <a:pt x="59789" y="23253"/>
                    <a:pt x="59577" y="23071"/>
                  </a:cubicBezTo>
                  <a:cubicBezTo>
                    <a:pt x="59333" y="22858"/>
                    <a:pt x="59060" y="22676"/>
                    <a:pt x="58847" y="22493"/>
                  </a:cubicBezTo>
                  <a:cubicBezTo>
                    <a:pt x="58604" y="22311"/>
                    <a:pt x="58361" y="22098"/>
                    <a:pt x="58118" y="21916"/>
                  </a:cubicBezTo>
                  <a:cubicBezTo>
                    <a:pt x="57905" y="21733"/>
                    <a:pt x="57631" y="21551"/>
                    <a:pt x="57388" y="21338"/>
                  </a:cubicBezTo>
                  <a:cubicBezTo>
                    <a:pt x="57175" y="21156"/>
                    <a:pt x="56902" y="20973"/>
                    <a:pt x="56689" y="20791"/>
                  </a:cubicBezTo>
                  <a:cubicBezTo>
                    <a:pt x="56446" y="20578"/>
                    <a:pt x="56172" y="20396"/>
                    <a:pt x="55959" y="20214"/>
                  </a:cubicBezTo>
                  <a:cubicBezTo>
                    <a:pt x="55716" y="20031"/>
                    <a:pt x="55473" y="19818"/>
                    <a:pt x="55230" y="19636"/>
                  </a:cubicBezTo>
                  <a:cubicBezTo>
                    <a:pt x="55017" y="19454"/>
                    <a:pt x="54744" y="19271"/>
                    <a:pt x="54500" y="19059"/>
                  </a:cubicBezTo>
                  <a:cubicBezTo>
                    <a:pt x="54288" y="18876"/>
                    <a:pt x="54014" y="18694"/>
                    <a:pt x="53801" y="18511"/>
                  </a:cubicBezTo>
                  <a:cubicBezTo>
                    <a:pt x="53558" y="18299"/>
                    <a:pt x="53285" y="18116"/>
                    <a:pt x="53072" y="17934"/>
                  </a:cubicBezTo>
                  <a:cubicBezTo>
                    <a:pt x="52829" y="17752"/>
                    <a:pt x="52585" y="17539"/>
                    <a:pt x="52342" y="17356"/>
                  </a:cubicBezTo>
                  <a:cubicBezTo>
                    <a:pt x="52130" y="17174"/>
                    <a:pt x="51856" y="16992"/>
                    <a:pt x="51613" y="16779"/>
                  </a:cubicBezTo>
                  <a:cubicBezTo>
                    <a:pt x="51400" y="16596"/>
                    <a:pt x="51127" y="16414"/>
                    <a:pt x="50914" y="16232"/>
                  </a:cubicBezTo>
                  <a:cubicBezTo>
                    <a:pt x="50671" y="16019"/>
                    <a:pt x="50397" y="15837"/>
                    <a:pt x="50184" y="15654"/>
                  </a:cubicBezTo>
                  <a:cubicBezTo>
                    <a:pt x="49941" y="15472"/>
                    <a:pt x="49698" y="15259"/>
                    <a:pt x="49455" y="15077"/>
                  </a:cubicBezTo>
                  <a:cubicBezTo>
                    <a:pt x="49242" y="14894"/>
                    <a:pt x="48968" y="14712"/>
                    <a:pt x="48725" y="14499"/>
                  </a:cubicBezTo>
                  <a:cubicBezTo>
                    <a:pt x="48512" y="14317"/>
                    <a:pt x="48239" y="14134"/>
                    <a:pt x="48026" y="13952"/>
                  </a:cubicBezTo>
                  <a:cubicBezTo>
                    <a:pt x="47783" y="13739"/>
                    <a:pt x="47509" y="13557"/>
                    <a:pt x="47297" y="13375"/>
                  </a:cubicBezTo>
                  <a:cubicBezTo>
                    <a:pt x="47053" y="13192"/>
                    <a:pt x="46810" y="12979"/>
                    <a:pt x="46567" y="12797"/>
                  </a:cubicBezTo>
                  <a:cubicBezTo>
                    <a:pt x="46354" y="12615"/>
                    <a:pt x="46081" y="12432"/>
                    <a:pt x="45838" y="12220"/>
                  </a:cubicBezTo>
                  <a:cubicBezTo>
                    <a:pt x="45625" y="12037"/>
                    <a:pt x="45351" y="11855"/>
                    <a:pt x="45139" y="11672"/>
                  </a:cubicBezTo>
                  <a:cubicBezTo>
                    <a:pt x="44895" y="11460"/>
                    <a:pt x="44622" y="11277"/>
                    <a:pt x="44409" y="11095"/>
                  </a:cubicBezTo>
                  <a:cubicBezTo>
                    <a:pt x="44166" y="10912"/>
                    <a:pt x="43923" y="10700"/>
                    <a:pt x="43680" y="10517"/>
                  </a:cubicBezTo>
                  <a:cubicBezTo>
                    <a:pt x="43467" y="10335"/>
                    <a:pt x="43193" y="10153"/>
                    <a:pt x="42950" y="9940"/>
                  </a:cubicBezTo>
                  <a:cubicBezTo>
                    <a:pt x="42737" y="9757"/>
                    <a:pt x="42464" y="9575"/>
                    <a:pt x="42251" y="9393"/>
                  </a:cubicBezTo>
                  <a:cubicBezTo>
                    <a:pt x="42008" y="9180"/>
                    <a:pt x="41734" y="8998"/>
                    <a:pt x="41521" y="8815"/>
                  </a:cubicBezTo>
                  <a:cubicBezTo>
                    <a:pt x="41278" y="8633"/>
                    <a:pt x="41035" y="8420"/>
                    <a:pt x="40792" y="8238"/>
                  </a:cubicBezTo>
                  <a:cubicBezTo>
                    <a:pt x="40579" y="8055"/>
                    <a:pt x="40306" y="7873"/>
                    <a:pt x="40062" y="7660"/>
                  </a:cubicBezTo>
                  <a:cubicBezTo>
                    <a:pt x="39850" y="7478"/>
                    <a:pt x="39576" y="7295"/>
                    <a:pt x="39363" y="7113"/>
                  </a:cubicBezTo>
                  <a:cubicBezTo>
                    <a:pt x="39120" y="6900"/>
                    <a:pt x="38847" y="6718"/>
                    <a:pt x="38634" y="6536"/>
                  </a:cubicBezTo>
                  <a:cubicBezTo>
                    <a:pt x="38391" y="6353"/>
                    <a:pt x="38148" y="6140"/>
                    <a:pt x="37904" y="5958"/>
                  </a:cubicBezTo>
                  <a:cubicBezTo>
                    <a:pt x="37692" y="5776"/>
                    <a:pt x="37418" y="5593"/>
                    <a:pt x="37175" y="5380"/>
                  </a:cubicBezTo>
                  <a:cubicBezTo>
                    <a:pt x="32939" y="1903"/>
                    <a:pt x="28074" y="0"/>
                    <a:pt x="22908" y="0"/>
                  </a:cubicBezTo>
                  <a:close/>
                </a:path>
              </a:pathLst>
            </a:custGeom>
            <a:solidFill>
              <a:srgbClr val="EF3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5"/>
            <p:cNvSpPr/>
            <p:nvPr/>
          </p:nvSpPr>
          <p:spPr>
            <a:xfrm>
              <a:off x="181363" y="3190725"/>
              <a:ext cx="1106425" cy="1080925"/>
            </a:xfrm>
            <a:custGeom>
              <a:avLst/>
              <a:gdLst/>
              <a:ahLst/>
              <a:cxnLst/>
              <a:rect l="l" t="t" r="r" b="b"/>
              <a:pathLst>
                <a:path w="44257" h="43237" extrusionOk="0">
                  <a:moveTo>
                    <a:pt x="22119" y="1"/>
                  </a:moveTo>
                  <a:cubicBezTo>
                    <a:pt x="10623" y="1"/>
                    <a:pt x="1050" y="9064"/>
                    <a:pt x="547" y="20690"/>
                  </a:cubicBezTo>
                  <a:cubicBezTo>
                    <a:pt x="0" y="32605"/>
                    <a:pt x="9240" y="42697"/>
                    <a:pt x="21186" y="43214"/>
                  </a:cubicBezTo>
                  <a:cubicBezTo>
                    <a:pt x="21522" y="43229"/>
                    <a:pt x="21857" y="43237"/>
                    <a:pt x="22191" y="43237"/>
                  </a:cubicBezTo>
                  <a:cubicBezTo>
                    <a:pt x="33663" y="43237"/>
                    <a:pt x="43208" y="34183"/>
                    <a:pt x="43740" y="22575"/>
                  </a:cubicBezTo>
                  <a:cubicBezTo>
                    <a:pt x="44256" y="10660"/>
                    <a:pt x="35016" y="568"/>
                    <a:pt x="23070" y="21"/>
                  </a:cubicBezTo>
                  <a:cubicBezTo>
                    <a:pt x="22752" y="7"/>
                    <a:pt x="22435" y="1"/>
                    <a:pt x="22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5"/>
            <p:cNvSpPr/>
            <p:nvPr/>
          </p:nvSpPr>
          <p:spPr>
            <a:xfrm>
              <a:off x="138788" y="3467850"/>
              <a:ext cx="1092750" cy="1562350"/>
            </a:xfrm>
            <a:custGeom>
              <a:avLst/>
              <a:gdLst/>
              <a:ahLst/>
              <a:cxnLst/>
              <a:rect l="l" t="t" r="r" b="b"/>
              <a:pathLst>
                <a:path w="43710" h="62494" extrusionOk="0">
                  <a:moveTo>
                    <a:pt x="12615" y="912"/>
                  </a:moveTo>
                  <a:lnTo>
                    <a:pt x="20883" y="7295"/>
                  </a:lnTo>
                  <a:lnTo>
                    <a:pt x="14500" y="15533"/>
                  </a:lnTo>
                  <a:lnTo>
                    <a:pt x="12615" y="912"/>
                  </a:lnTo>
                  <a:close/>
                  <a:moveTo>
                    <a:pt x="12068" y="1003"/>
                  </a:moveTo>
                  <a:lnTo>
                    <a:pt x="13922" y="15624"/>
                  </a:lnTo>
                  <a:lnTo>
                    <a:pt x="5685" y="9241"/>
                  </a:lnTo>
                  <a:lnTo>
                    <a:pt x="12068" y="1003"/>
                  </a:lnTo>
                  <a:close/>
                  <a:moveTo>
                    <a:pt x="21369" y="7690"/>
                  </a:moveTo>
                  <a:lnTo>
                    <a:pt x="29910" y="14317"/>
                  </a:lnTo>
                  <a:lnTo>
                    <a:pt x="23254" y="22888"/>
                  </a:lnTo>
                  <a:lnTo>
                    <a:pt x="14712" y="16232"/>
                  </a:lnTo>
                  <a:lnTo>
                    <a:pt x="21369" y="7690"/>
                  </a:lnTo>
                  <a:close/>
                  <a:moveTo>
                    <a:pt x="14652" y="16961"/>
                  </a:moveTo>
                  <a:lnTo>
                    <a:pt x="22859" y="23283"/>
                  </a:lnTo>
                  <a:lnTo>
                    <a:pt x="16506" y="31460"/>
                  </a:lnTo>
                  <a:lnTo>
                    <a:pt x="14652" y="16961"/>
                  </a:lnTo>
                  <a:close/>
                  <a:moveTo>
                    <a:pt x="14105" y="16992"/>
                  </a:moveTo>
                  <a:lnTo>
                    <a:pt x="15959" y="31612"/>
                  </a:lnTo>
                  <a:lnTo>
                    <a:pt x="7721" y="25229"/>
                  </a:lnTo>
                  <a:lnTo>
                    <a:pt x="14105" y="16992"/>
                  </a:lnTo>
                  <a:close/>
                  <a:moveTo>
                    <a:pt x="23679" y="23831"/>
                  </a:moveTo>
                  <a:lnTo>
                    <a:pt x="31916" y="30214"/>
                  </a:lnTo>
                  <a:lnTo>
                    <a:pt x="25533" y="38451"/>
                  </a:lnTo>
                  <a:lnTo>
                    <a:pt x="23679" y="23831"/>
                  </a:lnTo>
                  <a:close/>
                  <a:moveTo>
                    <a:pt x="23162" y="24013"/>
                  </a:moveTo>
                  <a:lnTo>
                    <a:pt x="24986" y="38542"/>
                  </a:lnTo>
                  <a:lnTo>
                    <a:pt x="16810" y="32189"/>
                  </a:lnTo>
                  <a:lnTo>
                    <a:pt x="23162" y="24013"/>
                  </a:lnTo>
                  <a:close/>
                  <a:moveTo>
                    <a:pt x="7357" y="25715"/>
                  </a:moveTo>
                  <a:lnTo>
                    <a:pt x="15867" y="32311"/>
                  </a:lnTo>
                  <a:lnTo>
                    <a:pt x="9211" y="40852"/>
                  </a:lnTo>
                  <a:lnTo>
                    <a:pt x="700" y="34287"/>
                  </a:lnTo>
                  <a:lnTo>
                    <a:pt x="7357" y="25715"/>
                  </a:lnTo>
                  <a:close/>
                  <a:moveTo>
                    <a:pt x="16415" y="32676"/>
                  </a:moveTo>
                  <a:lnTo>
                    <a:pt x="24925" y="39241"/>
                  </a:lnTo>
                  <a:lnTo>
                    <a:pt x="18299" y="47813"/>
                  </a:lnTo>
                  <a:lnTo>
                    <a:pt x="9788" y="41217"/>
                  </a:lnTo>
                  <a:lnTo>
                    <a:pt x="16415" y="32676"/>
                  </a:lnTo>
                  <a:close/>
                  <a:moveTo>
                    <a:pt x="25685" y="39819"/>
                  </a:moveTo>
                  <a:lnTo>
                    <a:pt x="33953" y="46202"/>
                  </a:lnTo>
                  <a:lnTo>
                    <a:pt x="27570" y="54439"/>
                  </a:lnTo>
                  <a:lnTo>
                    <a:pt x="25685" y="39819"/>
                  </a:lnTo>
                  <a:close/>
                  <a:moveTo>
                    <a:pt x="25138" y="39940"/>
                  </a:moveTo>
                  <a:lnTo>
                    <a:pt x="26992" y="54561"/>
                  </a:lnTo>
                  <a:lnTo>
                    <a:pt x="18755" y="48177"/>
                  </a:lnTo>
                  <a:lnTo>
                    <a:pt x="25138" y="39940"/>
                  </a:lnTo>
                  <a:close/>
                  <a:moveTo>
                    <a:pt x="34439" y="46597"/>
                  </a:moveTo>
                  <a:lnTo>
                    <a:pt x="42980" y="53223"/>
                  </a:lnTo>
                  <a:lnTo>
                    <a:pt x="36324" y="61825"/>
                  </a:lnTo>
                  <a:lnTo>
                    <a:pt x="27783" y="55168"/>
                  </a:lnTo>
                  <a:lnTo>
                    <a:pt x="34439" y="46597"/>
                  </a:lnTo>
                  <a:close/>
                  <a:moveTo>
                    <a:pt x="12250" y="0"/>
                  </a:moveTo>
                  <a:cubicBezTo>
                    <a:pt x="12190" y="0"/>
                    <a:pt x="12190" y="0"/>
                    <a:pt x="12159" y="31"/>
                  </a:cubicBezTo>
                  <a:lnTo>
                    <a:pt x="12129" y="31"/>
                  </a:lnTo>
                  <a:cubicBezTo>
                    <a:pt x="12098" y="31"/>
                    <a:pt x="12098" y="92"/>
                    <a:pt x="12038" y="122"/>
                  </a:cubicBezTo>
                  <a:lnTo>
                    <a:pt x="5047" y="9149"/>
                  </a:lnTo>
                  <a:cubicBezTo>
                    <a:pt x="5016" y="9210"/>
                    <a:pt x="5016" y="9241"/>
                    <a:pt x="5016" y="9271"/>
                  </a:cubicBezTo>
                  <a:lnTo>
                    <a:pt x="5016" y="9362"/>
                  </a:lnTo>
                  <a:lnTo>
                    <a:pt x="5016" y="9393"/>
                  </a:lnTo>
                  <a:lnTo>
                    <a:pt x="5016" y="9423"/>
                  </a:lnTo>
                  <a:cubicBezTo>
                    <a:pt x="5016" y="9453"/>
                    <a:pt x="5016" y="9453"/>
                    <a:pt x="5047" y="9514"/>
                  </a:cubicBezTo>
                  <a:cubicBezTo>
                    <a:pt x="5047" y="9545"/>
                    <a:pt x="5107" y="9575"/>
                    <a:pt x="5138" y="9575"/>
                  </a:cubicBezTo>
                  <a:lnTo>
                    <a:pt x="13922" y="16384"/>
                  </a:lnTo>
                  <a:lnTo>
                    <a:pt x="7114" y="25168"/>
                  </a:lnTo>
                  <a:lnTo>
                    <a:pt x="123" y="34165"/>
                  </a:lnTo>
                  <a:cubicBezTo>
                    <a:pt x="1" y="34287"/>
                    <a:pt x="31" y="34469"/>
                    <a:pt x="153" y="34591"/>
                  </a:cubicBezTo>
                  <a:lnTo>
                    <a:pt x="9180" y="41582"/>
                  </a:lnTo>
                  <a:cubicBezTo>
                    <a:pt x="9211" y="41612"/>
                    <a:pt x="9272" y="41612"/>
                    <a:pt x="9363" y="41612"/>
                  </a:cubicBezTo>
                  <a:lnTo>
                    <a:pt x="18178" y="48451"/>
                  </a:lnTo>
                  <a:lnTo>
                    <a:pt x="27175" y="55442"/>
                  </a:lnTo>
                  <a:lnTo>
                    <a:pt x="36233" y="62433"/>
                  </a:lnTo>
                  <a:cubicBezTo>
                    <a:pt x="36293" y="62463"/>
                    <a:pt x="36385" y="62494"/>
                    <a:pt x="36445" y="62494"/>
                  </a:cubicBezTo>
                  <a:cubicBezTo>
                    <a:pt x="36537" y="62494"/>
                    <a:pt x="36597" y="62463"/>
                    <a:pt x="36628" y="62372"/>
                  </a:cubicBezTo>
                  <a:lnTo>
                    <a:pt x="43619" y="53345"/>
                  </a:lnTo>
                  <a:cubicBezTo>
                    <a:pt x="43710" y="53193"/>
                    <a:pt x="43710" y="53041"/>
                    <a:pt x="43588" y="52919"/>
                  </a:cubicBezTo>
                  <a:lnTo>
                    <a:pt x="34591" y="45928"/>
                  </a:lnTo>
                  <a:lnTo>
                    <a:pt x="25807" y="39150"/>
                  </a:lnTo>
                  <a:lnTo>
                    <a:pt x="32616" y="30366"/>
                  </a:lnTo>
                  <a:cubicBezTo>
                    <a:pt x="32646" y="30274"/>
                    <a:pt x="32676" y="30214"/>
                    <a:pt x="32676" y="30122"/>
                  </a:cubicBezTo>
                  <a:cubicBezTo>
                    <a:pt x="32676" y="30062"/>
                    <a:pt x="32646" y="29970"/>
                    <a:pt x="32585" y="29940"/>
                  </a:cubicBezTo>
                  <a:lnTo>
                    <a:pt x="23831" y="23162"/>
                  </a:lnTo>
                  <a:lnTo>
                    <a:pt x="30609" y="14438"/>
                  </a:lnTo>
                  <a:cubicBezTo>
                    <a:pt x="30640" y="14347"/>
                    <a:pt x="30670" y="14286"/>
                    <a:pt x="30670" y="14195"/>
                  </a:cubicBezTo>
                  <a:cubicBezTo>
                    <a:pt x="30670" y="14134"/>
                    <a:pt x="30640" y="14043"/>
                    <a:pt x="30549" y="14013"/>
                  </a:cubicBezTo>
                  <a:lnTo>
                    <a:pt x="21521" y="7022"/>
                  </a:lnTo>
                  <a:lnTo>
                    <a:pt x="12433" y="31"/>
                  </a:lnTo>
                  <a:cubicBezTo>
                    <a:pt x="12402" y="0"/>
                    <a:pt x="12372" y="0"/>
                    <a:pt x="12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5"/>
            <p:cNvSpPr/>
            <p:nvPr/>
          </p:nvSpPr>
          <p:spPr>
            <a:xfrm>
              <a:off x="6420916" y="0"/>
              <a:ext cx="1022975" cy="1022248"/>
            </a:xfrm>
            <a:custGeom>
              <a:avLst/>
              <a:gdLst/>
              <a:ahLst/>
              <a:cxnLst/>
              <a:rect l="l" t="t" r="r" b="b"/>
              <a:pathLst>
                <a:path w="43619" h="43588" extrusionOk="0">
                  <a:moveTo>
                    <a:pt x="21794" y="8572"/>
                  </a:moveTo>
                  <a:cubicBezTo>
                    <a:pt x="29119" y="8572"/>
                    <a:pt x="35047" y="14499"/>
                    <a:pt x="35047" y="21824"/>
                  </a:cubicBezTo>
                  <a:cubicBezTo>
                    <a:pt x="35047" y="29180"/>
                    <a:pt x="29089" y="35107"/>
                    <a:pt x="21794" y="35107"/>
                  </a:cubicBezTo>
                  <a:cubicBezTo>
                    <a:pt x="14469" y="35107"/>
                    <a:pt x="8542" y="29180"/>
                    <a:pt x="8542" y="21824"/>
                  </a:cubicBezTo>
                  <a:cubicBezTo>
                    <a:pt x="8542" y="14499"/>
                    <a:pt x="14469" y="8572"/>
                    <a:pt x="21794" y="8572"/>
                  </a:cubicBezTo>
                  <a:close/>
                  <a:moveTo>
                    <a:pt x="21794" y="0"/>
                  </a:moveTo>
                  <a:cubicBezTo>
                    <a:pt x="9757" y="0"/>
                    <a:pt x="0" y="9757"/>
                    <a:pt x="0" y="21794"/>
                  </a:cubicBezTo>
                  <a:cubicBezTo>
                    <a:pt x="0" y="33831"/>
                    <a:pt x="9757" y="43588"/>
                    <a:pt x="21794" y="43588"/>
                  </a:cubicBezTo>
                  <a:cubicBezTo>
                    <a:pt x="33831" y="43588"/>
                    <a:pt x="43618" y="33892"/>
                    <a:pt x="43618" y="21824"/>
                  </a:cubicBezTo>
                  <a:cubicBezTo>
                    <a:pt x="43618" y="9788"/>
                    <a:pt x="33831" y="0"/>
                    <a:pt x="21794" y="0"/>
                  </a:cubicBezTo>
                  <a:close/>
                </a:path>
              </a:pathLst>
            </a:custGeom>
            <a:solidFill>
              <a:srgbClr val="47E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9" name="Google Shape;2329;p35"/>
            <p:cNvGrpSpPr/>
            <p:nvPr/>
          </p:nvGrpSpPr>
          <p:grpSpPr>
            <a:xfrm>
              <a:off x="5631137" y="179657"/>
              <a:ext cx="1198352" cy="533943"/>
              <a:chOff x="4282600" y="755500"/>
              <a:chExt cx="1277425" cy="569175"/>
            </a:xfrm>
          </p:grpSpPr>
          <p:sp>
            <p:nvSpPr>
              <p:cNvPr id="2330" name="Google Shape;2330;p35"/>
              <p:cNvSpPr/>
              <p:nvPr/>
            </p:nvSpPr>
            <p:spPr>
              <a:xfrm>
                <a:off x="5520475" y="1284375"/>
                <a:ext cx="39550" cy="40300"/>
              </a:xfrm>
              <a:custGeom>
                <a:avLst/>
                <a:gdLst/>
                <a:ahLst/>
                <a:cxnLst/>
                <a:rect l="l" t="t" r="r" b="b"/>
                <a:pathLst>
                  <a:path w="1582" h="1612" extrusionOk="0">
                    <a:moveTo>
                      <a:pt x="791" y="0"/>
                    </a:moveTo>
                    <a:cubicBezTo>
                      <a:pt x="335" y="0"/>
                      <a:pt x="0" y="396"/>
                      <a:pt x="0" y="821"/>
                    </a:cubicBezTo>
                    <a:cubicBezTo>
                      <a:pt x="0" y="1277"/>
                      <a:pt x="335" y="1611"/>
                      <a:pt x="791" y="1611"/>
                    </a:cubicBezTo>
                    <a:cubicBezTo>
                      <a:pt x="1247" y="1611"/>
                      <a:pt x="1581" y="1277"/>
                      <a:pt x="1581" y="821"/>
                    </a:cubicBezTo>
                    <a:cubicBezTo>
                      <a:pt x="1581"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5"/>
              <p:cNvSpPr/>
              <p:nvPr/>
            </p:nvSpPr>
            <p:spPr>
              <a:xfrm>
                <a:off x="5520475" y="1152900"/>
                <a:ext cx="39550" cy="39550"/>
              </a:xfrm>
              <a:custGeom>
                <a:avLst/>
                <a:gdLst/>
                <a:ahLst/>
                <a:cxnLst/>
                <a:rect l="l" t="t" r="r" b="b"/>
                <a:pathLst>
                  <a:path w="1582" h="1582" extrusionOk="0">
                    <a:moveTo>
                      <a:pt x="791" y="1"/>
                    </a:moveTo>
                    <a:cubicBezTo>
                      <a:pt x="335" y="1"/>
                      <a:pt x="0" y="366"/>
                      <a:pt x="0" y="791"/>
                    </a:cubicBezTo>
                    <a:cubicBezTo>
                      <a:pt x="0" y="1186"/>
                      <a:pt x="335" y="1582"/>
                      <a:pt x="791" y="1582"/>
                    </a:cubicBezTo>
                    <a:cubicBezTo>
                      <a:pt x="1247" y="1582"/>
                      <a:pt x="1581" y="1186"/>
                      <a:pt x="1581" y="791"/>
                    </a:cubicBezTo>
                    <a:cubicBezTo>
                      <a:pt x="1581"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5"/>
              <p:cNvSpPr/>
              <p:nvPr/>
            </p:nvSpPr>
            <p:spPr>
              <a:xfrm>
                <a:off x="5520475" y="1020700"/>
                <a:ext cx="39550" cy="39525"/>
              </a:xfrm>
              <a:custGeom>
                <a:avLst/>
                <a:gdLst/>
                <a:ahLst/>
                <a:cxnLst/>
                <a:rect l="l" t="t" r="r" b="b"/>
                <a:pathLst>
                  <a:path w="1582" h="1581" extrusionOk="0">
                    <a:moveTo>
                      <a:pt x="791" y="0"/>
                    </a:moveTo>
                    <a:cubicBezTo>
                      <a:pt x="335" y="0"/>
                      <a:pt x="0" y="365"/>
                      <a:pt x="0" y="790"/>
                    </a:cubicBezTo>
                    <a:cubicBezTo>
                      <a:pt x="0" y="1216"/>
                      <a:pt x="335" y="1581"/>
                      <a:pt x="791" y="1581"/>
                    </a:cubicBezTo>
                    <a:cubicBezTo>
                      <a:pt x="1247" y="1581"/>
                      <a:pt x="1581" y="1246"/>
                      <a:pt x="1581" y="790"/>
                    </a:cubicBezTo>
                    <a:cubicBezTo>
                      <a:pt x="1581" y="33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5"/>
              <p:cNvSpPr/>
              <p:nvPr/>
            </p:nvSpPr>
            <p:spPr>
              <a:xfrm>
                <a:off x="5520475" y="887700"/>
                <a:ext cx="39550" cy="39550"/>
              </a:xfrm>
              <a:custGeom>
                <a:avLst/>
                <a:gdLst/>
                <a:ahLst/>
                <a:cxnLst/>
                <a:rect l="l" t="t" r="r" b="b"/>
                <a:pathLst>
                  <a:path w="1582" h="1582" extrusionOk="0">
                    <a:moveTo>
                      <a:pt x="791" y="1"/>
                    </a:moveTo>
                    <a:cubicBezTo>
                      <a:pt x="335" y="1"/>
                      <a:pt x="0" y="366"/>
                      <a:pt x="0" y="791"/>
                    </a:cubicBezTo>
                    <a:cubicBezTo>
                      <a:pt x="0" y="1247"/>
                      <a:pt x="335" y="1581"/>
                      <a:pt x="791" y="1581"/>
                    </a:cubicBezTo>
                    <a:cubicBezTo>
                      <a:pt x="1247" y="1581"/>
                      <a:pt x="1581" y="1217"/>
                      <a:pt x="1581" y="791"/>
                    </a:cubicBezTo>
                    <a:cubicBezTo>
                      <a:pt x="1581"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5"/>
              <p:cNvSpPr/>
              <p:nvPr/>
            </p:nvSpPr>
            <p:spPr>
              <a:xfrm>
                <a:off x="5520475" y="755500"/>
                <a:ext cx="39550" cy="40300"/>
              </a:xfrm>
              <a:custGeom>
                <a:avLst/>
                <a:gdLst/>
                <a:ahLst/>
                <a:cxnLst/>
                <a:rect l="l" t="t" r="r" b="b"/>
                <a:pathLst>
                  <a:path w="1582" h="1612" extrusionOk="0">
                    <a:moveTo>
                      <a:pt x="791" y="0"/>
                    </a:moveTo>
                    <a:cubicBezTo>
                      <a:pt x="335" y="0"/>
                      <a:pt x="0" y="395"/>
                      <a:pt x="0" y="790"/>
                    </a:cubicBezTo>
                    <a:cubicBezTo>
                      <a:pt x="0" y="1216"/>
                      <a:pt x="335" y="1611"/>
                      <a:pt x="791" y="1611"/>
                    </a:cubicBezTo>
                    <a:cubicBezTo>
                      <a:pt x="1247" y="1611"/>
                      <a:pt x="1581" y="1216"/>
                      <a:pt x="1581" y="790"/>
                    </a:cubicBezTo>
                    <a:cubicBezTo>
                      <a:pt x="1581" y="334"/>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5"/>
              <p:cNvSpPr/>
              <p:nvPr/>
            </p:nvSpPr>
            <p:spPr>
              <a:xfrm>
                <a:off x="5365450" y="1284375"/>
                <a:ext cx="40300" cy="40300"/>
              </a:xfrm>
              <a:custGeom>
                <a:avLst/>
                <a:gdLst/>
                <a:ahLst/>
                <a:cxnLst/>
                <a:rect l="l" t="t" r="r" b="b"/>
                <a:pathLst>
                  <a:path w="1612" h="1612" extrusionOk="0">
                    <a:moveTo>
                      <a:pt x="791" y="0"/>
                    </a:moveTo>
                    <a:cubicBezTo>
                      <a:pt x="335" y="0"/>
                      <a:pt x="1" y="396"/>
                      <a:pt x="1" y="821"/>
                    </a:cubicBezTo>
                    <a:cubicBezTo>
                      <a:pt x="1" y="1277"/>
                      <a:pt x="335" y="1611"/>
                      <a:pt x="791" y="1611"/>
                    </a:cubicBezTo>
                    <a:cubicBezTo>
                      <a:pt x="1247" y="1611"/>
                      <a:pt x="1612" y="1277"/>
                      <a:pt x="1612" y="821"/>
                    </a:cubicBezTo>
                    <a:cubicBezTo>
                      <a:pt x="1612"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5"/>
              <p:cNvSpPr/>
              <p:nvPr/>
            </p:nvSpPr>
            <p:spPr>
              <a:xfrm>
                <a:off x="5365450" y="1152900"/>
                <a:ext cx="40300" cy="39550"/>
              </a:xfrm>
              <a:custGeom>
                <a:avLst/>
                <a:gdLst/>
                <a:ahLst/>
                <a:cxnLst/>
                <a:rect l="l" t="t" r="r" b="b"/>
                <a:pathLst>
                  <a:path w="1612" h="1582" extrusionOk="0">
                    <a:moveTo>
                      <a:pt x="791" y="1"/>
                    </a:moveTo>
                    <a:cubicBezTo>
                      <a:pt x="335" y="1"/>
                      <a:pt x="1" y="366"/>
                      <a:pt x="1" y="791"/>
                    </a:cubicBezTo>
                    <a:cubicBezTo>
                      <a:pt x="1" y="1186"/>
                      <a:pt x="335" y="1582"/>
                      <a:pt x="791" y="1582"/>
                    </a:cubicBezTo>
                    <a:cubicBezTo>
                      <a:pt x="1247" y="1582"/>
                      <a:pt x="1612" y="1186"/>
                      <a:pt x="1612" y="791"/>
                    </a:cubicBezTo>
                    <a:cubicBezTo>
                      <a:pt x="1612"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5"/>
              <p:cNvSpPr/>
              <p:nvPr/>
            </p:nvSpPr>
            <p:spPr>
              <a:xfrm>
                <a:off x="5365450" y="1020700"/>
                <a:ext cx="40300" cy="39525"/>
              </a:xfrm>
              <a:custGeom>
                <a:avLst/>
                <a:gdLst/>
                <a:ahLst/>
                <a:cxnLst/>
                <a:rect l="l" t="t" r="r" b="b"/>
                <a:pathLst>
                  <a:path w="1612" h="1581" extrusionOk="0">
                    <a:moveTo>
                      <a:pt x="791" y="0"/>
                    </a:moveTo>
                    <a:cubicBezTo>
                      <a:pt x="335" y="0"/>
                      <a:pt x="1" y="365"/>
                      <a:pt x="1" y="790"/>
                    </a:cubicBezTo>
                    <a:cubicBezTo>
                      <a:pt x="1" y="1216"/>
                      <a:pt x="335" y="1581"/>
                      <a:pt x="791" y="1581"/>
                    </a:cubicBezTo>
                    <a:cubicBezTo>
                      <a:pt x="1247" y="1581"/>
                      <a:pt x="1612" y="1246"/>
                      <a:pt x="1612" y="790"/>
                    </a:cubicBezTo>
                    <a:cubicBezTo>
                      <a:pt x="1612" y="33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5"/>
              <p:cNvSpPr/>
              <p:nvPr/>
            </p:nvSpPr>
            <p:spPr>
              <a:xfrm>
                <a:off x="5365450" y="887700"/>
                <a:ext cx="40300" cy="39550"/>
              </a:xfrm>
              <a:custGeom>
                <a:avLst/>
                <a:gdLst/>
                <a:ahLst/>
                <a:cxnLst/>
                <a:rect l="l" t="t" r="r" b="b"/>
                <a:pathLst>
                  <a:path w="1612" h="1582" extrusionOk="0">
                    <a:moveTo>
                      <a:pt x="791" y="1"/>
                    </a:moveTo>
                    <a:cubicBezTo>
                      <a:pt x="335" y="1"/>
                      <a:pt x="1" y="366"/>
                      <a:pt x="1" y="791"/>
                    </a:cubicBezTo>
                    <a:cubicBezTo>
                      <a:pt x="1" y="1247"/>
                      <a:pt x="335" y="1581"/>
                      <a:pt x="791" y="1581"/>
                    </a:cubicBezTo>
                    <a:cubicBezTo>
                      <a:pt x="1247" y="1581"/>
                      <a:pt x="1612" y="1217"/>
                      <a:pt x="1612" y="791"/>
                    </a:cubicBezTo>
                    <a:cubicBezTo>
                      <a:pt x="1612"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5"/>
              <p:cNvSpPr/>
              <p:nvPr/>
            </p:nvSpPr>
            <p:spPr>
              <a:xfrm>
                <a:off x="5365450" y="755500"/>
                <a:ext cx="40300" cy="40300"/>
              </a:xfrm>
              <a:custGeom>
                <a:avLst/>
                <a:gdLst/>
                <a:ahLst/>
                <a:cxnLst/>
                <a:rect l="l" t="t" r="r" b="b"/>
                <a:pathLst>
                  <a:path w="1612" h="1612" extrusionOk="0">
                    <a:moveTo>
                      <a:pt x="791" y="0"/>
                    </a:moveTo>
                    <a:cubicBezTo>
                      <a:pt x="335" y="0"/>
                      <a:pt x="1" y="395"/>
                      <a:pt x="1" y="790"/>
                    </a:cubicBezTo>
                    <a:cubicBezTo>
                      <a:pt x="1" y="1216"/>
                      <a:pt x="335" y="1611"/>
                      <a:pt x="791" y="1611"/>
                    </a:cubicBezTo>
                    <a:cubicBezTo>
                      <a:pt x="1247" y="1611"/>
                      <a:pt x="1612" y="1216"/>
                      <a:pt x="1612" y="790"/>
                    </a:cubicBezTo>
                    <a:cubicBezTo>
                      <a:pt x="1612" y="334"/>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5"/>
              <p:cNvSpPr/>
              <p:nvPr/>
            </p:nvSpPr>
            <p:spPr>
              <a:xfrm>
                <a:off x="5210450" y="1284375"/>
                <a:ext cx="40300" cy="40300"/>
              </a:xfrm>
              <a:custGeom>
                <a:avLst/>
                <a:gdLst/>
                <a:ahLst/>
                <a:cxnLst/>
                <a:rect l="l" t="t" r="r" b="b"/>
                <a:pathLst>
                  <a:path w="1612" h="1612" extrusionOk="0">
                    <a:moveTo>
                      <a:pt x="821" y="0"/>
                    </a:moveTo>
                    <a:cubicBezTo>
                      <a:pt x="365" y="0"/>
                      <a:pt x="0" y="396"/>
                      <a:pt x="0" y="821"/>
                    </a:cubicBezTo>
                    <a:cubicBezTo>
                      <a:pt x="0" y="1277"/>
                      <a:pt x="334" y="1611"/>
                      <a:pt x="821" y="1611"/>
                    </a:cubicBezTo>
                    <a:cubicBezTo>
                      <a:pt x="1277" y="1611"/>
                      <a:pt x="1611" y="1277"/>
                      <a:pt x="1611" y="821"/>
                    </a:cubicBezTo>
                    <a:cubicBezTo>
                      <a:pt x="1611"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5"/>
              <p:cNvSpPr/>
              <p:nvPr/>
            </p:nvSpPr>
            <p:spPr>
              <a:xfrm>
                <a:off x="5210450" y="1152900"/>
                <a:ext cx="40300" cy="39550"/>
              </a:xfrm>
              <a:custGeom>
                <a:avLst/>
                <a:gdLst/>
                <a:ahLst/>
                <a:cxnLst/>
                <a:rect l="l" t="t" r="r" b="b"/>
                <a:pathLst>
                  <a:path w="1612" h="1582" extrusionOk="0">
                    <a:moveTo>
                      <a:pt x="821" y="1"/>
                    </a:moveTo>
                    <a:cubicBezTo>
                      <a:pt x="365" y="1"/>
                      <a:pt x="0" y="366"/>
                      <a:pt x="0" y="791"/>
                    </a:cubicBezTo>
                    <a:cubicBezTo>
                      <a:pt x="0" y="1186"/>
                      <a:pt x="334" y="1582"/>
                      <a:pt x="821" y="1582"/>
                    </a:cubicBezTo>
                    <a:cubicBezTo>
                      <a:pt x="1277" y="1582"/>
                      <a:pt x="1611" y="1186"/>
                      <a:pt x="1611" y="791"/>
                    </a:cubicBezTo>
                    <a:cubicBezTo>
                      <a:pt x="1611" y="33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5"/>
              <p:cNvSpPr/>
              <p:nvPr/>
            </p:nvSpPr>
            <p:spPr>
              <a:xfrm>
                <a:off x="5210450" y="1020700"/>
                <a:ext cx="40300" cy="39525"/>
              </a:xfrm>
              <a:custGeom>
                <a:avLst/>
                <a:gdLst/>
                <a:ahLst/>
                <a:cxnLst/>
                <a:rect l="l" t="t" r="r" b="b"/>
                <a:pathLst>
                  <a:path w="1612" h="1581" extrusionOk="0">
                    <a:moveTo>
                      <a:pt x="821" y="0"/>
                    </a:moveTo>
                    <a:cubicBezTo>
                      <a:pt x="365" y="0"/>
                      <a:pt x="0" y="365"/>
                      <a:pt x="0" y="790"/>
                    </a:cubicBezTo>
                    <a:cubicBezTo>
                      <a:pt x="0" y="1216"/>
                      <a:pt x="334" y="1581"/>
                      <a:pt x="821" y="1581"/>
                    </a:cubicBezTo>
                    <a:cubicBezTo>
                      <a:pt x="1277" y="1581"/>
                      <a:pt x="1611" y="1246"/>
                      <a:pt x="1611" y="790"/>
                    </a:cubicBezTo>
                    <a:cubicBezTo>
                      <a:pt x="1611" y="33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5"/>
              <p:cNvSpPr/>
              <p:nvPr/>
            </p:nvSpPr>
            <p:spPr>
              <a:xfrm>
                <a:off x="5210450" y="887700"/>
                <a:ext cx="40300" cy="39550"/>
              </a:xfrm>
              <a:custGeom>
                <a:avLst/>
                <a:gdLst/>
                <a:ahLst/>
                <a:cxnLst/>
                <a:rect l="l" t="t" r="r" b="b"/>
                <a:pathLst>
                  <a:path w="1612" h="1582" extrusionOk="0">
                    <a:moveTo>
                      <a:pt x="821" y="1"/>
                    </a:moveTo>
                    <a:cubicBezTo>
                      <a:pt x="365" y="1"/>
                      <a:pt x="0" y="366"/>
                      <a:pt x="0" y="791"/>
                    </a:cubicBezTo>
                    <a:cubicBezTo>
                      <a:pt x="0" y="1247"/>
                      <a:pt x="334" y="1581"/>
                      <a:pt x="821" y="1581"/>
                    </a:cubicBezTo>
                    <a:cubicBezTo>
                      <a:pt x="1277" y="1581"/>
                      <a:pt x="1611" y="1217"/>
                      <a:pt x="1611" y="791"/>
                    </a:cubicBezTo>
                    <a:cubicBezTo>
                      <a:pt x="1611" y="33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5"/>
              <p:cNvSpPr/>
              <p:nvPr/>
            </p:nvSpPr>
            <p:spPr>
              <a:xfrm>
                <a:off x="5210450" y="755500"/>
                <a:ext cx="40300" cy="40300"/>
              </a:xfrm>
              <a:custGeom>
                <a:avLst/>
                <a:gdLst/>
                <a:ahLst/>
                <a:cxnLst/>
                <a:rect l="l" t="t" r="r" b="b"/>
                <a:pathLst>
                  <a:path w="1612" h="1612" extrusionOk="0">
                    <a:moveTo>
                      <a:pt x="821" y="0"/>
                    </a:moveTo>
                    <a:cubicBezTo>
                      <a:pt x="365" y="0"/>
                      <a:pt x="0" y="395"/>
                      <a:pt x="0" y="790"/>
                    </a:cubicBezTo>
                    <a:cubicBezTo>
                      <a:pt x="0" y="1216"/>
                      <a:pt x="334" y="1611"/>
                      <a:pt x="821" y="1611"/>
                    </a:cubicBezTo>
                    <a:cubicBezTo>
                      <a:pt x="1277" y="1611"/>
                      <a:pt x="1611" y="1216"/>
                      <a:pt x="1611" y="790"/>
                    </a:cubicBezTo>
                    <a:cubicBezTo>
                      <a:pt x="1611" y="334"/>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5"/>
              <p:cNvSpPr/>
              <p:nvPr/>
            </p:nvSpPr>
            <p:spPr>
              <a:xfrm>
                <a:off x="5056175" y="1284375"/>
                <a:ext cx="39550" cy="40300"/>
              </a:xfrm>
              <a:custGeom>
                <a:avLst/>
                <a:gdLst/>
                <a:ahLst/>
                <a:cxnLst/>
                <a:rect l="l" t="t" r="r" b="b"/>
                <a:pathLst>
                  <a:path w="1582" h="1612" extrusionOk="0">
                    <a:moveTo>
                      <a:pt x="791" y="0"/>
                    </a:moveTo>
                    <a:cubicBezTo>
                      <a:pt x="335" y="0"/>
                      <a:pt x="1" y="396"/>
                      <a:pt x="1" y="821"/>
                    </a:cubicBezTo>
                    <a:cubicBezTo>
                      <a:pt x="1" y="1277"/>
                      <a:pt x="335" y="1611"/>
                      <a:pt x="791" y="1611"/>
                    </a:cubicBezTo>
                    <a:cubicBezTo>
                      <a:pt x="1247" y="1611"/>
                      <a:pt x="1581" y="1277"/>
                      <a:pt x="1581" y="821"/>
                    </a:cubicBezTo>
                    <a:cubicBezTo>
                      <a:pt x="1581" y="36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5"/>
              <p:cNvSpPr/>
              <p:nvPr/>
            </p:nvSpPr>
            <p:spPr>
              <a:xfrm>
                <a:off x="5056175" y="1152900"/>
                <a:ext cx="39550" cy="39550"/>
              </a:xfrm>
              <a:custGeom>
                <a:avLst/>
                <a:gdLst/>
                <a:ahLst/>
                <a:cxnLst/>
                <a:rect l="l" t="t" r="r" b="b"/>
                <a:pathLst>
                  <a:path w="1582" h="1582" extrusionOk="0">
                    <a:moveTo>
                      <a:pt x="791" y="1"/>
                    </a:moveTo>
                    <a:cubicBezTo>
                      <a:pt x="335" y="1"/>
                      <a:pt x="1" y="366"/>
                      <a:pt x="1" y="791"/>
                    </a:cubicBezTo>
                    <a:cubicBezTo>
                      <a:pt x="1" y="1186"/>
                      <a:pt x="335" y="1582"/>
                      <a:pt x="791" y="1582"/>
                    </a:cubicBezTo>
                    <a:cubicBezTo>
                      <a:pt x="1247" y="1582"/>
                      <a:pt x="1581" y="1186"/>
                      <a:pt x="1581" y="791"/>
                    </a:cubicBezTo>
                    <a:cubicBezTo>
                      <a:pt x="1581" y="335"/>
                      <a:pt x="121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5"/>
              <p:cNvSpPr/>
              <p:nvPr/>
            </p:nvSpPr>
            <p:spPr>
              <a:xfrm>
                <a:off x="5056175" y="1020700"/>
                <a:ext cx="39550" cy="39525"/>
              </a:xfrm>
              <a:custGeom>
                <a:avLst/>
                <a:gdLst/>
                <a:ahLst/>
                <a:cxnLst/>
                <a:rect l="l" t="t" r="r" b="b"/>
                <a:pathLst>
                  <a:path w="1582" h="1581" extrusionOk="0">
                    <a:moveTo>
                      <a:pt x="791" y="0"/>
                    </a:moveTo>
                    <a:cubicBezTo>
                      <a:pt x="335" y="0"/>
                      <a:pt x="1" y="365"/>
                      <a:pt x="1" y="790"/>
                    </a:cubicBezTo>
                    <a:cubicBezTo>
                      <a:pt x="1" y="1216"/>
                      <a:pt x="335" y="1550"/>
                      <a:pt x="791" y="1581"/>
                    </a:cubicBezTo>
                    <a:cubicBezTo>
                      <a:pt x="1247" y="1581"/>
                      <a:pt x="1581" y="1246"/>
                      <a:pt x="1581" y="790"/>
                    </a:cubicBezTo>
                    <a:cubicBezTo>
                      <a:pt x="1581" y="33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5"/>
              <p:cNvSpPr/>
              <p:nvPr/>
            </p:nvSpPr>
            <p:spPr>
              <a:xfrm>
                <a:off x="5056175" y="887700"/>
                <a:ext cx="39550" cy="39550"/>
              </a:xfrm>
              <a:custGeom>
                <a:avLst/>
                <a:gdLst/>
                <a:ahLst/>
                <a:cxnLst/>
                <a:rect l="l" t="t" r="r" b="b"/>
                <a:pathLst>
                  <a:path w="1582" h="1582" extrusionOk="0">
                    <a:moveTo>
                      <a:pt x="791" y="1"/>
                    </a:moveTo>
                    <a:cubicBezTo>
                      <a:pt x="335" y="1"/>
                      <a:pt x="1" y="366"/>
                      <a:pt x="1" y="791"/>
                    </a:cubicBezTo>
                    <a:cubicBezTo>
                      <a:pt x="1" y="1247"/>
                      <a:pt x="335" y="1581"/>
                      <a:pt x="791" y="1581"/>
                    </a:cubicBezTo>
                    <a:cubicBezTo>
                      <a:pt x="1247" y="1581"/>
                      <a:pt x="1581" y="1217"/>
                      <a:pt x="1581" y="791"/>
                    </a:cubicBezTo>
                    <a:cubicBezTo>
                      <a:pt x="1581" y="335"/>
                      <a:pt x="121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5"/>
              <p:cNvSpPr/>
              <p:nvPr/>
            </p:nvSpPr>
            <p:spPr>
              <a:xfrm>
                <a:off x="5056175" y="755500"/>
                <a:ext cx="39550" cy="40300"/>
              </a:xfrm>
              <a:custGeom>
                <a:avLst/>
                <a:gdLst/>
                <a:ahLst/>
                <a:cxnLst/>
                <a:rect l="l" t="t" r="r" b="b"/>
                <a:pathLst>
                  <a:path w="1582" h="1612" extrusionOk="0">
                    <a:moveTo>
                      <a:pt x="791" y="0"/>
                    </a:moveTo>
                    <a:cubicBezTo>
                      <a:pt x="335" y="0"/>
                      <a:pt x="1" y="395"/>
                      <a:pt x="1" y="790"/>
                    </a:cubicBezTo>
                    <a:cubicBezTo>
                      <a:pt x="1" y="1216"/>
                      <a:pt x="335" y="1581"/>
                      <a:pt x="791" y="1611"/>
                    </a:cubicBezTo>
                    <a:cubicBezTo>
                      <a:pt x="1247" y="1611"/>
                      <a:pt x="1581" y="1216"/>
                      <a:pt x="1581" y="790"/>
                    </a:cubicBezTo>
                    <a:cubicBezTo>
                      <a:pt x="1581" y="334"/>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5"/>
              <p:cNvSpPr/>
              <p:nvPr/>
            </p:nvSpPr>
            <p:spPr>
              <a:xfrm>
                <a:off x="4901150" y="1284375"/>
                <a:ext cx="39550" cy="40300"/>
              </a:xfrm>
              <a:custGeom>
                <a:avLst/>
                <a:gdLst/>
                <a:ahLst/>
                <a:cxnLst/>
                <a:rect l="l" t="t" r="r" b="b"/>
                <a:pathLst>
                  <a:path w="1582" h="1612" extrusionOk="0">
                    <a:moveTo>
                      <a:pt x="791" y="0"/>
                    </a:moveTo>
                    <a:cubicBezTo>
                      <a:pt x="335" y="0"/>
                      <a:pt x="1" y="396"/>
                      <a:pt x="1" y="821"/>
                    </a:cubicBezTo>
                    <a:cubicBezTo>
                      <a:pt x="1" y="1277"/>
                      <a:pt x="335" y="1611"/>
                      <a:pt x="791" y="1611"/>
                    </a:cubicBezTo>
                    <a:cubicBezTo>
                      <a:pt x="1247" y="1611"/>
                      <a:pt x="1582" y="1277"/>
                      <a:pt x="1582" y="821"/>
                    </a:cubicBezTo>
                    <a:cubicBezTo>
                      <a:pt x="1582"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5"/>
              <p:cNvSpPr/>
              <p:nvPr/>
            </p:nvSpPr>
            <p:spPr>
              <a:xfrm>
                <a:off x="4901150" y="1152900"/>
                <a:ext cx="39550" cy="39550"/>
              </a:xfrm>
              <a:custGeom>
                <a:avLst/>
                <a:gdLst/>
                <a:ahLst/>
                <a:cxnLst/>
                <a:rect l="l" t="t" r="r" b="b"/>
                <a:pathLst>
                  <a:path w="1582" h="1582" extrusionOk="0">
                    <a:moveTo>
                      <a:pt x="791" y="1"/>
                    </a:moveTo>
                    <a:cubicBezTo>
                      <a:pt x="335" y="1"/>
                      <a:pt x="1" y="366"/>
                      <a:pt x="1" y="791"/>
                    </a:cubicBezTo>
                    <a:cubicBezTo>
                      <a:pt x="1" y="1186"/>
                      <a:pt x="335" y="1582"/>
                      <a:pt x="791" y="1582"/>
                    </a:cubicBezTo>
                    <a:cubicBezTo>
                      <a:pt x="1247" y="1582"/>
                      <a:pt x="1582" y="1186"/>
                      <a:pt x="1582" y="791"/>
                    </a:cubicBezTo>
                    <a:cubicBezTo>
                      <a:pt x="1582"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5"/>
              <p:cNvSpPr/>
              <p:nvPr/>
            </p:nvSpPr>
            <p:spPr>
              <a:xfrm>
                <a:off x="4901150" y="1020700"/>
                <a:ext cx="39550" cy="39525"/>
              </a:xfrm>
              <a:custGeom>
                <a:avLst/>
                <a:gdLst/>
                <a:ahLst/>
                <a:cxnLst/>
                <a:rect l="l" t="t" r="r" b="b"/>
                <a:pathLst>
                  <a:path w="1582" h="1581" extrusionOk="0">
                    <a:moveTo>
                      <a:pt x="791" y="0"/>
                    </a:moveTo>
                    <a:cubicBezTo>
                      <a:pt x="366" y="0"/>
                      <a:pt x="1" y="365"/>
                      <a:pt x="1" y="790"/>
                    </a:cubicBezTo>
                    <a:cubicBezTo>
                      <a:pt x="1" y="1216"/>
                      <a:pt x="366" y="1581"/>
                      <a:pt x="791" y="1581"/>
                    </a:cubicBezTo>
                    <a:cubicBezTo>
                      <a:pt x="1217" y="1581"/>
                      <a:pt x="1582" y="1216"/>
                      <a:pt x="1582" y="790"/>
                    </a:cubicBezTo>
                    <a:cubicBezTo>
                      <a:pt x="1582" y="36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5"/>
              <p:cNvSpPr/>
              <p:nvPr/>
            </p:nvSpPr>
            <p:spPr>
              <a:xfrm>
                <a:off x="4901150" y="887700"/>
                <a:ext cx="39550" cy="39550"/>
              </a:xfrm>
              <a:custGeom>
                <a:avLst/>
                <a:gdLst/>
                <a:ahLst/>
                <a:cxnLst/>
                <a:rect l="l" t="t" r="r" b="b"/>
                <a:pathLst>
                  <a:path w="1582" h="1582" extrusionOk="0">
                    <a:moveTo>
                      <a:pt x="791" y="1"/>
                    </a:moveTo>
                    <a:cubicBezTo>
                      <a:pt x="335" y="1"/>
                      <a:pt x="1" y="366"/>
                      <a:pt x="1" y="791"/>
                    </a:cubicBezTo>
                    <a:cubicBezTo>
                      <a:pt x="1" y="1247"/>
                      <a:pt x="335" y="1581"/>
                      <a:pt x="791" y="1581"/>
                    </a:cubicBezTo>
                    <a:cubicBezTo>
                      <a:pt x="1247" y="1581"/>
                      <a:pt x="1582" y="1217"/>
                      <a:pt x="1582" y="791"/>
                    </a:cubicBezTo>
                    <a:cubicBezTo>
                      <a:pt x="1582"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5"/>
              <p:cNvSpPr/>
              <p:nvPr/>
            </p:nvSpPr>
            <p:spPr>
              <a:xfrm>
                <a:off x="4901150" y="755500"/>
                <a:ext cx="39550" cy="40300"/>
              </a:xfrm>
              <a:custGeom>
                <a:avLst/>
                <a:gdLst/>
                <a:ahLst/>
                <a:cxnLst/>
                <a:rect l="l" t="t" r="r" b="b"/>
                <a:pathLst>
                  <a:path w="1582" h="1612" extrusionOk="0">
                    <a:moveTo>
                      <a:pt x="791" y="0"/>
                    </a:moveTo>
                    <a:cubicBezTo>
                      <a:pt x="335" y="0"/>
                      <a:pt x="1" y="395"/>
                      <a:pt x="1" y="790"/>
                    </a:cubicBezTo>
                    <a:cubicBezTo>
                      <a:pt x="1" y="1216"/>
                      <a:pt x="335" y="1611"/>
                      <a:pt x="791" y="1611"/>
                    </a:cubicBezTo>
                    <a:cubicBezTo>
                      <a:pt x="1247" y="1611"/>
                      <a:pt x="1582" y="1216"/>
                      <a:pt x="1582" y="790"/>
                    </a:cubicBezTo>
                    <a:cubicBezTo>
                      <a:pt x="1582" y="334"/>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5"/>
              <p:cNvSpPr/>
              <p:nvPr/>
            </p:nvSpPr>
            <p:spPr>
              <a:xfrm>
                <a:off x="4746150" y="1284375"/>
                <a:ext cx="40300" cy="40300"/>
              </a:xfrm>
              <a:custGeom>
                <a:avLst/>
                <a:gdLst/>
                <a:ahLst/>
                <a:cxnLst/>
                <a:rect l="l" t="t" r="r" b="b"/>
                <a:pathLst>
                  <a:path w="1612" h="1612" extrusionOk="0">
                    <a:moveTo>
                      <a:pt x="791" y="0"/>
                    </a:moveTo>
                    <a:cubicBezTo>
                      <a:pt x="335" y="0"/>
                      <a:pt x="0" y="396"/>
                      <a:pt x="0" y="821"/>
                    </a:cubicBezTo>
                    <a:cubicBezTo>
                      <a:pt x="0" y="1277"/>
                      <a:pt x="335" y="1611"/>
                      <a:pt x="791" y="1611"/>
                    </a:cubicBezTo>
                    <a:cubicBezTo>
                      <a:pt x="1246" y="1611"/>
                      <a:pt x="1611" y="1277"/>
                      <a:pt x="1611" y="821"/>
                    </a:cubicBezTo>
                    <a:cubicBezTo>
                      <a:pt x="1611" y="365"/>
                      <a:pt x="1246"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5"/>
              <p:cNvSpPr/>
              <p:nvPr/>
            </p:nvSpPr>
            <p:spPr>
              <a:xfrm>
                <a:off x="4746150" y="1152900"/>
                <a:ext cx="40300" cy="39550"/>
              </a:xfrm>
              <a:custGeom>
                <a:avLst/>
                <a:gdLst/>
                <a:ahLst/>
                <a:cxnLst/>
                <a:rect l="l" t="t" r="r" b="b"/>
                <a:pathLst>
                  <a:path w="1612" h="1582" extrusionOk="0">
                    <a:moveTo>
                      <a:pt x="791" y="1"/>
                    </a:moveTo>
                    <a:cubicBezTo>
                      <a:pt x="335" y="1"/>
                      <a:pt x="0" y="366"/>
                      <a:pt x="0" y="791"/>
                    </a:cubicBezTo>
                    <a:cubicBezTo>
                      <a:pt x="0" y="1186"/>
                      <a:pt x="335" y="1582"/>
                      <a:pt x="791" y="1582"/>
                    </a:cubicBezTo>
                    <a:cubicBezTo>
                      <a:pt x="1246" y="1582"/>
                      <a:pt x="1611" y="1186"/>
                      <a:pt x="1611" y="791"/>
                    </a:cubicBezTo>
                    <a:cubicBezTo>
                      <a:pt x="1611" y="335"/>
                      <a:pt x="1246"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5"/>
              <p:cNvSpPr/>
              <p:nvPr/>
            </p:nvSpPr>
            <p:spPr>
              <a:xfrm>
                <a:off x="4746150" y="1020700"/>
                <a:ext cx="40300" cy="39525"/>
              </a:xfrm>
              <a:custGeom>
                <a:avLst/>
                <a:gdLst/>
                <a:ahLst/>
                <a:cxnLst/>
                <a:rect l="l" t="t" r="r" b="b"/>
                <a:pathLst>
                  <a:path w="1612" h="1581" extrusionOk="0">
                    <a:moveTo>
                      <a:pt x="791" y="0"/>
                    </a:moveTo>
                    <a:cubicBezTo>
                      <a:pt x="335" y="0"/>
                      <a:pt x="0" y="365"/>
                      <a:pt x="0" y="790"/>
                    </a:cubicBezTo>
                    <a:cubicBezTo>
                      <a:pt x="0" y="1216"/>
                      <a:pt x="335" y="1581"/>
                      <a:pt x="791" y="1581"/>
                    </a:cubicBezTo>
                    <a:cubicBezTo>
                      <a:pt x="1246" y="1581"/>
                      <a:pt x="1611" y="1246"/>
                      <a:pt x="1611" y="790"/>
                    </a:cubicBezTo>
                    <a:cubicBezTo>
                      <a:pt x="1611" y="335"/>
                      <a:pt x="1246"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5"/>
              <p:cNvSpPr/>
              <p:nvPr/>
            </p:nvSpPr>
            <p:spPr>
              <a:xfrm>
                <a:off x="4746150" y="887700"/>
                <a:ext cx="40300" cy="39550"/>
              </a:xfrm>
              <a:custGeom>
                <a:avLst/>
                <a:gdLst/>
                <a:ahLst/>
                <a:cxnLst/>
                <a:rect l="l" t="t" r="r" b="b"/>
                <a:pathLst>
                  <a:path w="1612" h="1582" extrusionOk="0">
                    <a:moveTo>
                      <a:pt x="791" y="1"/>
                    </a:moveTo>
                    <a:cubicBezTo>
                      <a:pt x="335" y="1"/>
                      <a:pt x="0" y="366"/>
                      <a:pt x="0" y="791"/>
                    </a:cubicBezTo>
                    <a:cubicBezTo>
                      <a:pt x="0" y="1247"/>
                      <a:pt x="335" y="1581"/>
                      <a:pt x="791" y="1581"/>
                    </a:cubicBezTo>
                    <a:cubicBezTo>
                      <a:pt x="1246" y="1581"/>
                      <a:pt x="1611" y="1217"/>
                      <a:pt x="1611" y="791"/>
                    </a:cubicBezTo>
                    <a:cubicBezTo>
                      <a:pt x="1611" y="335"/>
                      <a:pt x="1246"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5"/>
              <p:cNvSpPr/>
              <p:nvPr/>
            </p:nvSpPr>
            <p:spPr>
              <a:xfrm>
                <a:off x="4746150" y="755500"/>
                <a:ext cx="40300" cy="40300"/>
              </a:xfrm>
              <a:custGeom>
                <a:avLst/>
                <a:gdLst/>
                <a:ahLst/>
                <a:cxnLst/>
                <a:rect l="l" t="t" r="r" b="b"/>
                <a:pathLst>
                  <a:path w="1612" h="1612" extrusionOk="0">
                    <a:moveTo>
                      <a:pt x="791" y="0"/>
                    </a:moveTo>
                    <a:cubicBezTo>
                      <a:pt x="335" y="0"/>
                      <a:pt x="0" y="395"/>
                      <a:pt x="0" y="790"/>
                    </a:cubicBezTo>
                    <a:cubicBezTo>
                      <a:pt x="0" y="1216"/>
                      <a:pt x="335" y="1611"/>
                      <a:pt x="791" y="1611"/>
                    </a:cubicBezTo>
                    <a:cubicBezTo>
                      <a:pt x="1246" y="1611"/>
                      <a:pt x="1611" y="1216"/>
                      <a:pt x="1611" y="790"/>
                    </a:cubicBezTo>
                    <a:cubicBezTo>
                      <a:pt x="1611" y="334"/>
                      <a:pt x="1246"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5"/>
              <p:cNvSpPr/>
              <p:nvPr/>
            </p:nvSpPr>
            <p:spPr>
              <a:xfrm>
                <a:off x="4591125" y="1284375"/>
                <a:ext cx="40300" cy="40300"/>
              </a:xfrm>
              <a:custGeom>
                <a:avLst/>
                <a:gdLst/>
                <a:ahLst/>
                <a:cxnLst/>
                <a:rect l="l" t="t" r="r" b="b"/>
                <a:pathLst>
                  <a:path w="1612" h="1612" extrusionOk="0">
                    <a:moveTo>
                      <a:pt x="821" y="0"/>
                    </a:moveTo>
                    <a:cubicBezTo>
                      <a:pt x="365" y="0"/>
                      <a:pt x="1" y="396"/>
                      <a:pt x="1" y="821"/>
                    </a:cubicBezTo>
                    <a:cubicBezTo>
                      <a:pt x="1" y="1277"/>
                      <a:pt x="365" y="1611"/>
                      <a:pt x="821" y="1611"/>
                    </a:cubicBezTo>
                    <a:cubicBezTo>
                      <a:pt x="1277" y="1611"/>
                      <a:pt x="1612" y="1277"/>
                      <a:pt x="1612" y="821"/>
                    </a:cubicBezTo>
                    <a:cubicBezTo>
                      <a:pt x="1612"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5"/>
              <p:cNvSpPr/>
              <p:nvPr/>
            </p:nvSpPr>
            <p:spPr>
              <a:xfrm>
                <a:off x="4591125" y="1152900"/>
                <a:ext cx="40300" cy="39550"/>
              </a:xfrm>
              <a:custGeom>
                <a:avLst/>
                <a:gdLst/>
                <a:ahLst/>
                <a:cxnLst/>
                <a:rect l="l" t="t" r="r" b="b"/>
                <a:pathLst>
                  <a:path w="1612" h="1582" extrusionOk="0">
                    <a:moveTo>
                      <a:pt x="821" y="1"/>
                    </a:moveTo>
                    <a:cubicBezTo>
                      <a:pt x="365" y="1"/>
                      <a:pt x="1" y="366"/>
                      <a:pt x="1" y="791"/>
                    </a:cubicBezTo>
                    <a:cubicBezTo>
                      <a:pt x="1" y="1186"/>
                      <a:pt x="365" y="1582"/>
                      <a:pt x="821" y="1582"/>
                    </a:cubicBezTo>
                    <a:cubicBezTo>
                      <a:pt x="1277" y="1582"/>
                      <a:pt x="1612" y="1186"/>
                      <a:pt x="1612" y="791"/>
                    </a:cubicBezTo>
                    <a:cubicBezTo>
                      <a:pt x="1612" y="33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5"/>
              <p:cNvSpPr/>
              <p:nvPr/>
            </p:nvSpPr>
            <p:spPr>
              <a:xfrm>
                <a:off x="4591125" y="1020700"/>
                <a:ext cx="40300" cy="39525"/>
              </a:xfrm>
              <a:custGeom>
                <a:avLst/>
                <a:gdLst/>
                <a:ahLst/>
                <a:cxnLst/>
                <a:rect l="l" t="t" r="r" b="b"/>
                <a:pathLst>
                  <a:path w="1612" h="1581" extrusionOk="0">
                    <a:moveTo>
                      <a:pt x="821" y="0"/>
                    </a:moveTo>
                    <a:cubicBezTo>
                      <a:pt x="365" y="0"/>
                      <a:pt x="1" y="365"/>
                      <a:pt x="1" y="790"/>
                    </a:cubicBezTo>
                    <a:cubicBezTo>
                      <a:pt x="1" y="1216"/>
                      <a:pt x="365" y="1581"/>
                      <a:pt x="821" y="1581"/>
                    </a:cubicBezTo>
                    <a:cubicBezTo>
                      <a:pt x="1277" y="1581"/>
                      <a:pt x="1612" y="1246"/>
                      <a:pt x="1612" y="790"/>
                    </a:cubicBezTo>
                    <a:cubicBezTo>
                      <a:pt x="1612" y="33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5"/>
              <p:cNvSpPr/>
              <p:nvPr/>
            </p:nvSpPr>
            <p:spPr>
              <a:xfrm>
                <a:off x="4591125" y="887700"/>
                <a:ext cx="40300" cy="39550"/>
              </a:xfrm>
              <a:custGeom>
                <a:avLst/>
                <a:gdLst/>
                <a:ahLst/>
                <a:cxnLst/>
                <a:rect l="l" t="t" r="r" b="b"/>
                <a:pathLst>
                  <a:path w="1612" h="1582" extrusionOk="0">
                    <a:moveTo>
                      <a:pt x="821" y="1"/>
                    </a:moveTo>
                    <a:cubicBezTo>
                      <a:pt x="365" y="1"/>
                      <a:pt x="1" y="366"/>
                      <a:pt x="1" y="791"/>
                    </a:cubicBezTo>
                    <a:cubicBezTo>
                      <a:pt x="1" y="1247"/>
                      <a:pt x="365" y="1581"/>
                      <a:pt x="821" y="1581"/>
                    </a:cubicBezTo>
                    <a:cubicBezTo>
                      <a:pt x="1277" y="1581"/>
                      <a:pt x="1612" y="1217"/>
                      <a:pt x="1612" y="791"/>
                    </a:cubicBezTo>
                    <a:cubicBezTo>
                      <a:pt x="1612" y="33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5"/>
              <p:cNvSpPr/>
              <p:nvPr/>
            </p:nvSpPr>
            <p:spPr>
              <a:xfrm>
                <a:off x="4591125" y="755500"/>
                <a:ext cx="40300" cy="40300"/>
              </a:xfrm>
              <a:custGeom>
                <a:avLst/>
                <a:gdLst/>
                <a:ahLst/>
                <a:cxnLst/>
                <a:rect l="l" t="t" r="r" b="b"/>
                <a:pathLst>
                  <a:path w="1612" h="1612" extrusionOk="0">
                    <a:moveTo>
                      <a:pt x="821" y="0"/>
                    </a:moveTo>
                    <a:cubicBezTo>
                      <a:pt x="365" y="0"/>
                      <a:pt x="1" y="395"/>
                      <a:pt x="1" y="790"/>
                    </a:cubicBezTo>
                    <a:cubicBezTo>
                      <a:pt x="1" y="1216"/>
                      <a:pt x="365" y="1611"/>
                      <a:pt x="821" y="1611"/>
                    </a:cubicBezTo>
                    <a:cubicBezTo>
                      <a:pt x="1277" y="1611"/>
                      <a:pt x="1612" y="1216"/>
                      <a:pt x="1612" y="790"/>
                    </a:cubicBezTo>
                    <a:cubicBezTo>
                      <a:pt x="1612" y="334"/>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5"/>
              <p:cNvSpPr/>
              <p:nvPr/>
            </p:nvSpPr>
            <p:spPr>
              <a:xfrm>
                <a:off x="4437625" y="1284375"/>
                <a:ext cx="39550" cy="40300"/>
              </a:xfrm>
              <a:custGeom>
                <a:avLst/>
                <a:gdLst/>
                <a:ahLst/>
                <a:cxnLst/>
                <a:rect l="l" t="t" r="r" b="b"/>
                <a:pathLst>
                  <a:path w="1582" h="1612" extrusionOk="0">
                    <a:moveTo>
                      <a:pt x="791" y="0"/>
                    </a:moveTo>
                    <a:cubicBezTo>
                      <a:pt x="335" y="0"/>
                      <a:pt x="1" y="396"/>
                      <a:pt x="1" y="821"/>
                    </a:cubicBezTo>
                    <a:cubicBezTo>
                      <a:pt x="1" y="1277"/>
                      <a:pt x="335" y="1611"/>
                      <a:pt x="791" y="1611"/>
                    </a:cubicBezTo>
                    <a:cubicBezTo>
                      <a:pt x="1247" y="1611"/>
                      <a:pt x="1581" y="1277"/>
                      <a:pt x="1581" y="821"/>
                    </a:cubicBezTo>
                    <a:cubicBezTo>
                      <a:pt x="1581"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5"/>
              <p:cNvSpPr/>
              <p:nvPr/>
            </p:nvSpPr>
            <p:spPr>
              <a:xfrm>
                <a:off x="4437625" y="1152900"/>
                <a:ext cx="39550" cy="39550"/>
              </a:xfrm>
              <a:custGeom>
                <a:avLst/>
                <a:gdLst/>
                <a:ahLst/>
                <a:cxnLst/>
                <a:rect l="l" t="t" r="r" b="b"/>
                <a:pathLst>
                  <a:path w="1582" h="1582" extrusionOk="0">
                    <a:moveTo>
                      <a:pt x="791" y="1"/>
                    </a:moveTo>
                    <a:cubicBezTo>
                      <a:pt x="335" y="1"/>
                      <a:pt x="1" y="366"/>
                      <a:pt x="1" y="791"/>
                    </a:cubicBezTo>
                    <a:cubicBezTo>
                      <a:pt x="1" y="1186"/>
                      <a:pt x="335" y="1582"/>
                      <a:pt x="791" y="1582"/>
                    </a:cubicBezTo>
                    <a:cubicBezTo>
                      <a:pt x="1247" y="1582"/>
                      <a:pt x="1581" y="1186"/>
                      <a:pt x="1581" y="791"/>
                    </a:cubicBezTo>
                    <a:cubicBezTo>
                      <a:pt x="1581"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5"/>
              <p:cNvSpPr/>
              <p:nvPr/>
            </p:nvSpPr>
            <p:spPr>
              <a:xfrm>
                <a:off x="4437625" y="1020700"/>
                <a:ext cx="39550" cy="39525"/>
              </a:xfrm>
              <a:custGeom>
                <a:avLst/>
                <a:gdLst/>
                <a:ahLst/>
                <a:cxnLst/>
                <a:rect l="l" t="t" r="r" b="b"/>
                <a:pathLst>
                  <a:path w="1582" h="1581" extrusionOk="0">
                    <a:moveTo>
                      <a:pt x="791" y="0"/>
                    </a:moveTo>
                    <a:cubicBezTo>
                      <a:pt x="335" y="0"/>
                      <a:pt x="1" y="365"/>
                      <a:pt x="1" y="790"/>
                    </a:cubicBezTo>
                    <a:cubicBezTo>
                      <a:pt x="1" y="1216"/>
                      <a:pt x="335" y="1581"/>
                      <a:pt x="791" y="1581"/>
                    </a:cubicBezTo>
                    <a:cubicBezTo>
                      <a:pt x="1247" y="1581"/>
                      <a:pt x="1581" y="1246"/>
                      <a:pt x="1581" y="790"/>
                    </a:cubicBezTo>
                    <a:cubicBezTo>
                      <a:pt x="1581" y="33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5"/>
              <p:cNvSpPr/>
              <p:nvPr/>
            </p:nvSpPr>
            <p:spPr>
              <a:xfrm>
                <a:off x="4437625" y="887700"/>
                <a:ext cx="39550" cy="39550"/>
              </a:xfrm>
              <a:custGeom>
                <a:avLst/>
                <a:gdLst/>
                <a:ahLst/>
                <a:cxnLst/>
                <a:rect l="l" t="t" r="r" b="b"/>
                <a:pathLst>
                  <a:path w="1582" h="1582" extrusionOk="0">
                    <a:moveTo>
                      <a:pt x="791" y="1"/>
                    </a:moveTo>
                    <a:cubicBezTo>
                      <a:pt x="335" y="1"/>
                      <a:pt x="1" y="366"/>
                      <a:pt x="1" y="791"/>
                    </a:cubicBezTo>
                    <a:cubicBezTo>
                      <a:pt x="1" y="1247"/>
                      <a:pt x="335" y="1581"/>
                      <a:pt x="791" y="1581"/>
                    </a:cubicBezTo>
                    <a:cubicBezTo>
                      <a:pt x="1247" y="1581"/>
                      <a:pt x="1581" y="1217"/>
                      <a:pt x="1581" y="791"/>
                    </a:cubicBezTo>
                    <a:cubicBezTo>
                      <a:pt x="1581"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5"/>
              <p:cNvSpPr/>
              <p:nvPr/>
            </p:nvSpPr>
            <p:spPr>
              <a:xfrm>
                <a:off x="4437625" y="755500"/>
                <a:ext cx="39550" cy="40300"/>
              </a:xfrm>
              <a:custGeom>
                <a:avLst/>
                <a:gdLst/>
                <a:ahLst/>
                <a:cxnLst/>
                <a:rect l="l" t="t" r="r" b="b"/>
                <a:pathLst>
                  <a:path w="1582" h="1612" extrusionOk="0">
                    <a:moveTo>
                      <a:pt x="791" y="0"/>
                    </a:moveTo>
                    <a:cubicBezTo>
                      <a:pt x="335" y="0"/>
                      <a:pt x="1" y="395"/>
                      <a:pt x="1" y="790"/>
                    </a:cubicBezTo>
                    <a:cubicBezTo>
                      <a:pt x="1" y="1216"/>
                      <a:pt x="335" y="1611"/>
                      <a:pt x="791" y="1611"/>
                    </a:cubicBezTo>
                    <a:cubicBezTo>
                      <a:pt x="1247" y="1611"/>
                      <a:pt x="1581" y="1216"/>
                      <a:pt x="1581" y="790"/>
                    </a:cubicBezTo>
                    <a:cubicBezTo>
                      <a:pt x="1581" y="334"/>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5"/>
              <p:cNvSpPr/>
              <p:nvPr/>
            </p:nvSpPr>
            <p:spPr>
              <a:xfrm>
                <a:off x="4282600" y="1284375"/>
                <a:ext cx="40300" cy="40300"/>
              </a:xfrm>
              <a:custGeom>
                <a:avLst/>
                <a:gdLst/>
                <a:ahLst/>
                <a:cxnLst/>
                <a:rect l="l" t="t" r="r" b="b"/>
                <a:pathLst>
                  <a:path w="1612" h="1612" extrusionOk="0">
                    <a:moveTo>
                      <a:pt x="791" y="0"/>
                    </a:moveTo>
                    <a:cubicBezTo>
                      <a:pt x="335" y="0"/>
                      <a:pt x="1" y="396"/>
                      <a:pt x="1" y="821"/>
                    </a:cubicBezTo>
                    <a:cubicBezTo>
                      <a:pt x="1" y="1277"/>
                      <a:pt x="335" y="1611"/>
                      <a:pt x="791" y="1611"/>
                    </a:cubicBezTo>
                    <a:cubicBezTo>
                      <a:pt x="1247" y="1611"/>
                      <a:pt x="1612" y="1277"/>
                      <a:pt x="1612" y="821"/>
                    </a:cubicBezTo>
                    <a:cubicBezTo>
                      <a:pt x="1612" y="36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5"/>
              <p:cNvSpPr/>
              <p:nvPr/>
            </p:nvSpPr>
            <p:spPr>
              <a:xfrm>
                <a:off x="4282600" y="1152900"/>
                <a:ext cx="40300" cy="39550"/>
              </a:xfrm>
              <a:custGeom>
                <a:avLst/>
                <a:gdLst/>
                <a:ahLst/>
                <a:cxnLst/>
                <a:rect l="l" t="t" r="r" b="b"/>
                <a:pathLst>
                  <a:path w="1612" h="1582" extrusionOk="0">
                    <a:moveTo>
                      <a:pt x="791" y="1"/>
                    </a:moveTo>
                    <a:cubicBezTo>
                      <a:pt x="335" y="1"/>
                      <a:pt x="1" y="366"/>
                      <a:pt x="1" y="791"/>
                    </a:cubicBezTo>
                    <a:cubicBezTo>
                      <a:pt x="1" y="1186"/>
                      <a:pt x="335" y="1582"/>
                      <a:pt x="791" y="1582"/>
                    </a:cubicBezTo>
                    <a:cubicBezTo>
                      <a:pt x="1247" y="1582"/>
                      <a:pt x="1612" y="1186"/>
                      <a:pt x="1612" y="791"/>
                    </a:cubicBezTo>
                    <a:cubicBezTo>
                      <a:pt x="1612" y="335"/>
                      <a:pt x="121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5"/>
              <p:cNvSpPr/>
              <p:nvPr/>
            </p:nvSpPr>
            <p:spPr>
              <a:xfrm>
                <a:off x="4282600" y="1020700"/>
                <a:ext cx="40300" cy="39525"/>
              </a:xfrm>
              <a:custGeom>
                <a:avLst/>
                <a:gdLst/>
                <a:ahLst/>
                <a:cxnLst/>
                <a:rect l="l" t="t" r="r" b="b"/>
                <a:pathLst>
                  <a:path w="1612" h="1581" extrusionOk="0">
                    <a:moveTo>
                      <a:pt x="791" y="0"/>
                    </a:moveTo>
                    <a:cubicBezTo>
                      <a:pt x="335" y="0"/>
                      <a:pt x="1" y="365"/>
                      <a:pt x="1" y="790"/>
                    </a:cubicBezTo>
                    <a:cubicBezTo>
                      <a:pt x="1" y="1216"/>
                      <a:pt x="335" y="1550"/>
                      <a:pt x="791" y="1581"/>
                    </a:cubicBezTo>
                    <a:cubicBezTo>
                      <a:pt x="1247" y="1581"/>
                      <a:pt x="1612" y="1246"/>
                      <a:pt x="1612" y="790"/>
                    </a:cubicBezTo>
                    <a:cubicBezTo>
                      <a:pt x="1612" y="33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5"/>
              <p:cNvSpPr/>
              <p:nvPr/>
            </p:nvSpPr>
            <p:spPr>
              <a:xfrm>
                <a:off x="4282600" y="887700"/>
                <a:ext cx="40300" cy="39550"/>
              </a:xfrm>
              <a:custGeom>
                <a:avLst/>
                <a:gdLst/>
                <a:ahLst/>
                <a:cxnLst/>
                <a:rect l="l" t="t" r="r" b="b"/>
                <a:pathLst>
                  <a:path w="1612" h="1582" extrusionOk="0">
                    <a:moveTo>
                      <a:pt x="791" y="1"/>
                    </a:moveTo>
                    <a:cubicBezTo>
                      <a:pt x="335" y="1"/>
                      <a:pt x="1" y="366"/>
                      <a:pt x="1" y="791"/>
                    </a:cubicBezTo>
                    <a:cubicBezTo>
                      <a:pt x="1" y="1247"/>
                      <a:pt x="335" y="1581"/>
                      <a:pt x="791" y="1581"/>
                    </a:cubicBezTo>
                    <a:cubicBezTo>
                      <a:pt x="1247" y="1581"/>
                      <a:pt x="1612" y="1217"/>
                      <a:pt x="1612" y="791"/>
                    </a:cubicBezTo>
                    <a:cubicBezTo>
                      <a:pt x="1612" y="335"/>
                      <a:pt x="121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5"/>
              <p:cNvSpPr/>
              <p:nvPr/>
            </p:nvSpPr>
            <p:spPr>
              <a:xfrm>
                <a:off x="4282600" y="755500"/>
                <a:ext cx="40300" cy="40300"/>
              </a:xfrm>
              <a:custGeom>
                <a:avLst/>
                <a:gdLst/>
                <a:ahLst/>
                <a:cxnLst/>
                <a:rect l="l" t="t" r="r" b="b"/>
                <a:pathLst>
                  <a:path w="1612" h="1612" extrusionOk="0">
                    <a:moveTo>
                      <a:pt x="791" y="0"/>
                    </a:moveTo>
                    <a:cubicBezTo>
                      <a:pt x="335" y="0"/>
                      <a:pt x="1" y="395"/>
                      <a:pt x="1" y="790"/>
                    </a:cubicBezTo>
                    <a:cubicBezTo>
                      <a:pt x="1" y="1216"/>
                      <a:pt x="335" y="1581"/>
                      <a:pt x="791" y="1611"/>
                    </a:cubicBezTo>
                    <a:cubicBezTo>
                      <a:pt x="1247" y="1611"/>
                      <a:pt x="1612" y="1216"/>
                      <a:pt x="1612" y="790"/>
                    </a:cubicBezTo>
                    <a:cubicBezTo>
                      <a:pt x="1612" y="334"/>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5" name="Google Shape;2375;p35"/>
            <p:cNvSpPr/>
            <p:nvPr/>
          </p:nvSpPr>
          <p:spPr>
            <a:xfrm>
              <a:off x="7664600" y="170200"/>
              <a:ext cx="196850" cy="172900"/>
            </a:xfrm>
            <a:custGeom>
              <a:avLst/>
              <a:gdLst/>
              <a:ahLst/>
              <a:cxnLst/>
              <a:rect l="l" t="t" r="r" b="b"/>
              <a:pathLst>
                <a:path w="7874" h="6916" extrusionOk="0">
                  <a:moveTo>
                    <a:pt x="3945" y="0"/>
                  </a:moveTo>
                  <a:cubicBezTo>
                    <a:pt x="3502" y="0"/>
                    <a:pt x="3051" y="86"/>
                    <a:pt x="2615" y="266"/>
                  </a:cubicBezTo>
                  <a:cubicBezTo>
                    <a:pt x="852" y="996"/>
                    <a:pt x="1" y="3032"/>
                    <a:pt x="761" y="4795"/>
                  </a:cubicBezTo>
                  <a:cubicBezTo>
                    <a:pt x="1310" y="6122"/>
                    <a:pt x="2582" y="6915"/>
                    <a:pt x="3930" y="6915"/>
                  </a:cubicBezTo>
                  <a:cubicBezTo>
                    <a:pt x="4373" y="6915"/>
                    <a:pt x="4824" y="6830"/>
                    <a:pt x="5259" y="6649"/>
                  </a:cubicBezTo>
                  <a:cubicBezTo>
                    <a:pt x="7022" y="5920"/>
                    <a:pt x="7873" y="3883"/>
                    <a:pt x="7114" y="2120"/>
                  </a:cubicBezTo>
                  <a:cubicBezTo>
                    <a:pt x="6564" y="793"/>
                    <a:pt x="5292" y="0"/>
                    <a:pt x="39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5"/>
            <p:cNvSpPr/>
            <p:nvPr/>
          </p:nvSpPr>
          <p:spPr>
            <a:xfrm>
              <a:off x="5951850" y="308652"/>
              <a:ext cx="615229" cy="912490"/>
            </a:xfrm>
            <a:custGeom>
              <a:avLst/>
              <a:gdLst/>
              <a:ahLst/>
              <a:cxnLst/>
              <a:rect l="l" t="t" r="r" b="b"/>
              <a:pathLst>
                <a:path w="26233" h="38908" extrusionOk="0">
                  <a:moveTo>
                    <a:pt x="6627" y="1"/>
                  </a:moveTo>
                  <a:cubicBezTo>
                    <a:pt x="1" y="14864"/>
                    <a:pt x="6658" y="32311"/>
                    <a:pt x="21521" y="38907"/>
                  </a:cubicBezTo>
                  <a:lnTo>
                    <a:pt x="26232" y="28360"/>
                  </a:lnTo>
                  <a:cubicBezTo>
                    <a:pt x="17175" y="24317"/>
                    <a:pt x="13162" y="13770"/>
                    <a:pt x="17175" y="4712"/>
                  </a:cubicBezTo>
                  <a:lnTo>
                    <a:pt x="6627" y="1"/>
                  </a:lnTo>
                  <a:close/>
                </a:path>
              </a:pathLst>
            </a:custGeom>
            <a:solidFill>
              <a:srgbClr val="EF3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7" name="Google Shape;2377;p35"/>
            <p:cNvGrpSpPr/>
            <p:nvPr/>
          </p:nvGrpSpPr>
          <p:grpSpPr>
            <a:xfrm>
              <a:off x="7497364" y="3063413"/>
              <a:ext cx="997279" cy="877401"/>
              <a:chOff x="2547775" y="1026125"/>
              <a:chExt cx="1218125" cy="1071700"/>
            </a:xfrm>
          </p:grpSpPr>
          <p:sp>
            <p:nvSpPr>
              <p:cNvPr id="2378" name="Google Shape;2378;p35"/>
              <p:cNvSpPr/>
              <p:nvPr/>
            </p:nvSpPr>
            <p:spPr>
              <a:xfrm>
                <a:off x="2547775" y="1026125"/>
                <a:ext cx="1218125" cy="1071700"/>
              </a:xfrm>
              <a:custGeom>
                <a:avLst/>
                <a:gdLst/>
                <a:ahLst/>
                <a:cxnLst/>
                <a:rect l="l" t="t" r="r" b="b"/>
                <a:pathLst>
                  <a:path w="48725" h="42868" extrusionOk="0">
                    <a:moveTo>
                      <a:pt x="24349" y="1"/>
                    </a:moveTo>
                    <a:cubicBezTo>
                      <a:pt x="21514" y="1"/>
                      <a:pt x="18633" y="566"/>
                      <a:pt x="15867" y="1759"/>
                    </a:cubicBezTo>
                    <a:cubicBezTo>
                      <a:pt x="4985" y="6470"/>
                      <a:pt x="1" y="19084"/>
                      <a:pt x="4712" y="29966"/>
                    </a:cubicBezTo>
                    <a:cubicBezTo>
                      <a:pt x="8195" y="38041"/>
                      <a:pt x="16088" y="42867"/>
                      <a:pt x="24370" y="42867"/>
                    </a:cubicBezTo>
                    <a:cubicBezTo>
                      <a:pt x="27218" y="42867"/>
                      <a:pt x="30112" y="42296"/>
                      <a:pt x="32889" y="41091"/>
                    </a:cubicBezTo>
                    <a:cubicBezTo>
                      <a:pt x="43740" y="36410"/>
                      <a:pt x="48725" y="23796"/>
                      <a:pt x="44044" y="12914"/>
                    </a:cubicBezTo>
                    <a:cubicBezTo>
                      <a:pt x="40534" y="4829"/>
                      <a:pt x="32636" y="1"/>
                      <a:pt x="24349" y="1"/>
                    </a:cubicBezTo>
                    <a:close/>
                  </a:path>
                </a:pathLst>
              </a:custGeom>
              <a:solidFill>
                <a:srgbClr val="47E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5"/>
              <p:cNvSpPr/>
              <p:nvPr/>
            </p:nvSpPr>
            <p:spPr>
              <a:xfrm>
                <a:off x="2917075" y="1351225"/>
                <a:ext cx="479525" cy="421900"/>
              </a:xfrm>
              <a:custGeom>
                <a:avLst/>
                <a:gdLst/>
                <a:ahLst/>
                <a:cxnLst/>
                <a:rect l="l" t="t" r="r" b="b"/>
                <a:pathLst>
                  <a:path w="19181" h="16876" extrusionOk="0">
                    <a:moveTo>
                      <a:pt x="9592" y="1"/>
                    </a:moveTo>
                    <a:cubicBezTo>
                      <a:pt x="8500" y="1"/>
                      <a:pt x="7391" y="216"/>
                      <a:pt x="6323" y="670"/>
                    </a:cubicBezTo>
                    <a:cubicBezTo>
                      <a:pt x="2037" y="2463"/>
                      <a:pt x="1" y="7418"/>
                      <a:pt x="1825" y="11704"/>
                    </a:cubicBezTo>
                    <a:cubicBezTo>
                      <a:pt x="3169" y="14938"/>
                      <a:pt x="6288" y="16876"/>
                      <a:pt x="9571" y="16876"/>
                    </a:cubicBezTo>
                    <a:cubicBezTo>
                      <a:pt x="10669" y="16876"/>
                      <a:pt x="11784" y="16659"/>
                      <a:pt x="12858" y="16202"/>
                    </a:cubicBezTo>
                    <a:cubicBezTo>
                      <a:pt x="17174" y="14409"/>
                      <a:pt x="19181" y="9454"/>
                      <a:pt x="17357" y="5169"/>
                    </a:cubicBezTo>
                    <a:cubicBezTo>
                      <a:pt x="16010" y="1951"/>
                      <a:pt x="12882" y="1"/>
                      <a:pt x="9592" y="1"/>
                    </a:cubicBezTo>
                    <a:close/>
                  </a:path>
                </a:pathLst>
              </a:custGeom>
              <a:solidFill>
                <a:srgbClr val="47E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1"/>
        <p:cNvGrpSpPr/>
        <p:nvPr/>
      </p:nvGrpSpPr>
      <p:grpSpPr>
        <a:xfrm>
          <a:off x="0" y="0"/>
          <a:ext cx="0" cy="0"/>
          <a:chOff x="0" y="0"/>
          <a:chExt cx="0" cy="0"/>
        </a:xfrm>
      </p:grpSpPr>
      <p:grpSp>
        <p:nvGrpSpPr>
          <p:cNvPr id="102" name="Google Shape;102;p3"/>
          <p:cNvGrpSpPr/>
          <p:nvPr/>
        </p:nvGrpSpPr>
        <p:grpSpPr>
          <a:xfrm>
            <a:off x="-8950" y="-26850"/>
            <a:ext cx="9153000" cy="5105525"/>
            <a:chOff x="-8950" y="-26850"/>
            <a:chExt cx="9153000" cy="5105525"/>
          </a:xfrm>
        </p:grpSpPr>
        <p:sp>
          <p:nvSpPr>
            <p:cNvPr id="103" name="Google Shape;103;p3"/>
            <p:cNvSpPr/>
            <p:nvPr/>
          </p:nvSpPr>
          <p:spPr>
            <a:xfrm>
              <a:off x="-8950" y="-26850"/>
              <a:ext cx="9153000" cy="2486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 name="Google Shape;104;p3"/>
            <p:cNvGrpSpPr/>
            <p:nvPr/>
          </p:nvGrpSpPr>
          <p:grpSpPr>
            <a:xfrm>
              <a:off x="4735175" y="-26850"/>
              <a:ext cx="1968150" cy="1742925"/>
              <a:chOff x="4735175" y="-26850"/>
              <a:chExt cx="1968150" cy="1742925"/>
            </a:xfrm>
          </p:grpSpPr>
          <p:grpSp>
            <p:nvGrpSpPr>
              <p:cNvPr id="105" name="Google Shape;105;p3"/>
              <p:cNvGrpSpPr/>
              <p:nvPr/>
            </p:nvGrpSpPr>
            <p:grpSpPr>
              <a:xfrm>
                <a:off x="4735175" y="-26850"/>
                <a:ext cx="1968150" cy="818250"/>
                <a:chOff x="1697875" y="314875"/>
                <a:chExt cx="1968150" cy="818250"/>
              </a:xfrm>
            </p:grpSpPr>
            <p:sp>
              <p:nvSpPr>
                <p:cNvPr id="106" name="Google Shape;106;p3"/>
                <p:cNvSpPr/>
                <p:nvPr/>
              </p:nvSpPr>
              <p:spPr>
                <a:xfrm>
                  <a:off x="1697875" y="941800"/>
                  <a:ext cx="34200" cy="34200"/>
                </a:xfrm>
                <a:custGeom>
                  <a:avLst/>
                  <a:gdLst/>
                  <a:ahLst/>
                  <a:cxnLst/>
                  <a:rect l="l" t="t" r="r" b="b"/>
                  <a:pathLst>
                    <a:path w="1368" h="1368" extrusionOk="0">
                      <a:moveTo>
                        <a:pt x="699" y="0"/>
                      </a:moveTo>
                      <a:cubicBezTo>
                        <a:pt x="304" y="0"/>
                        <a:pt x="0" y="304"/>
                        <a:pt x="0" y="669"/>
                      </a:cubicBezTo>
                      <a:cubicBezTo>
                        <a:pt x="0" y="1064"/>
                        <a:pt x="304" y="1368"/>
                        <a:pt x="699" y="1368"/>
                      </a:cubicBezTo>
                      <a:cubicBezTo>
                        <a:pt x="1064" y="1368"/>
                        <a:pt x="1368" y="1064"/>
                        <a:pt x="1368" y="669"/>
                      </a:cubicBezTo>
                      <a:cubicBezTo>
                        <a:pt x="1368" y="304"/>
                        <a:pt x="1064"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697875" y="1098325"/>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1697875" y="784500"/>
                  <a:ext cx="34200" cy="34200"/>
                </a:xfrm>
                <a:custGeom>
                  <a:avLst/>
                  <a:gdLst/>
                  <a:ahLst/>
                  <a:cxnLst/>
                  <a:rect l="l" t="t" r="r" b="b"/>
                  <a:pathLst>
                    <a:path w="1368" h="1368" extrusionOk="0">
                      <a:moveTo>
                        <a:pt x="699" y="0"/>
                      </a:moveTo>
                      <a:cubicBezTo>
                        <a:pt x="304" y="0"/>
                        <a:pt x="0" y="304"/>
                        <a:pt x="0" y="699"/>
                      </a:cubicBezTo>
                      <a:cubicBezTo>
                        <a:pt x="0" y="1064"/>
                        <a:pt x="304" y="1368"/>
                        <a:pt x="699" y="1368"/>
                      </a:cubicBezTo>
                      <a:cubicBezTo>
                        <a:pt x="1064" y="1368"/>
                        <a:pt x="1368" y="1064"/>
                        <a:pt x="1368" y="699"/>
                      </a:cubicBezTo>
                      <a:cubicBezTo>
                        <a:pt x="1368" y="304"/>
                        <a:pt x="1064"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846800" y="941800"/>
                  <a:ext cx="34225" cy="34200"/>
                </a:xfrm>
                <a:custGeom>
                  <a:avLst/>
                  <a:gdLst/>
                  <a:ahLst/>
                  <a:cxnLst/>
                  <a:rect l="l" t="t" r="r" b="b"/>
                  <a:pathLst>
                    <a:path w="1369" h="1368" extrusionOk="0">
                      <a:moveTo>
                        <a:pt x="700" y="0"/>
                      </a:moveTo>
                      <a:cubicBezTo>
                        <a:pt x="335" y="0"/>
                        <a:pt x="1" y="304"/>
                        <a:pt x="1" y="669"/>
                      </a:cubicBezTo>
                      <a:cubicBezTo>
                        <a:pt x="1" y="1064"/>
                        <a:pt x="335" y="1368"/>
                        <a:pt x="700" y="1368"/>
                      </a:cubicBezTo>
                      <a:cubicBezTo>
                        <a:pt x="1065" y="1368"/>
                        <a:pt x="1369" y="1064"/>
                        <a:pt x="1369" y="669"/>
                      </a:cubicBezTo>
                      <a:cubicBezTo>
                        <a:pt x="1369" y="304"/>
                        <a:pt x="1065" y="0"/>
                        <a:pt x="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1846050" y="1098325"/>
                  <a:ext cx="35725" cy="34225"/>
                </a:xfrm>
                <a:custGeom>
                  <a:avLst/>
                  <a:gdLst/>
                  <a:ahLst/>
                  <a:cxnLst/>
                  <a:rect l="l" t="t" r="r" b="b"/>
                  <a:pathLst>
                    <a:path w="1429" h="1369" extrusionOk="0">
                      <a:moveTo>
                        <a:pt x="730" y="1"/>
                      </a:moveTo>
                      <a:cubicBezTo>
                        <a:pt x="365" y="1"/>
                        <a:pt x="0" y="305"/>
                        <a:pt x="31" y="700"/>
                      </a:cubicBezTo>
                      <a:cubicBezTo>
                        <a:pt x="31" y="1064"/>
                        <a:pt x="365" y="1368"/>
                        <a:pt x="730" y="1368"/>
                      </a:cubicBezTo>
                      <a:cubicBezTo>
                        <a:pt x="1125" y="1368"/>
                        <a:pt x="1429" y="1064"/>
                        <a:pt x="1429" y="700"/>
                      </a:cubicBezTo>
                      <a:cubicBezTo>
                        <a:pt x="1429" y="305"/>
                        <a:pt x="112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846050" y="784500"/>
                  <a:ext cx="35725" cy="34200"/>
                </a:xfrm>
                <a:custGeom>
                  <a:avLst/>
                  <a:gdLst/>
                  <a:ahLst/>
                  <a:cxnLst/>
                  <a:rect l="l" t="t" r="r" b="b"/>
                  <a:pathLst>
                    <a:path w="1429" h="1368" extrusionOk="0">
                      <a:moveTo>
                        <a:pt x="730" y="0"/>
                      </a:moveTo>
                      <a:cubicBezTo>
                        <a:pt x="365" y="0"/>
                        <a:pt x="0" y="304"/>
                        <a:pt x="31" y="699"/>
                      </a:cubicBezTo>
                      <a:cubicBezTo>
                        <a:pt x="31" y="1064"/>
                        <a:pt x="365" y="1368"/>
                        <a:pt x="730" y="1368"/>
                      </a:cubicBezTo>
                      <a:cubicBezTo>
                        <a:pt x="1125" y="1368"/>
                        <a:pt x="1429" y="1064"/>
                        <a:pt x="1429" y="699"/>
                      </a:cubicBezTo>
                      <a:cubicBezTo>
                        <a:pt x="1429" y="304"/>
                        <a:pt x="112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995750" y="941800"/>
                  <a:ext cx="34225" cy="34200"/>
                </a:xfrm>
                <a:custGeom>
                  <a:avLst/>
                  <a:gdLst/>
                  <a:ahLst/>
                  <a:cxnLst/>
                  <a:rect l="l" t="t" r="r" b="b"/>
                  <a:pathLst>
                    <a:path w="1369" h="1368" extrusionOk="0">
                      <a:moveTo>
                        <a:pt x="669" y="0"/>
                      </a:moveTo>
                      <a:cubicBezTo>
                        <a:pt x="304" y="0"/>
                        <a:pt x="0" y="304"/>
                        <a:pt x="0" y="669"/>
                      </a:cubicBezTo>
                      <a:cubicBezTo>
                        <a:pt x="0" y="1064"/>
                        <a:pt x="304" y="1368"/>
                        <a:pt x="669" y="1368"/>
                      </a:cubicBezTo>
                      <a:cubicBezTo>
                        <a:pt x="1064" y="1368"/>
                        <a:pt x="1368" y="1064"/>
                        <a:pt x="1368" y="66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993475" y="1098525"/>
                  <a:ext cx="38000" cy="34025"/>
                </a:xfrm>
                <a:custGeom>
                  <a:avLst/>
                  <a:gdLst/>
                  <a:ahLst/>
                  <a:cxnLst/>
                  <a:rect l="l" t="t" r="r" b="b"/>
                  <a:pathLst>
                    <a:path w="1520" h="1361" extrusionOk="0">
                      <a:moveTo>
                        <a:pt x="760" y="0"/>
                      </a:moveTo>
                      <a:cubicBezTo>
                        <a:pt x="585" y="0"/>
                        <a:pt x="410" y="69"/>
                        <a:pt x="274" y="205"/>
                      </a:cubicBezTo>
                      <a:cubicBezTo>
                        <a:pt x="0" y="479"/>
                        <a:pt x="0" y="904"/>
                        <a:pt x="274" y="1178"/>
                      </a:cubicBezTo>
                      <a:cubicBezTo>
                        <a:pt x="410" y="1300"/>
                        <a:pt x="585" y="1360"/>
                        <a:pt x="760" y="1360"/>
                      </a:cubicBezTo>
                      <a:cubicBezTo>
                        <a:pt x="935" y="1360"/>
                        <a:pt x="1110" y="1300"/>
                        <a:pt x="1246" y="1178"/>
                      </a:cubicBezTo>
                      <a:cubicBezTo>
                        <a:pt x="1520" y="904"/>
                        <a:pt x="1520" y="479"/>
                        <a:pt x="1246" y="205"/>
                      </a:cubicBezTo>
                      <a:cubicBezTo>
                        <a:pt x="1110" y="69"/>
                        <a:pt x="935"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995750" y="784500"/>
                  <a:ext cx="34225" cy="34200"/>
                </a:xfrm>
                <a:custGeom>
                  <a:avLst/>
                  <a:gdLst/>
                  <a:ahLst/>
                  <a:cxnLst/>
                  <a:rect l="l" t="t" r="r" b="b"/>
                  <a:pathLst>
                    <a:path w="1369" h="1368" extrusionOk="0">
                      <a:moveTo>
                        <a:pt x="669" y="0"/>
                      </a:moveTo>
                      <a:cubicBezTo>
                        <a:pt x="304" y="0"/>
                        <a:pt x="0" y="304"/>
                        <a:pt x="0" y="699"/>
                      </a:cubicBezTo>
                      <a:cubicBezTo>
                        <a:pt x="0" y="1064"/>
                        <a:pt x="304" y="1368"/>
                        <a:pt x="669" y="1368"/>
                      </a:cubicBezTo>
                      <a:cubicBezTo>
                        <a:pt x="1064" y="1368"/>
                        <a:pt x="1368" y="1064"/>
                        <a:pt x="1368" y="69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144675" y="941800"/>
                  <a:ext cx="34225" cy="34200"/>
                </a:xfrm>
                <a:custGeom>
                  <a:avLst/>
                  <a:gdLst/>
                  <a:ahLst/>
                  <a:cxnLst/>
                  <a:rect l="l" t="t" r="r" b="b"/>
                  <a:pathLst>
                    <a:path w="1369" h="1368" extrusionOk="0">
                      <a:moveTo>
                        <a:pt x="670" y="0"/>
                      </a:moveTo>
                      <a:cubicBezTo>
                        <a:pt x="274" y="0"/>
                        <a:pt x="1" y="304"/>
                        <a:pt x="1" y="669"/>
                      </a:cubicBezTo>
                      <a:cubicBezTo>
                        <a:pt x="1" y="1064"/>
                        <a:pt x="305" y="1368"/>
                        <a:pt x="670" y="1368"/>
                      </a:cubicBezTo>
                      <a:cubicBezTo>
                        <a:pt x="1065" y="1368"/>
                        <a:pt x="1369" y="1064"/>
                        <a:pt x="1369" y="669"/>
                      </a:cubicBezTo>
                      <a:cubicBezTo>
                        <a:pt x="1369" y="304"/>
                        <a:pt x="1065"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143925" y="1098325"/>
                  <a:ext cx="34975" cy="34225"/>
                </a:xfrm>
                <a:custGeom>
                  <a:avLst/>
                  <a:gdLst/>
                  <a:ahLst/>
                  <a:cxnLst/>
                  <a:rect l="l" t="t" r="r" b="b"/>
                  <a:pathLst>
                    <a:path w="1399" h="1369" extrusionOk="0">
                      <a:moveTo>
                        <a:pt x="700" y="1"/>
                      </a:moveTo>
                      <a:cubicBezTo>
                        <a:pt x="304" y="1"/>
                        <a:pt x="0" y="305"/>
                        <a:pt x="31" y="700"/>
                      </a:cubicBezTo>
                      <a:cubicBezTo>
                        <a:pt x="31" y="1064"/>
                        <a:pt x="335" y="1368"/>
                        <a:pt x="700" y="1368"/>
                      </a:cubicBezTo>
                      <a:cubicBezTo>
                        <a:pt x="1095" y="1368"/>
                        <a:pt x="1399" y="1064"/>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2143925" y="784500"/>
                  <a:ext cx="34975" cy="34200"/>
                </a:xfrm>
                <a:custGeom>
                  <a:avLst/>
                  <a:gdLst/>
                  <a:ahLst/>
                  <a:cxnLst/>
                  <a:rect l="l" t="t" r="r" b="b"/>
                  <a:pathLst>
                    <a:path w="1399" h="1368" extrusionOk="0">
                      <a:moveTo>
                        <a:pt x="700" y="0"/>
                      </a:moveTo>
                      <a:cubicBezTo>
                        <a:pt x="304" y="0"/>
                        <a:pt x="0" y="304"/>
                        <a:pt x="31" y="699"/>
                      </a:cubicBezTo>
                      <a:cubicBezTo>
                        <a:pt x="31" y="1064"/>
                        <a:pt x="335" y="1368"/>
                        <a:pt x="700" y="1368"/>
                      </a:cubicBezTo>
                      <a:cubicBezTo>
                        <a:pt x="1095" y="1368"/>
                        <a:pt x="1399" y="1064"/>
                        <a:pt x="1399" y="699"/>
                      </a:cubicBezTo>
                      <a:cubicBezTo>
                        <a:pt x="1399" y="304"/>
                        <a:pt x="1095" y="0"/>
                        <a:pt x="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292850" y="941800"/>
                  <a:ext cx="34225" cy="34200"/>
                </a:xfrm>
                <a:custGeom>
                  <a:avLst/>
                  <a:gdLst/>
                  <a:ahLst/>
                  <a:cxnLst/>
                  <a:rect l="l" t="t" r="r" b="b"/>
                  <a:pathLst>
                    <a:path w="1369" h="1368" extrusionOk="0">
                      <a:moveTo>
                        <a:pt x="670" y="0"/>
                      </a:moveTo>
                      <a:cubicBezTo>
                        <a:pt x="305" y="0"/>
                        <a:pt x="1" y="304"/>
                        <a:pt x="1" y="669"/>
                      </a:cubicBezTo>
                      <a:cubicBezTo>
                        <a:pt x="1" y="1064"/>
                        <a:pt x="305" y="1368"/>
                        <a:pt x="670" y="1368"/>
                      </a:cubicBezTo>
                      <a:cubicBezTo>
                        <a:pt x="1065" y="1368"/>
                        <a:pt x="1369" y="1064"/>
                        <a:pt x="1369" y="669"/>
                      </a:cubicBezTo>
                      <a:cubicBezTo>
                        <a:pt x="1369" y="304"/>
                        <a:pt x="1065"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292850" y="1098325"/>
                  <a:ext cx="34225" cy="34225"/>
                </a:xfrm>
                <a:custGeom>
                  <a:avLst/>
                  <a:gdLst/>
                  <a:ahLst/>
                  <a:cxnLst/>
                  <a:rect l="l" t="t" r="r" b="b"/>
                  <a:pathLst>
                    <a:path w="1369" h="1369" extrusionOk="0">
                      <a:moveTo>
                        <a:pt x="670" y="1"/>
                      </a:moveTo>
                      <a:cubicBezTo>
                        <a:pt x="305" y="1"/>
                        <a:pt x="1" y="305"/>
                        <a:pt x="1" y="700"/>
                      </a:cubicBezTo>
                      <a:cubicBezTo>
                        <a:pt x="1" y="1064"/>
                        <a:pt x="305" y="1368"/>
                        <a:pt x="670" y="1368"/>
                      </a:cubicBezTo>
                      <a:cubicBezTo>
                        <a:pt x="1065" y="1368"/>
                        <a:pt x="1369" y="1064"/>
                        <a:pt x="1369" y="700"/>
                      </a:cubicBezTo>
                      <a:cubicBezTo>
                        <a:pt x="1369" y="305"/>
                        <a:pt x="1065"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2292850" y="784500"/>
                  <a:ext cx="34225" cy="34200"/>
                </a:xfrm>
                <a:custGeom>
                  <a:avLst/>
                  <a:gdLst/>
                  <a:ahLst/>
                  <a:cxnLst/>
                  <a:rect l="l" t="t" r="r" b="b"/>
                  <a:pathLst>
                    <a:path w="1369" h="1368" extrusionOk="0">
                      <a:moveTo>
                        <a:pt x="670" y="0"/>
                      </a:moveTo>
                      <a:cubicBezTo>
                        <a:pt x="305" y="0"/>
                        <a:pt x="1" y="304"/>
                        <a:pt x="1" y="699"/>
                      </a:cubicBezTo>
                      <a:cubicBezTo>
                        <a:pt x="1" y="1064"/>
                        <a:pt x="305" y="1368"/>
                        <a:pt x="670" y="1368"/>
                      </a:cubicBezTo>
                      <a:cubicBezTo>
                        <a:pt x="1065" y="1368"/>
                        <a:pt x="1369" y="1064"/>
                        <a:pt x="1369" y="699"/>
                      </a:cubicBezTo>
                      <a:cubicBezTo>
                        <a:pt x="1369" y="304"/>
                        <a:pt x="1065"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2441050" y="941800"/>
                  <a:ext cx="34975" cy="34200"/>
                </a:xfrm>
                <a:custGeom>
                  <a:avLst/>
                  <a:gdLst/>
                  <a:ahLst/>
                  <a:cxnLst/>
                  <a:rect l="l" t="t" r="r" b="b"/>
                  <a:pathLst>
                    <a:path w="1399" h="1368" extrusionOk="0">
                      <a:moveTo>
                        <a:pt x="730" y="0"/>
                      </a:moveTo>
                      <a:cubicBezTo>
                        <a:pt x="304" y="0"/>
                        <a:pt x="0" y="304"/>
                        <a:pt x="31" y="669"/>
                      </a:cubicBezTo>
                      <a:cubicBezTo>
                        <a:pt x="31" y="1064"/>
                        <a:pt x="334" y="1368"/>
                        <a:pt x="730" y="1368"/>
                      </a:cubicBezTo>
                      <a:cubicBezTo>
                        <a:pt x="1094" y="1368"/>
                        <a:pt x="1398" y="1064"/>
                        <a:pt x="1398" y="669"/>
                      </a:cubicBezTo>
                      <a:cubicBezTo>
                        <a:pt x="1398" y="304"/>
                        <a:pt x="1094"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2439525" y="1098425"/>
                  <a:ext cx="38025" cy="33925"/>
                </a:xfrm>
                <a:custGeom>
                  <a:avLst/>
                  <a:gdLst/>
                  <a:ahLst/>
                  <a:cxnLst/>
                  <a:rect l="l" t="t" r="r" b="b"/>
                  <a:pathLst>
                    <a:path w="1521" h="1357" extrusionOk="0">
                      <a:moveTo>
                        <a:pt x="745" y="0"/>
                      </a:moveTo>
                      <a:cubicBezTo>
                        <a:pt x="575" y="0"/>
                        <a:pt x="407" y="61"/>
                        <a:pt x="274" y="179"/>
                      </a:cubicBezTo>
                      <a:cubicBezTo>
                        <a:pt x="0" y="453"/>
                        <a:pt x="0" y="878"/>
                        <a:pt x="274" y="1152"/>
                      </a:cubicBezTo>
                      <a:cubicBezTo>
                        <a:pt x="411" y="1288"/>
                        <a:pt x="585" y="1357"/>
                        <a:pt x="760" y="1357"/>
                      </a:cubicBezTo>
                      <a:cubicBezTo>
                        <a:pt x="935" y="1357"/>
                        <a:pt x="1110" y="1288"/>
                        <a:pt x="1247" y="1152"/>
                      </a:cubicBezTo>
                      <a:cubicBezTo>
                        <a:pt x="1520" y="908"/>
                        <a:pt x="1520" y="483"/>
                        <a:pt x="1247" y="209"/>
                      </a:cubicBezTo>
                      <a:cubicBezTo>
                        <a:pt x="1106" y="69"/>
                        <a:pt x="925" y="0"/>
                        <a:pt x="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2441050" y="784500"/>
                  <a:ext cx="34975" cy="34200"/>
                </a:xfrm>
                <a:custGeom>
                  <a:avLst/>
                  <a:gdLst/>
                  <a:ahLst/>
                  <a:cxnLst/>
                  <a:rect l="l" t="t" r="r" b="b"/>
                  <a:pathLst>
                    <a:path w="1399" h="1368" extrusionOk="0">
                      <a:moveTo>
                        <a:pt x="730" y="0"/>
                      </a:moveTo>
                      <a:cubicBezTo>
                        <a:pt x="304" y="0"/>
                        <a:pt x="0" y="304"/>
                        <a:pt x="31" y="699"/>
                      </a:cubicBezTo>
                      <a:cubicBezTo>
                        <a:pt x="31" y="1064"/>
                        <a:pt x="334" y="1368"/>
                        <a:pt x="730" y="1368"/>
                      </a:cubicBezTo>
                      <a:cubicBezTo>
                        <a:pt x="1094" y="1368"/>
                        <a:pt x="1398" y="1064"/>
                        <a:pt x="1398" y="699"/>
                      </a:cubicBezTo>
                      <a:cubicBezTo>
                        <a:pt x="1398" y="304"/>
                        <a:pt x="1094"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2589975" y="941800"/>
                  <a:ext cx="34225" cy="34200"/>
                </a:xfrm>
                <a:custGeom>
                  <a:avLst/>
                  <a:gdLst/>
                  <a:ahLst/>
                  <a:cxnLst/>
                  <a:rect l="l" t="t" r="r" b="b"/>
                  <a:pathLst>
                    <a:path w="1369" h="1368" extrusionOk="0">
                      <a:moveTo>
                        <a:pt x="669" y="0"/>
                      </a:moveTo>
                      <a:cubicBezTo>
                        <a:pt x="305" y="0"/>
                        <a:pt x="1" y="304"/>
                        <a:pt x="1" y="669"/>
                      </a:cubicBezTo>
                      <a:cubicBezTo>
                        <a:pt x="1" y="1064"/>
                        <a:pt x="305" y="1368"/>
                        <a:pt x="669" y="1368"/>
                      </a:cubicBezTo>
                      <a:cubicBezTo>
                        <a:pt x="1065" y="1368"/>
                        <a:pt x="1369" y="1064"/>
                        <a:pt x="1369" y="669"/>
                      </a:cubicBezTo>
                      <a:cubicBezTo>
                        <a:pt x="1369" y="304"/>
                        <a:pt x="1065"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2589975" y="1098325"/>
                  <a:ext cx="34225" cy="34225"/>
                </a:xfrm>
                <a:custGeom>
                  <a:avLst/>
                  <a:gdLst/>
                  <a:ahLst/>
                  <a:cxnLst/>
                  <a:rect l="l" t="t" r="r" b="b"/>
                  <a:pathLst>
                    <a:path w="1369" h="1369" extrusionOk="0">
                      <a:moveTo>
                        <a:pt x="700" y="1"/>
                      </a:moveTo>
                      <a:cubicBezTo>
                        <a:pt x="305" y="1"/>
                        <a:pt x="1" y="305"/>
                        <a:pt x="1" y="700"/>
                      </a:cubicBezTo>
                      <a:cubicBezTo>
                        <a:pt x="1" y="1064"/>
                        <a:pt x="305" y="1368"/>
                        <a:pt x="700" y="1368"/>
                      </a:cubicBezTo>
                      <a:cubicBezTo>
                        <a:pt x="1065" y="1368"/>
                        <a:pt x="1369" y="1064"/>
                        <a:pt x="1369" y="700"/>
                      </a:cubicBezTo>
                      <a:cubicBezTo>
                        <a:pt x="1369"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589975" y="784500"/>
                  <a:ext cx="34225" cy="34200"/>
                </a:xfrm>
                <a:custGeom>
                  <a:avLst/>
                  <a:gdLst/>
                  <a:ahLst/>
                  <a:cxnLst/>
                  <a:rect l="l" t="t" r="r" b="b"/>
                  <a:pathLst>
                    <a:path w="1369" h="1368" extrusionOk="0">
                      <a:moveTo>
                        <a:pt x="669" y="0"/>
                      </a:moveTo>
                      <a:cubicBezTo>
                        <a:pt x="305" y="0"/>
                        <a:pt x="1" y="335"/>
                        <a:pt x="1" y="699"/>
                      </a:cubicBezTo>
                      <a:cubicBezTo>
                        <a:pt x="1" y="1064"/>
                        <a:pt x="305" y="1368"/>
                        <a:pt x="669" y="1368"/>
                      </a:cubicBezTo>
                      <a:cubicBezTo>
                        <a:pt x="1065" y="1368"/>
                        <a:pt x="1369" y="1064"/>
                        <a:pt x="1369" y="699"/>
                      </a:cubicBezTo>
                      <a:cubicBezTo>
                        <a:pt x="1369" y="335"/>
                        <a:pt x="1065"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738150" y="941800"/>
                  <a:ext cx="35000" cy="34200"/>
                </a:xfrm>
                <a:custGeom>
                  <a:avLst/>
                  <a:gdLst/>
                  <a:ahLst/>
                  <a:cxnLst/>
                  <a:rect l="l" t="t" r="r" b="b"/>
                  <a:pathLst>
                    <a:path w="1400" h="1368" extrusionOk="0">
                      <a:moveTo>
                        <a:pt x="730" y="0"/>
                      </a:moveTo>
                      <a:cubicBezTo>
                        <a:pt x="305" y="0"/>
                        <a:pt x="1" y="304"/>
                        <a:pt x="31" y="669"/>
                      </a:cubicBezTo>
                      <a:cubicBezTo>
                        <a:pt x="31" y="1064"/>
                        <a:pt x="335" y="1368"/>
                        <a:pt x="730" y="1368"/>
                      </a:cubicBezTo>
                      <a:cubicBezTo>
                        <a:pt x="1095" y="1368"/>
                        <a:pt x="1399" y="1064"/>
                        <a:pt x="1399" y="669"/>
                      </a:cubicBezTo>
                      <a:cubicBezTo>
                        <a:pt x="1399"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738150" y="1098325"/>
                  <a:ext cx="35000" cy="34225"/>
                </a:xfrm>
                <a:custGeom>
                  <a:avLst/>
                  <a:gdLst/>
                  <a:ahLst/>
                  <a:cxnLst/>
                  <a:rect l="l" t="t" r="r" b="b"/>
                  <a:pathLst>
                    <a:path w="1400" h="1369" extrusionOk="0">
                      <a:moveTo>
                        <a:pt x="730" y="1"/>
                      </a:moveTo>
                      <a:cubicBezTo>
                        <a:pt x="305" y="1"/>
                        <a:pt x="1" y="305"/>
                        <a:pt x="31" y="700"/>
                      </a:cubicBezTo>
                      <a:cubicBezTo>
                        <a:pt x="31" y="1064"/>
                        <a:pt x="335" y="1368"/>
                        <a:pt x="730" y="1368"/>
                      </a:cubicBezTo>
                      <a:cubicBezTo>
                        <a:pt x="1095" y="1368"/>
                        <a:pt x="1399" y="1064"/>
                        <a:pt x="1399" y="700"/>
                      </a:cubicBezTo>
                      <a:cubicBezTo>
                        <a:pt x="1399"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2738150" y="784500"/>
                  <a:ext cx="35000" cy="34200"/>
                </a:xfrm>
                <a:custGeom>
                  <a:avLst/>
                  <a:gdLst/>
                  <a:ahLst/>
                  <a:cxnLst/>
                  <a:rect l="l" t="t" r="r" b="b"/>
                  <a:pathLst>
                    <a:path w="1400" h="1368" extrusionOk="0">
                      <a:moveTo>
                        <a:pt x="730" y="0"/>
                      </a:moveTo>
                      <a:cubicBezTo>
                        <a:pt x="305" y="0"/>
                        <a:pt x="1" y="304"/>
                        <a:pt x="31" y="699"/>
                      </a:cubicBezTo>
                      <a:cubicBezTo>
                        <a:pt x="31" y="1064"/>
                        <a:pt x="335" y="1368"/>
                        <a:pt x="730" y="1368"/>
                      </a:cubicBezTo>
                      <a:cubicBezTo>
                        <a:pt x="1095" y="1368"/>
                        <a:pt x="1399" y="1064"/>
                        <a:pt x="1399" y="699"/>
                      </a:cubicBezTo>
                      <a:cubicBezTo>
                        <a:pt x="1399"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887100" y="941800"/>
                  <a:ext cx="34225" cy="34200"/>
                </a:xfrm>
                <a:custGeom>
                  <a:avLst/>
                  <a:gdLst/>
                  <a:ahLst/>
                  <a:cxnLst/>
                  <a:rect l="l" t="t" r="r" b="b"/>
                  <a:pathLst>
                    <a:path w="1369" h="1368" extrusionOk="0">
                      <a:moveTo>
                        <a:pt x="700" y="0"/>
                      </a:moveTo>
                      <a:cubicBezTo>
                        <a:pt x="304" y="0"/>
                        <a:pt x="0" y="304"/>
                        <a:pt x="0" y="669"/>
                      </a:cubicBezTo>
                      <a:cubicBezTo>
                        <a:pt x="0" y="1064"/>
                        <a:pt x="304" y="1368"/>
                        <a:pt x="700" y="1368"/>
                      </a:cubicBezTo>
                      <a:cubicBezTo>
                        <a:pt x="1064" y="1368"/>
                        <a:pt x="1368" y="1064"/>
                        <a:pt x="1368" y="669"/>
                      </a:cubicBezTo>
                      <a:cubicBezTo>
                        <a:pt x="1368" y="304"/>
                        <a:pt x="1064" y="0"/>
                        <a:pt x="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2887100" y="1098325"/>
                  <a:ext cx="34225" cy="34225"/>
                </a:xfrm>
                <a:custGeom>
                  <a:avLst/>
                  <a:gdLst/>
                  <a:ahLst/>
                  <a:cxnLst/>
                  <a:rect l="l" t="t" r="r" b="b"/>
                  <a:pathLst>
                    <a:path w="1369" h="1369" extrusionOk="0">
                      <a:moveTo>
                        <a:pt x="700" y="1"/>
                      </a:moveTo>
                      <a:cubicBezTo>
                        <a:pt x="304" y="1"/>
                        <a:pt x="0" y="305"/>
                        <a:pt x="0" y="700"/>
                      </a:cubicBezTo>
                      <a:cubicBezTo>
                        <a:pt x="0" y="1064"/>
                        <a:pt x="304" y="1368"/>
                        <a:pt x="700" y="1368"/>
                      </a:cubicBezTo>
                      <a:cubicBezTo>
                        <a:pt x="1064" y="1368"/>
                        <a:pt x="1368" y="1064"/>
                        <a:pt x="1368" y="70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2887100" y="784500"/>
                  <a:ext cx="34225" cy="34200"/>
                </a:xfrm>
                <a:custGeom>
                  <a:avLst/>
                  <a:gdLst/>
                  <a:ahLst/>
                  <a:cxnLst/>
                  <a:rect l="l" t="t" r="r" b="b"/>
                  <a:pathLst>
                    <a:path w="1369" h="1368" extrusionOk="0">
                      <a:moveTo>
                        <a:pt x="700" y="0"/>
                      </a:moveTo>
                      <a:cubicBezTo>
                        <a:pt x="304" y="0"/>
                        <a:pt x="0" y="304"/>
                        <a:pt x="0" y="699"/>
                      </a:cubicBezTo>
                      <a:cubicBezTo>
                        <a:pt x="0" y="1064"/>
                        <a:pt x="304" y="1368"/>
                        <a:pt x="700" y="1368"/>
                      </a:cubicBezTo>
                      <a:cubicBezTo>
                        <a:pt x="1064" y="1368"/>
                        <a:pt x="1368" y="1064"/>
                        <a:pt x="1368" y="699"/>
                      </a:cubicBezTo>
                      <a:cubicBezTo>
                        <a:pt x="1368" y="304"/>
                        <a:pt x="1064" y="0"/>
                        <a:pt x="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3036025" y="941800"/>
                  <a:ext cx="34225" cy="34200"/>
                </a:xfrm>
                <a:custGeom>
                  <a:avLst/>
                  <a:gdLst/>
                  <a:ahLst/>
                  <a:cxnLst/>
                  <a:rect l="l" t="t" r="r" b="b"/>
                  <a:pathLst>
                    <a:path w="1369" h="1368" extrusionOk="0">
                      <a:moveTo>
                        <a:pt x="700" y="0"/>
                      </a:moveTo>
                      <a:cubicBezTo>
                        <a:pt x="335" y="0"/>
                        <a:pt x="1" y="304"/>
                        <a:pt x="1" y="669"/>
                      </a:cubicBezTo>
                      <a:cubicBezTo>
                        <a:pt x="1" y="1064"/>
                        <a:pt x="335" y="1368"/>
                        <a:pt x="700" y="1368"/>
                      </a:cubicBezTo>
                      <a:cubicBezTo>
                        <a:pt x="1065" y="1368"/>
                        <a:pt x="1369" y="1064"/>
                        <a:pt x="1369" y="669"/>
                      </a:cubicBezTo>
                      <a:cubicBezTo>
                        <a:pt x="1369" y="304"/>
                        <a:pt x="1065" y="0"/>
                        <a:pt x="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3035275" y="1098325"/>
                  <a:ext cx="35750" cy="34225"/>
                </a:xfrm>
                <a:custGeom>
                  <a:avLst/>
                  <a:gdLst/>
                  <a:ahLst/>
                  <a:cxnLst/>
                  <a:rect l="l" t="t" r="r" b="b"/>
                  <a:pathLst>
                    <a:path w="1430" h="1369" extrusionOk="0">
                      <a:moveTo>
                        <a:pt x="730" y="1"/>
                      </a:moveTo>
                      <a:cubicBezTo>
                        <a:pt x="305" y="1"/>
                        <a:pt x="1" y="305"/>
                        <a:pt x="31" y="700"/>
                      </a:cubicBezTo>
                      <a:cubicBezTo>
                        <a:pt x="31" y="1064"/>
                        <a:pt x="335" y="1368"/>
                        <a:pt x="730" y="1368"/>
                      </a:cubicBezTo>
                      <a:cubicBezTo>
                        <a:pt x="1095" y="1368"/>
                        <a:pt x="1429" y="1064"/>
                        <a:pt x="1429" y="700"/>
                      </a:cubicBezTo>
                      <a:cubicBezTo>
                        <a:pt x="1429"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3035275" y="784500"/>
                  <a:ext cx="35750" cy="34200"/>
                </a:xfrm>
                <a:custGeom>
                  <a:avLst/>
                  <a:gdLst/>
                  <a:ahLst/>
                  <a:cxnLst/>
                  <a:rect l="l" t="t" r="r" b="b"/>
                  <a:pathLst>
                    <a:path w="1430" h="1368" extrusionOk="0">
                      <a:moveTo>
                        <a:pt x="730" y="0"/>
                      </a:moveTo>
                      <a:cubicBezTo>
                        <a:pt x="305" y="0"/>
                        <a:pt x="1" y="304"/>
                        <a:pt x="31" y="699"/>
                      </a:cubicBezTo>
                      <a:cubicBezTo>
                        <a:pt x="31" y="1064"/>
                        <a:pt x="335" y="1368"/>
                        <a:pt x="730" y="1368"/>
                      </a:cubicBezTo>
                      <a:cubicBezTo>
                        <a:pt x="1095" y="1368"/>
                        <a:pt x="1429" y="1064"/>
                        <a:pt x="1429" y="699"/>
                      </a:cubicBezTo>
                      <a:cubicBezTo>
                        <a:pt x="1429"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3184975" y="941800"/>
                  <a:ext cx="34225" cy="34200"/>
                </a:xfrm>
                <a:custGeom>
                  <a:avLst/>
                  <a:gdLst/>
                  <a:ahLst/>
                  <a:cxnLst/>
                  <a:rect l="l" t="t" r="r" b="b"/>
                  <a:pathLst>
                    <a:path w="1369" h="1368" extrusionOk="0">
                      <a:moveTo>
                        <a:pt x="669" y="0"/>
                      </a:moveTo>
                      <a:cubicBezTo>
                        <a:pt x="304" y="0"/>
                        <a:pt x="1" y="304"/>
                        <a:pt x="1" y="669"/>
                      </a:cubicBezTo>
                      <a:cubicBezTo>
                        <a:pt x="1" y="1064"/>
                        <a:pt x="304" y="1368"/>
                        <a:pt x="669" y="1368"/>
                      </a:cubicBezTo>
                      <a:cubicBezTo>
                        <a:pt x="1064" y="1368"/>
                        <a:pt x="1368" y="1064"/>
                        <a:pt x="1368" y="66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3184975" y="1098325"/>
                  <a:ext cx="34225" cy="34225"/>
                </a:xfrm>
                <a:custGeom>
                  <a:avLst/>
                  <a:gdLst/>
                  <a:ahLst/>
                  <a:cxnLst/>
                  <a:rect l="l" t="t" r="r" b="b"/>
                  <a:pathLst>
                    <a:path w="1369" h="1369" extrusionOk="0">
                      <a:moveTo>
                        <a:pt x="669" y="1"/>
                      </a:moveTo>
                      <a:cubicBezTo>
                        <a:pt x="304" y="1"/>
                        <a:pt x="1" y="305"/>
                        <a:pt x="1" y="700"/>
                      </a:cubicBezTo>
                      <a:cubicBezTo>
                        <a:pt x="1" y="1064"/>
                        <a:pt x="304" y="1368"/>
                        <a:pt x="669" y="1368"/>
                      </a:cubicBezTo>
                      <a:cubicBezTo>
                        <a:pt x="1064" y="1368"/>
                        <a:pt x="1368" y="1064"/>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184975" y="784500"/>
                  <a:ext cx="34225" cy="34200"/>
                </a:xfrm>
                <a:custGeom>
                  <a:avLst/>
                  <a:gdLst/>
                  <a:ahLst/>
                  <a:cxnLst/>
                  <a:rect l="l" t="t" r="r" b="b"/>
                  <a:pathLst>
                    <a:path w="1369" h="1368" extrusionOk="0">
                      <a:moveTo>
                        <a:pt x="669" y="0"/>
                      </a:moveTo>
                      <a:cubicBezTo>
                        <a:pt x="304" y="0"/>
                        <a:pt x="1" y="304"/>
                        <a:pt x="1" y="699"/>
                      </a:cubicBezTo>
                      <a:cubicBezTo>
                        <a:pt x="1" y="1064"/>
                        <a:pt x="304" y="1368"/>
                        <a:pt x="669" y="1368"/>
                      </a:cubicBezTo>
                      <a:cubicBezTo>
                        <a:pt x="1064" y="1368"/>
                        <a:pt x="1368" y="1064"/>
                        <a:pt x="1368" y="69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3331625" y="941225"/>
                  <a:ext cx="38025" cy="34600"/>
                </a:xfrm>
                <a:custGeom>
                  <a:avLst/>
                  <a:gdLst/>
                  <a:ahLst/>
                  <a:cxnLst/>
                  <a:rect l="l" t="t" r="r" b="b"/>
                  <a:pathLst>
                    <a:path w="1521" h="1384" extrusionOk="0">
                      <a:moveTo>
                        <a:pt x="761" y="0"/>
                      </a:moveTo>
                      <a:cubicBezTo>
                        <a:pt x="586" y="0"/>
                        <a:pt x="411" y="69"/>
                        <a:pt x="274" y="205"/>
                      </a:cubicBezTo>
                      <a:cubicBezTo>
                        <a:pt x="1" y="449"/>
                        <a:pt x="1" y="905"/>
                        <a:pt x="274" y="1178"/>
                      </a:cubicBezTo>
                      <a:cubicBezTo>
                        <a:pt x="396" y="1315"/>
                        <a:pt x="563" y="1383"/>
                        <a:pt x="734" y="1383"/>
                      </a:cubicBezTo>
                      <a:cubicBezTo>
                        <a:pt x="905" y="1383"/>
                        <a:pt x="1080" y="1315"/>
                        <a:pt x="1217" y="1178"/>
                      </a:cubicBezTo>
                      <a:cubicBezTo>
                        <a:pt x="1490" y="935"/>
                        <a:pt x="1521" y="479"/>
                        <a:pt x="1247" y="205"/>
                      </a:cubicBezTo>
                      <a:cubicBezTo>
                        <a:pt x="1110" y="69"/>
                        <a:pt x="936" y="0"/>
                        <a:pt x="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3331625" y="1098125"/>
                  <a:ext cx="38025" cy="34225"/>
                </a:xfrm>
                <a:custGeom>
                  <a:avLst/>
                  <a:gdLst/>
                  <a:ahLst/>
                  <a:cxnLst/>
                  <a:rect l="l" t="t" r="r" b="b"/>
                  <a:pathLst>
                    <a:path w="1521" h="1369" extrusionOk="0">
                      <a:moveTo>
                        <a:pt x="732" y="0"/>
                      </a:moveTo>
                      <a:cubicBezTo>
                        <a:pt x="567" y="0"/>
                        <a:pt x="404" y="62"/>
                        <a:pt x="274" y="191"/>
                      </a:cubicBezTo>
                      <a:cubicBezTo>
                        <a:pt x="1" y="465"/>
                        <a:pt x="1" y="890"/>
                        <a:pt x="274" y="1164"/>
                      </a:cubicBezTo>
                      <a:cubicBezTo>
                        <a:pt x="396" y="1300"/>
                        <a:pt x="563" y="1369"/>
                        <a:pt x="734" y="1369"/>
                      </a:cubicBezTo>
                      <a:cubicBezTo>
                        <a:pt x="905" y="1369"/>
                        <a:pt x="1080" y="1300"/>
                        <a:pt x="1217" y="1164"/>
                      </a:cubicBezTo>
                      <a:cubicBezTo>
                        <a:pt x="1490" y="920"/>
                        <a:pt x="1521" y="495"/>
                        <a:pt x="1247" y="221"/>
                      </a:cubicBezTo>
                      <a:cubicBezTo>
                        <a:pt x="1103" y="77"/>
                        <a:pt x="916" y="0"/>
                        <a:pt x="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3333925" y="784500"/>
                  <a:ext cx="34200" cy="34200"/>
                </a:xfrm>
                <a:custGeom>
                  <a:avLst/>
                  <a:gdLst/>
                  <a:ahLst/>
                  <a:cxnLst/>
                  <a:rect l="l" t="t" r="r" b="b"/>
                  <a:pathLst>
                    <a:path w="1368" h="1368" extrusionOk="0">
                      <a:moveTo>
                        <a:pt x="669" y="0"/>
                      </a:moveTo>
                      <a:cubicBezTo>
                        <a:pt x="274" y="0"/>
                        <a:pt x="0" y="304"/>
                        <a:pt x="0" y="699"/>
                      </a:cubicBezTo>
                      <a:cubicBezTo>
                        <a:pt x="0" y="1064"/>
                        <a:pt x="304" y="1368"/>
                        <a:pt x="669" y="1368"/>
                      </a:cubicBezTo>
                      <a:cubicBezTo>
                        <a:pt x="1064" y="1368"/>
                        <a:pt x="1368" y="1064"/>
                        <a:pt x="1368" y="69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3482100" y="941800"/>
                  <a:ext cx="34225" cy="34200"/>
                </a:xfrm>
                <a:custGeom>
                  <a:avLst/>
                  <a:gdLst/>
                  <a:ahLst/>
                  <a:cxnLst/>
                  <a:rect l="l" t="t" r="r" b="b"/>
                  <a:pathLst>
                    <a:path w="1369" h="1368" extrusionOk="0">
                      <a:moveTo>
                        <a:pt x="669" y="0"/>
                      </a:moveTo>
                      <a:cubicBezTo>
                        <a:pt x="304" y="0"/>
                        <a:pt x="0" y="304"/>
                        <a:pt x="0" y="669"/>
                      </a:cubicBezTo>
                      <a:cubicBezTo>
                        <a:pt x="0" y="1064"/>
                        <a:pt x="304" y="1368"/>
                        <a:pt x="669" y="1368"/>
                      </a:cubicBezTo>
                      <a:cubicBezTo>
                        <a:pt x="1064" y="1368"/>
                        <a:pt x="1368" y="1064"/>
                        <a:pt x="1368" y="66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3479825" y="1098425"/>
                  <a:ext cx="38000" cy="34325"/>
                </a:xfrm>
                <a:custGeom>
                  <a:avLst/>
                  <a:gdLst/>
                  <a:ahLst/>
                  <a:cxnLst/>
                  <a:rect l="l" t="t" r="r" b="b"/>
                  <a:pathLst>
                    <a:path w="1520" h="1373" extrusionOk="0">
                      <a:moveTo>
                        <a:pt x="764" y="0"/>
                      </a:moveTo>
                      <a:cubicBezTo>
                        <a:pt x="580" y="0"/>
                        <a:pt x="399" y="69"/>
                        <a:pt x="274" y="209"/>
                      </a:cubicBezTo>
                      <a:cubicBezTo>
                        <a:pt x="0" y="483"/>
                        <a:pt x="0" y="908"/>
                        <a:pt x="274" y="1182"/>
                      </a:cubicBezTo>
                      <a:cubicBezTo>
                        <a:pt x="403" y="1311"/>
                        <a:pt x="573" y="1373"/>
                        <a:pt x="742" y="1373"/>
                      </a:cubicBezTo>
                      <a:cubicBezTo>
                        <a:pt x="930" y="1373"/>
                        <a:pt x="1118" y="1296"/>
                        <a:pt x="1246" y="1152"/>
                      </a:cubicBezTo>
                      <a:cubicBezTo>
                        <a:pt x="1520" y="878"/>
                        <a:pt x="1489" y="453"/>
                        <a:pt x="1246" y="179"/>
                      </a:cubicBezTo>
                      <a:cubicBezTo>
                        <a:pt x="1114" y="61"/>
                        <a:pt x="938" y="0"/>
                        <a:pt x="7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3482100" y="784500"/>
                  <a:ext cx="34225" cy="34200"/>
                </a:xfrm>
                <a:custGeom>
                  <a:avLst/>
                  <a:gdLst/>
                  <a:ahLst/>
                  <a:cxnLst/>
                  <a:rect l="l" t="t" r="r" b="b"/>
                  <a:pathLst>
                    <a:path w="1369" h="1368" extrusionOk="0">
                      <a:moveTo>
                        <a:pt x="669" y="0"/>
                      </a:moveTo>
                      <a:cubicBezTo>
                        <a:pt x="304" y="0"/>
                        <a:pt x="0" y="335"/>
                        <a:pt x="0" y="699"/>
                      </a:cubicBezTo>
                      <a:cubicBezTo>
                        <a:pt x="0" y="1064"/>
                        <a:pt x="304" y="1368"/>
                        <a:pt x="669" y="1368"/>
                      </a:cubicBezTo>
                      <a:cubicBezTo>
                        <a:pt x="1064" y="1368"/>
                        <a:pt x="1368" y="1064"/>
                        <a:pt x="1368" y="699"/>
                      </a:cubicBezTo>
                      <a:cubicBezTo>
                        <a:pt x="1368" y="335"/>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3630275" y="941800"/>
                  <a:ext cx="34225" cy="34200"/>
                </a:xfrm>
                <a:custGeom>
                  <a:avLst/>
                  <a:gdLst/>
                  <a:ahLst/>
                  <a:cxnLst/>
                  <a:rect l="l" t="t" r="r" b="b"/>
                  <a:pathLst>
                    <a:path w="1369" h="1368" extrusionOk="0">
                      <a:moveTo>
                        <a:pt x="669" y="0"/>
                      </a:moveTo>
                      <a:cubicBezTo>
                        <a:pt x="304" y="0"/>
                        <a:pt x="0" y="304"/>
                        <a:pt x="0" y="669"/>
                      </a:cubicBezTo>
                      <a:cubicBezTo>
                        <a:pt x="0" y="1064"/>
                        <a:pt x="304" y="1368"/>
                        <a:pt x="669" y="1368"/>
                      </a:cubicBezTo>
                      <a:cubicBezTo>
                        <a:pt x="1064" y="1368"/>
                        <a:pt x="1368" y="1064"/>
                        <a:pt x="1368" y="66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3628000" y="1098525"/>
                  <a:ext cx="38025" cy="34600"/>
                </a:xfrm>
                <a:custGeom>
                  <a:avLst/>
                  <a:gdLst/>
                  <a:ahLst/>
                  <a:cxnLst/>
                  <a:rect l="l" t="t" r="r" b="b"/>
                  <a:pathLst>
                    <a:path w="1521" h="1384" extrusionOk="0">
                      <a:moveTo>
                        <a:pt x="760" y="0"/>
                      </a:moveTo>
                      <a:cubicBezTo>
                        <a:pt x="585" y="0"/>
                        <a:pt x="411" y="69"/>
                        <a:pt x="274" y="205"/>
                      </a:cubicBezTo>
                      <a:cubicBezTo>
                        <a:pt x="0" y="479"/>
                        <a:pt x="31" y="904"/>
                        <a:pt x="274" y="1178"/>
                      </a:cubicBezTo>
                      <a:cubicBezTo>
                        <a:pt x="411" y="1315"/>
                        <a:pt x="593" y="1383"/>
                        <a:pt x="772" y="1383"/>
                      </a:cubicBezTo>
                      <a:cubicBezTo>
                        <a:pt x="950" y="1383"/>
                        <a:pt x="1125" y="1315"/>
                        <a:pt x="1246" y="1178"/>
                      </a:cubicBezTo>
                      <a:cubicBezTo>
                        <a:pt x="1520" y="904"/>
                        <a:pt x="1520" y="479"/>
                        <a:pt x="1246" y="205"/>
                      </a:cubicBezTo>
                      <a:cubicBezTo>
                        <a:pt x="1110" y="69"/>
                        <a:pt x="935"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3630275" y="784500"/>
                  <a:ext cx="34225" cy="34200"/>
                </a:xfrm>
                <a:custGeom>
                  <a:avLst/>
                  <a:gdLst/>
                  <a:ahLst/>
                  <a:cxnLst/>
                  <a:rect l="l" t="t" r="r" b="b"/>
                  <a:pathLst>
                    <a:path w="1369" h="1368" extrusionOk="0">
                      <a:moveTo>
                        <a:pt x="669" y="0"/>
                      </a:moveTo>
                      <a:cubicBezTo>
                        <a:pt x="304" y="0"/>
                        <a:pt x="0" y="304"/>
                        <a:pt x="0" y="699"/>
                      </a:cubicBezTo>
                      <a:cubicBezTo>
                        <a:pt x="0" y="1064"/>
                        <a:pt x="304" y="1368"/>
                        <a:pt x="669" y="1368"/>
                      </a:cubicBezTo>
                      <a:cubicBezTo>
                        <a:pt x="1064" y="1368"/>
                        <a:pt x="1368" y="1064"/>
                        <a:pt x="1368" y="69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3"/>
                <p:cNvGrpSpPr/>
                <p:nvPr/>
              </p:nvGrpSpPr>
              <p:grpSpPr>
                <a:xfrm>
                  <a:off x="1697875" y="314875"/>
                  <a:ext cx="1966625" cy="347300"/>
                  <a:chOff x="1697875" y="314875"/>
                  <a:chExt cx="1966625" cy="347300"/>
                </a:xfrm>
              </p:grpSpPr>
              <p:sp>
                <p:nvSpPr>
                  <p:cNvPr id="149" name="Google Shape;149;p3"/>
                  <p:cNvSpPr/>
                  <p:nvPr/>
                </p:nvSpPr>
                <p:spPr>
                  <a:xfrm>
                    <a:off x="1697875" y="627950"/>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1697875" y="314875"/>
                    <a:ext cx="34200" cy="34225"/>
                  </a:xfrm>
                  <a:custGeom>
                    <a:avLst/>
                    <a:gdLst/>
                    <a:ahLst/>
                    <a:cxnLst/>
                    <a:rect l="l" t="t" r="r" b="b"/>
                    <a:pathLst>
                      <a:path w="1368" h="1369" extrusionOk="0">
                        <a:moveTo>
                          <a:pt x="699" y="1"/>
                        </a:moveTo>
                        <a:cubicBezTo>
                          <a:pt x="304" y="1"/>
                          <a:pt x="0" y="305"/>
                          <a:pt x="0" y="669"/>
                        </a:cubicBezTo>
                        <a:cubicBezTo>
                          <a:pt x="0" y="1064"/>
                          <a:pt x="304" y="1368"/>
                          <a:pt x="699" y="1368"/>
                        </a:cubicBezTo>
                        <a:cubicBezTo>
                          <a:pt x="1064" y="1368"/>
                          <a:pt x="1368" y="1064"/>
                          <a:pt x="1368" y="669"/>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1697875" y="471425"/>
                    <a:ext cx="34200" cy="34200"/>
                  </a:xfrm>
                  <a:custGeom>
                    <a:avLst/>
                    <a:gdLst/>
                    <a:ahLst/>
                    <a:cxnLst/>
                    <a:rect l="l" t="t" r="r" b="b"/>
                    <a:pathLst>
                      <a:path w="1368" h="1368" extrusionOk="0">
                        <a:moveTo>
                          <a:pt x="699" y="0"/>
                        </a:moveTo>
                        <a:cubicBezTo>
                          <a:pt x="304" y="0"/>
                          <a:pt x="0" y="304"/>
                          <a:pt x="0" y="669"/>
                        </a:cubicBezTo>
                        <a:cubicBezTo>
                          <a:pt x="0" y="1064"/>
                          <a:pt x="304" y="1368"/>
                          <a:pt x="699" y="1368"/>
                        </a:cubicBezTo>
                        <a:cubicBezTo>
                          <a:pt x="1064" y="1368"/>
                          <a:pt x="1368" y="1064"/>
                          <a:pt x="1368" y="669"/>
                        </a:cubicBezTo>
                        <a:cubicBezTo>
                          <a:pt x="1368" y="304"/>
                          <a:pt x="1064"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1846050" y="627950"/>
                    <a:ext cx="35725" cy="34225"/>
                  </a:xfrm>
                  <a:custGeom>
                    <a:avLst/>
                    <a:gdLst/>
                    <a:ahLst/>
                    <a:cxnLst/>
                    <a:rect l="l" t="t" r="r" b="b"/>
                    <a:pathLst>
                      <a:path w="1429" h="1369" extrusionOk="0">
                        <a:moveTo>
                          <a:pt x="730" y="1"/>
                        </a:moveTo>
                        <a:cubicBezTo>
                          <a:pt x="365" y="1"/>
                          <a:pt x="0" y="305"/>
                          <a:pt x="31" y="700"/>
                        </a:cubicBezTo>
                        <a:cubicBezTo>
                          <a:pt x="31" y="1065"/>
                          <a:pt x="365" y="1368"/>
                          <a:pt x="730" y="1368"/>
                        </a:cubicBezTo>
                        <a:cubicBezTo>
                          <a:pt x="1125" y="1368"/>
                          <a:pt x="1429" y="1065"/>
                          <a:pt x="1429" y="700"/>
                        </a:cubicBezTo>
                        <a:cubicBezTo>
                          <a:pt x="1429" y="305"/>
                          <a:pt x="112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1846050" y="314875"/>
                    <a:ext cx="35725" cy="34225"/>
                  </a:xfrm>
                  <a:custGeom>
                    <a:avLst/>
                    <a:gdLst/>
                    <a:ahLst/>
                    <a:cxnLst/>
                    <a:rect l="l" t="t" r="r" b="b"/>
                    <a:pathLst>
                      <a:path w="1429" h="1369" extrusionOk="0">
                        <a:moveTo>
                          <a:pt x="730" y="1"/>
                        </a:moveTo>
                        <a:cubicBezTo>
                          <a:pt x="365" y="1"/>
                          <a:pt x="0" y="305"/>
                          <a:pt x="31" y="669"/>
                        </a:cubicBezTo>
                        <a:cubicBezTo>
                          <a:pt x="31" y="1064"/>
                          <a:pt x="365" y="1368"/>
                          <a:pt x="730" y="1368"/>
                        </a:cubicBezTo>
                        <a:cubicBezTo>
                          <a:pt x="1125" y="1368"/>
                          <a:pt x="1429" y="1064"/>
                          <a:pt x="1429" y="669"/>
                        </a:cubicBezTo>
                        <a:cubicBezTo>
                          <a:pt x="1429" y="305"/>
                          <a:pt x="112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846050" y="471425"/>
                    <a:ext cx="35725" cy="34200"/>
                  </a:xfrm>
                  <a:custGeom>
                    <a:avLst/>
                    <a:gdLst/>
                    <a:ahLst/>
                    <a:cxnLst/>
                    <a:rect l="l" t="t" r="r" b="b"/>
                    <a:pathLst>
                      <a:path w="1429" h="1368" extrusionOk="0">
                        <a:moveTo>
                          <a:pt x="730" y="0"/>
                        </a:moveTo>
                        <a:cubicBezTo>
                          <a:pt x="365" y="0"/>
                          <a:pt x="0" y="304"/>
                          <a:pt x="31" y="669"/>
                        </a:cubicBezTo>
                        <a:cubicBezTo>
                          <a:pt x="31" y="1064"/>
                          <a:pt x="365" y="1368"/>
                          <a:pt x="730" y="1368"/>
                        </a:cubicBezTo>
                        <a:cubicBezTo>
                          <a:pt x="1125" y="1368"/>
                          <a:pt x="1429" y="1064"/>
                          <a:pt x="1429" y="669"/>
                        </a:cubicBezTo>
                        <a:cubicBezTo>
                          <a:pt x="1429" y="304"/>
                          <a:pt x="112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1995750" y="627950"/>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1994225" y="315825"/>
                    <a:ext cx="37250" cy="33850"/>
                  </a:xfrm>
                  <a:custGeom>
                    <a:avLst/>
                    <a:gdLst/>
                    <a:ahLst/>
                    <a:cxnLst/>
                    <a:rect l="l" t="t" r="r" b="b"/>
                    <a:pathLst>
                      <a:path w="1490" h="1354" extrusionOk="0">
                        <a:moveTo>
                          <a:pt x="745" y="1"/>
                        </a:moveTo>
                        <a:cubicBezTo>
                          <a:pt x="570" y="1"/>
                          <a:pt x="396" y="69"/>
                          <a:pt x="274" y="206"/>
                        </a:cubicBezTo>
                        <a:cubicBezTo>
                          <a:pt x="0" y="449"/>
                          <a:pt x="0" y="905"/>
                          <a:pt x="274" y="1148"/>
                        </a:cubicBezTo>
                        <a:cubicBezTo>
                          <a:pt x="396" y="1285"/>
                          <a:pt x="570" y="1353"/>
                          <a:pt x="745" y="1353"/>
                        </a:cubicBezTo>
                        <a:cubicBezTo>
                          <a:pt x="920" y="1353"/>
                          <a:pt x="1095" y="1285"/>
                          <a:pt x="1216" y="1148"/>
                        </a:cubicBezTo>
                        <a:cubicBezTo>
                          <a:pt x="1490" y="905"/>
                          <a:pt x="1490" y="449"/>
                          <a:pt x="1216" y="206"/>
                        </a:cubicBezTo>
                        <a:cubicBezTo>
                          <a:pt x="1095" y="69"/>
                          <a:pt x="920" y="1"/>
                          <a:pt x="7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1995750" y="471425"/>
                    <a:ext cx="34225" cy="34200"/>
                  </a:xfrm>
                  <a:custGeom>
                    <a:avLst/>
                    <a:gdLst/>
                    <a:ahLst/>
                    <a:cxnLst/>
                    <a:rect l="l" t="t" r="r" b="b"/>
                    <a:pathLst>
                      <a:path w="1369" h="1368" extrusionOk="0">
                        <a:moveTo>
                          <a:pt x="669" y="0"/>
                        </a:moveTo>
                        <a:cubicBezTo>
                          <a:pt x="304" y="0"/>
                          <a:pt x="0" y="304"/>
                          <a:pt x="0" y="669"/>
                        </a:cubicBezTo>
                        <a:cubicBezTo>
                          <a:pt x="0" y="1064"/>
                          <a:pt x="304" y="1368"/>
                          <a:pt x="669" y="1368"/>
                        </a:cubicBezTo>
                        <a:cubicBezTo>
                          <a:pt x="1064" y="1368"/>
                          <a:pt x="1368" y="1064"/>
                          <a:pt x="1368" y="66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2143925" y="627950"/>
                    <a:ext cx="34975" cy="34225"/>
                  </a:xfrm>
                  <a:custGeom>
                    <a:avLst/>
                    <a:gdLst/>
                    <a:ahLst/>
                    <a:cxnLst/>
                    <a:rect l="l" t="t" r="r" b="b"/>
                    <a:pathLst>
                      <a:path w="1399" h="1369" extrusionOk="0">
                        <a:moveTo>
                          <a:pt x="700" y="1"/>
                        </a:moveTo>
                        <a:cubicBezTo>
                          <a:pt x="304" y="1"/>
                          <a:pt x="0" y="305"/>
                          <a:pt x="31" y="700"/>
                        </a:cubicBezTo>
                        <a:cubicBezTo>
                          <a:pt x="31" y="1065"/>
                          <a:pt x="335" y="1368"/>
                          <a:pt x="700" y="1368"/>
                        </a:cubicBezTo>
                        <a:cubicBezTo>
                          <a:pt x="1095" y="1368"/>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2143925" y="314875"/>
                    <a:ext cx="34975" cy="34225"/>
                  </a:xfrm>
                  <a:custGeom>
                    <a:avLst/>
                    <a:gdLst/>
                    <a:ahLst/>
                    <a:cxnLst/>
                    <a:rect l="l" t="t" r="r" b="b"/>
                    <a:pathLst>
                      <a:path w="1399" h="1369" extrusionOk="0">
                        <a:moveTo>
                          <a:pt x="700" y="1"/>
                        </a:moveTo>
                        <a:cubicBezTo>
                          <a:pt x="304" y="1"/>
                          <a:pt x="0" y="305"/>
                          <a:pt x="31" y="669"/>
                        </a:cubicBezTo>
                        <a:cubicBezTo>
                          <a:pt x="31" y="1064"/>
                          <a:pt x="335" y="1368"/>
                          <a:pt x="700" y="1368"/>
                        </a:cubicBezTo>
                        <a:cubicBezTo>
                          <a:pt x="1095" y="1368"/>
                          <a:pt x="1399" y="1064"/>
                          <a:pt x="1399" y="669"/>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2143925" y="471425"/>
                    <a:ext cx="34975" cy="34200"/>
                  </a:xfrm>
                  <a:custGeom>
                    <a:avLst/>
                    <a:gdLst/>
                    <a:ahLst/>
                    <a:cxnLst/>
                    <a:rect l="l" t="t" r="r" b="b"/>
                    <a:pathLst>
                      <a:path w="1399" h="1368" extrusionOk="0">
                        <a:moveTo>
                          <a:pt x="700" y="0"/>
                        </a:moveTo>
                        <a:cubicBezTo>
                          <a:pt x="304" y="0"/>
                          <a:pt x="0" y="304"/>
                          <a:pt x="31" y="669"/>
                        </a:cubicBezTo>
                        <a:cubicBezTo>
                          <a:pt x="31" y="1064"/>
                          <a:pt x="335" y="1368"/>
                          <a:pt x="700" y="1368"/>
                        </a:cubicBezTo>
                        <a:cubicBezTo>
                          <a:pt x="1095" y="1368"/>
                          <a:pt x="1399" y="1064"/>
                          <a:pt x="1399" y="669"/>
                        </a:cubicBezTo>
                        <a:cubicBezTo>
                          <a:pt x="1399" y="304"/>
                          <a:pt x="1095" y="0"/>
                          <a:pt x="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2292850" y="627950"/>
                    <a:ext cx="34225" cy="34225"/>
                  </a:xfrm>
                  <a:custGeom>
                    <a:avLst/>
                    <a:gdLst/>
                    <a:ahLst/>
                    <a:cxnLst/>
                    <a:rect l="l" t="t" r="r" b="b"/>
                    <a:pathLst>
                      <a:path w="1369" h="1369" extrusionOk="0">
                        <a:moveTo>
                          <a:pt x="670" y="1"/>
                        </a:moveTo>
                        <a:cubicBezTo>
                          <a:pt x="305" y="1"/>
                          <a:pt x="1" y="305"/>
                          <a:pt x="1" y="700"/>
                        </a:cubicBezTo>
                        <a:cubicBezTo>
                          <a:pt x="1" y="1065"/>
                          <a:pt x="305" y="1368"/>
                          <a:pt x="670" y="1368"/>
                        </a:cubicBezTo>
                        <a:cubicBezTo>
                          <a:pt x="1065" y="1368"/>
                          <a:pt x="1369" y="1065"/>
                          <a:pt x="1369" y="700"/>
                        </a:cubicBezTo>
                        <a:cubicBezTo>
                          <a:pt x="1369" y="305"/>
                          <a:pt x="1065"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2291350" y="315825"/>
                    <a:ext cx="37250" cy="33850"/>
                  </a:xfrm>
                  <a:custGeom>
                    <a:avLst/>
                    <a:gdLst/>
                    <a:ahLst/>
                    <a:cxnLst/>
                    <a:rect l="l" t="t" r="r" b="b"/>
                    <a:pathLst>
                      <a:path w="1490" h="1354" extrusionOk="0">
                        <a:moveTo>
                          <a:pt x="760" y="1"/>
                        </a:moveTo>
                        <a:cubicBezTo>
                          <a:pt x="585" y="1"/>
                          <a:pt x="411" y="69"/>
                          <a:pt x="274" y="206"/>
                        </a:cubicBezTo>
                        <a:cubicBezTo>
                          <a:pt x="0" y="449"/>
                          <a:pt x="0" y="905"/>
                          <a:pt x="274" y="1148"/>
                        </a:cubicBezTo>
                        <a:cubicBezTo>
                          <a:pt x="411" y="1285"/>
                          <a:pt x="585" y="1353"/>
                          <a:pt x="760" y="1353"/>
                        </a:cubicBezTo>
                        <a:cubicBezTo>
                          <a:pt x="935" y="1353"/>
                          <a:pt x="1110" y="1285"/>
                          <a:pt x="1246" y="1148"/>
                        </a:cubicBezTo>
                        <a:cubicBezTo>
                          <a:pt x="1490" y="905"/>
                          <a:pt x="1490" y="449"/>
                          <a:pt x="1246" y="206"/>
                        </a:cubicBezTo>
                        <a:cubicBezTo>
                          <a:pt x="1110" y="69"/>
                          <a:pt x="935"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2292850" y="471425"/>
                    <a:ext cx="34225" cy="34200"/>
                  </a:xfrm>
                  <a:custGeom>
                    <a:avLst/>
                    <a:gdLst/>
                    <a:ahLst/>
                    <a:cxnLst/>
                    <a:rect l="l" t="t" r="r" b="b"/>
                    <a:pathLst>
                      <a:path w="1369" h="1368" extrusionOk="0">
                        <a:moveTo>
                          <a:pt x="670" y="0"/>
                        </a:moveTo>
                        <a:cubicBezTo>
                          <a:pt x="305" y="0"/>
                          <a:pt x="1" y="304"/>
                          <a:pt x="1" y="669"/>
                        </a:cubicBezTo>
                        <a:cubicBezTo>
                          <a:pt x="1" y="1064"/>
                          <a:pt x="305" y="1368"/>
                          <a:pt x="670" y="1368"/>
                        </a:cubicBezTo>
                        <a:cubicBezTo>
                          <a:pt x="1065" y="1368"/>
                          <a:pt x="1369" y="1064"/>
                          <a:pt x="1369" y="669"/>
                        </a:cubicBezTo>
                        <a:cubicBezTo>
                          <a:pt x="1369" y="304"/>
                          <a:pt x="1065"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2441050" y="627950"/>
                    <a:ext cx="34975" cy="34225"/>
                  </a:xfrm>
                  <a:custGeom>
                    <a:avLst/>
                    <a:gdLst/>
                    <a:ahLst/>
                    <a:cxnLst/>
                    <a:rect l="l" t="t" r="r" b="b"/>
                    <a:pathLst>
                      <a:path w="1399" h="1369" extrusionOk="0">
                        <a:moveTo>
                          <a:pt x="730" y="1"/>
                        </a:moveTo>
                        <a:cubicBezTo>
                          <a:pt x="304" y="1"/>
                          <a:pt x="0" y="305"/>
                          <a:pt x="31" y="700"/>
                        </a:cubicBezTo>
                        <a:cubicBezTo>
                          <a:pt x="31" y="1065"/>
                          <a:pt x="334" y="1368"/>
                          <a:pt x="730" y="1368"/>
                        </a:cubicBezTo>
                        <a:cubicBezTo>
                          <a:pt x="1094" y="1368"/>
                          <a:pt x="1398" y="1065"/>
                          <a:pt x="1398" y="700"/>
                        </a:cubicBezTo>
                        <a:cubicBezTo>
                          <a:pt x="1398" y="305"/>
                          <a:pt x="1094"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2441800" y="314875"/>
                    <a:ext cx="34225" cy="34225"/>
                  </a:xfrm>
                  <a:custGeom>
                    <a:avLst/>
                    <a:gdLst/>
                    <a:ahLst/>
                    <a:cxnLst/>
                    <a:rect l="l" t="t" r="r" b="b"/>
                    <a:pathLst>
                      <a:path w="1369" h="1369" extrusionOk="0">
                        <a:moveTo>
                          <a:pt x="700" y="1"/>
                        </a:moveTo>
                        <a:cubicBezTo>
                          <a:pt x="274" y="1"/>
                          <a:pt x="1" y="305"/>
                          <a:pt x="1" y="669"/>
                        </a:cubicBezTo>
                        <a:cubicBezTo>
                          <a:pt x="1" y="1064"/>
                          <a:pt x="304" y="1368"/>
                          <a:pt x="700" y="1368"/>
                        </a:cubicBezTo>
                        <a:cubicBezTo>
                          <a:pt x="1064" y="1368"/>
                          <a:pt x="1368" y="1064"/>
                          <a:pt x="1368" y="669"/>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441050" y="471425"/>
                    <a:ext cx="34975" cy="34200"/>
                  </a:xfrm>
                  <a:custGeom>
                    <a:avLst/>
                    <a:gdLst/>
                    <a:ahLst/>
                    <a:cxnLst/>
                    <a:rect l="l" t="t" r="r" b="b"/>
                    <a:pathLst>
                      <a:path w="1399" h="1368" extrusionOk="0">
                        <a:moveTo>
                          <a:pt x="730" y="0"/>
                        </a:moveTo>
                        <a:cubicBezTo>
                          <a:pt x="304" y="0"/>
                          <a:pt x="0" y="304"/>
                          <a:pt x="31" y="669"/>
                        </a:cubicBezTo>
                        <a:cubicBezTo>
                          <a:pt x="31" y="1064"/>
                          <a:pt x="334" y="1368"/>
                          <a:pt x="730" y="1368"/>
                        </a:cubicBezTo>
                        <a:cubicBezTo>
                          <a:pt x="1094" y="1368"/>
                          <a:pt x="1398" y="1064"/>
                          <a:pt x="1398" y="669"/>
                        </a:cubicBezTo>
                        <a:cubicBezTo>
                          <a:pt x="1398" y="304"/>
                          <a:pt x="1094"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2589975" y="627950"/>
                    <a:ext cx="34225" cy="34225"/>
                  </a:xfrm>
                  <a:custGeom>
                    <a:avLst/>
                    <a:gdLst/>
                    <a:ahLst/>
                    <a:cxnLst/>
                    <a:rect l="l" t="t" r="r" b="b"/>
                    <a:pathLst>
                      <a:path w="1369" h="1369" extrusionOk="0">
                        <a:moveTo>
                          <a:pt x="700" y="1"/>
                        </a:moveTo>
                        <a:cubicBezTo>
                          <a:pt x="305" y="1"/>
                          <a:pt x="1" y="305"/>
                          <a:pt x="1" y="700"/>
                        </a:cubicBezTo>
                        <a:cubicBezTo>
                          <a:pt x="1" y="1065"/>
                          <a:pt x="305" y="1368"/>
                          <a:pt x="700" y="1368"/>
                        </a:cubicBezTo>
                        <a:cubicBezTo>
                          <a:pt x="1065" y="1368"/>
                          <a:pt x="1369" y="1065"/>
                          <a:pt x="1369" y="700"/>
                        </a:cubicBezTo>
                        <a:cubicBezTo>
                          <a:pt x="1369"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589975" y="314875"/>
                    <a:ext cx="34225" cy="34225"/>
                  </a:xfrm>
                  <a:custGeom>
                    <a:avLst/>
                    <a:gdLst/>
                    <a:ahLst/>
                    <a:cxnLst/>
                    <a:rect l="l" t="t" r="r" b="b"/>
                    <a:pathLst>
                      <a:path w="1369" h="1369" extrusionOk="0">
                        <a:moveTo>
                          <a:pt x="700" y="1"/>
                        </a:moveTo>
                        <a:cubicBezTo>
                          <a:pt x="305" y="1"/>
                          <a:pt x="1" y="305"/>
                          <a:pt x="1" y="669"/>
                        </a:cubicBezTo>
                        <a:cubicBezTo>
                          <a:pt x="1" y="1064"/>
                          <a:pt x="305" y="1368"/>
                          <a:pt x="700" y="1368"/>
                        </a:cubicBezTo>
                        <a:cubicBezTo>
                          <a:pt x="1065" y="1368"/>
                          <a:pt x="1369" y="1064"/>
                          <a:pt x="1369" y="669"/>
                        </a:cubicBezTo>
                        <a:cubicBezTo>
                          <a:pt x="1369"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589975" y="471425"/>
                    <a:ext cx="34225" cy="34200"/>
                  </a:xfrm>
                  <a:custGeom>
                    <a:avLst/>
                    <a:gdLst/>
                    <a:ahLst/>
                    <a:cxnLst/>
                    <a:rect l="l" t="t" r="r" b="b"/>
                    <a:pathLst>
                      <a:path w="1369" h="1368" extrusionOk="0">
                        <a:moveTo>
                          <a:pt x="700" y="0"/>
                        </a:moveTo>
                        <a:cubicBezTo>
                          <a:pt x="305" y="0"/>
                          <a:pt x="1" y="304"/>
                          <a:pt x="1" y="669"/>
                        </a:cubicBezTo>
                        <a:cubicBezTo>
                          <a:pt x="1" y="1064"/>
                          <a:pt x="305" y="1368"/>
                          <a:pt x="700" y="1368"/>
                        </a:cubicBezTo>
                        <a:cubicBezTo>
                          <a:pt x="1065" y="1368"/>
                          <a:pt x="1369" y="1064"/>
                          <a:pt x="1369" y="669"/>
                        </a:cubicBezTo>
                        <a:cubicBezTo>
                          <a:pt x="1369" y="304"/>
                          <a:pt x="1065" y="0"/>
                          <a:pt x="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738150" y="627950"/>
                    <a:ext cx="35000" cy="34225"/>
                  </a:xfrm>
                  <a:custGeom>
                    <a:avLst/>
                    <a:gdLst/>
                    <a:ahLst/>
                    <a:cxnLst/>
                    <a:rect l="l" t="t" r="r" b="b"/>
                    <a:pathLst>
                      <a:path w="1400" h="1369" extrusionOk="0">
                        <a:moveTo>
                          <a:pt x="730" y="1"/>
                        </a:moveTo>
                        <a:cubicBezTo>
                          <a:pt x="305" y="1"/>
                          <a:pt x="1" y="305"/>
                          <a:pt x="31" y="700"/>
                        </a:cubicBezTo>
                        <a:cubicBezTo>
                          <a:pt x="31" y="1065"/>
                          <a:pt x="335" y="1368"/>
                          <a:pt x="730" y="1368"/>
                        </a:cubicBezTo>
                        <a:cubicBezTo>
                          <a:pt x="1095" y="1368"/>
                          <a:pt x="1399" y="1065"/>
                          <a:pt x="1399" y="700"/>
                        </a:cubicBezTo>
                        <a:cubicBezTo>
                          <a:pt x="1399"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738150" y="314875"/>
                    <a:ext cx="35000" cy="34225"/>
                  </a:xfrm>
                  <a:custGeom>
                    <a:avLst/>
                    <a:gdLst/>
                    <a:ahLst/>
                    <a:cxnLst/>
                    <a:rect l="l" t="t" r="r" b="b"/>
                    <a:pathLst>
                      <a:path w="1400" h="1369" extrusionOk="0">
                        <a:moveTo>
                          <a:pt x="730" y="1"/>
                        </a:moveTo>
                        <a:cubicBezTo>
                          <a:pt x="305" y="1"/>
                          <a:pt x="1" y="305"/>
                          <a:pt x="31" y="669"/>
                        </a:cubicBezTo>
                        <a:cubicBezTo>
                          <a:pt x="31" y="1064"/>
                          <a:pt x="335" y="1368"/>
                          <a:pt x="730" y="1368"/>
                        </a:cubicBezTo>
                        <a:cubicBezTo>
                          <a:pt x="1095" y="1368"/>
                          <a:pt x="1399" y="1064"/>
                          <a:pt x="1399" y="669"/>
                        </a:cubicBezTo>
                        <a:cubicBezTo>
                          <a:pt x="1399"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2738150" y="471425"/>
                    <a:ext cx="35000" cy="34200"/>
                  </a:xfrm>
                  <a:custGeom>
                    <a:avLst/>
                    <a:gdLst/>
                    <a:ahLst/>
                    <a:cxnLst/>
                    <a:rect l="l" t="t" r="r" b="b"/>
                    <a:pathLst>
                      <a:path w="1400" h="1368" extrusionOk="0">
                        <a:moveTo>
                          <a:pt x="730" y="0"/>
                        </a:moveTo>
                        <a:cubicBezTo>
                          <a:pt x="305" y="0"/>
                          <a:pt x="1" y="304"/>
                          <a:pt x="31" y="669"/>
                        </a:cubicBezTo>
                        <a:cubicBezTo>
                          <a:pt x="31" y="1064"/>
                          <a:pt x="335" y="1368"/>
                          <a:pt x="730" y="1368"/>
                        </a:cubicBezTo>
                        <a:cubicBezTo>
                          <a:pt x="1095" y="1368"/>
                          <a:pt x="1399" y="1064"/>
                          <a:pt x="1399" y="669"/>
                        </a:cubicBezTo>
                        <a:cubicBezTo>
                          <a:pt x="1399"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887100" y="627950"/>
                    <a:ext cx="34225" cy="34225"/>
                  </a:xfrm>
                  <a:custGeom>
                    <a:avLst/>
                    <a:gdLst/>
                    <a:ahLst/>
                    <a:cxnLst/>
                    <a:rect l="l" t="t" r="r" b="b"/>
                    <a:pathLst>
                      <a:path w="1369" h="1369" extrusionOk="0">
                        <a:moveTo>
                          <a:pt x="700" y="1"/>
                        </a:moveTo>
                        <a:cubicBezTo>
                          <a:pt x="304" y="1"/>
                          <a:pt x="0" y="305"/>
                          <a:pt x="0" y="700"/>
                        </a:cubicBezTo>
                        <a:cubicBezTo>
                          <a:pt x="0" y="1065"/>
                          <a:pt x="304" y="1368"/>
                          <a:pt x="700" y="1368"/>
                        </a:cubicBezTo>
                        <a:cubicBezTo>
                          <a:pt x="1064" y="1368"/>
                          <a:pt x="1368" y="1065"/>
                          <a:pt x="1368" y="70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2887100" y="314875"/>
                    <a:ext cx="34225" cy="34225"/>
                  </a:xfrm>
                  <a:custGeom>
                    <a:avLst/>
                    <a:gdLst/>
                    <a:ahLst/>
                    <a:cxnLst/>
                    <a:rect l="l" t="t" r="r" b="b"/>
                    <a:pathLst>
                      <a:path w="1369" h="1369" extrusionOk="0">
                        <a:moveTo>
                          <a:pt x="700" y="1"/>
                        </a:moveTo>
                        <a:cubicBezTo>
                          <a:pt x="304" y="1"/>
                          <a:pt x="0" y="305"/>
                          <a:pt x="0" y="669"/>
                        </a:cubicBezTo>
                        <a:cubicBezTo>
                          <a:pt x="0" y="1064"/>
                          <a:pt x="304" y="1368"/>
                          <a:pt x="700" y="1368"/>
                        </a:cubicBezTo>
                        <a:cubicBezTo>
                          <a:pt x="1064" y="1368"/>
                          <a:pt x="1368" y="1064"/>
                          <a:pt x="1368" y="669"/>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2887100" y="471425"/>
                    <a:ext cx="34225" cy="34200"/>
                  </a:xfrm>
                  <a:custGeom>
                    <a:avLst/>
                    <a:gdLst/>
                    <a:ahLst/>
                    <a:cxnLst/>
                    <a:rect l="l" t="t" r="r" b="b"/>
                    <a:pathLst>
                      <a:path w="1369" h="1368" extrusionOk="0">
                        <a:moveTo>
                          <a:pt x="700" y="0"/>
                        </a:moveTo>
                        <a:cubicBezTo>
                          <a:pt x="304" y="0"/>
                          <a:pt x="0" y="304"/>
                          <a:pt x="0" y="669"/>
                        </a:cubicBezTo>
                        <a:cubicBezTo>
                          <a:pt x="0" y="1064"/>
                          <a:pt x="304" y="1368"/>
                          <a:pt x="700" y="1368"/>
                        </a:cubicBezTo>
                        <a:cubicBezTo>
                          <a:pt x="1064" y="1368"/>
                          <a:pt x="1368" y="1064"/>
                          <a:pt x="1368" y="669"/>
                        </a:cubicBezTo>
                        <a:cubicBezTo>
                          <a:pt x="1368" y="304"/>
                          <a:pt x="1064" y="0"/>
                          <a:pt x="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035275" y="627950"/>
                    <a:ext cx="35750" cy="34225"/>
                  </a:xfrm>
                  <a:custGeom>
                    <a:avLst/>
                    <a:gdLst/>
                    <a:ahLst/>
                    <a:cxnLst/>
                    <a:rect l="l" t="t" r="r" b="b"/>
                    <a:pathLst>
                      <a:path w="1430" h="1369" extrusionOk="0">
                        <a:moveTo>
                          <a:pt x="730" y="1"/>
                        </a:moveTo>
                        <a:cubicBezTo>
                          <a:pt x="305" y="1"/>
                          <a:pt x="1" y="305"/>
                          <a:pt x="31" y="700"/>
                        </a:cubicBezTo>
                        <a:cubicBezTo>
                          <a:pt x="31" y="1065"/>
                          <a:pt x="335" y="1368"/>
                          <a:pt x="730" y="1368"/>
                        </a:cubicBezTo>
                        <a:cubicBezTo>
                          <a:pt x="1095" y="1368"/>
                          <a:pt x="1429" y="1065"/>
                          <a:pt x="1429" y="700"/>
                        </a:cubicBezTo>
                        <a:cubicBezTo>
                          <a:pt x="1429"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3036025" y="314875"/>
                    <a:ext cx="35000" cy="34225"/>
                  </a:xfrm>
                  <a:custGeom>
                    <a:avLst/>
                    <a:gdLst/>
                    <a:ahLst/>
                    <a:cxnLst/>
                    <a:rect l="l" t="t" r="r" b="b"/>
                    <a:pathLst>
                      <a:path w="1400" h="1369" extrusionOk="0">
                        <a:moveTo>
                          <a:pt x="700" y="1"/>
                        </a:moveTo>
                        <a:cubicBezTo>
                          <a:pt x="275" y="1"/>
                          <a:pt x="1" y="305"/>
                          <a:pt x="1" y="669"/>
                        </a:cubicBezTo>
                        <a:cubicBezTo>
                          <a:pt x="1" y="1064"/>
                          <a:pt x="305" y="1368"/>
                          <a:pt x="700" y="1368"/>
                        </a:cubicBezTo>
                        <a:cubicBezTo>
                          <a:pt x="1065" y="1368"/>
                          <a:pt x="1399" y="1064"/>
                          <a:pt x="1399" y="669"/>
                        </a:cubicBezTo>
                        <a:cubicBezTo>
                          <a:pt x="1399"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035275" y="471425"/>
                    <a:ext cx="35750" cy="34200"/>
                  </a:xfrm>
                  <a:custGeom>
                    <a:avLst/>
                    <a:gdLst/>
                    <a:ahLst/>
                    <a:cxnLst/>
                    <a:rect l="l" t="t" r="r" b="b"/>
                    <a:pathLst>
                      <a:path w="1430" h="1368" extrusionOk="0">
                        <a:moveTo>
                          <a:pt x="730" y="0"/>
                        </a:moveTo>
                        <a:cubicBezTo>
                          <a:pt x="305" y="0"/>
                          <a:pt x="1" y="304"/>
                          <a:pt x="31" y="669"/>
                        </a:cubicBezTo>
                        <a:cubicBezTo>
                          <a:pt x="31" y="1064"/>
                          <a:pt x="335" y="1368"/>
                          <a:pt x="730" y="1368"/>
                        </a:cubicBezTo>
                        <a:cubicBezTo>
                          <a:pt x="1095" y="1368"/>
                          <a:pt x="1429" y="1064"/>
                          <a:pt x="1429" y="669"/>
                        </a:cubicBezTo>
                        <a:cubicBezTo>
                          <a:pt x="1429"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3184975" y="627950"/>
                    <a:ext cx="33450" cy="34225"/>
                  </a:xfrm>
                  <a:custGeom>
                    <a:avLst/>
                    <a:gdLst/>
                    <a:ahLst/>
                    <a:cxnLst/>
                    <a:rect l="l" t="t" r="r" b="b"/>
                    <a:pathLst>
                      <a:path w="1338" h="1369" extrusionOk="0">
                        <a:moveTo>
                          <a:pt x="669" y="1"/>
                        </a:moveTo>
                        <a:cubicBezTo>
                          <a:pt x="304" y="1"/>
                          <a:pt x="1" y="305"/>
                          <a:pt x="1" y="700"/>
                        </a:cubicBezTo>
                        <a:cubicBezTo>
                          <a:pt x="1" y="1065"/>
                          <a:pt x="304" y="1368"/>
                          <a:pt x="669" y="1368"/>
                        </a:cubicBezTo>
                        <a:cubicBezTo>
                          <a:pt x="1034" y="1368"/>
                          <a:pt x="1338" y="1065"/>
                          <a:pt x="1338" y="700"/>
                        </a:cubicBezTo>
                        <a:cubicBezTo>
                          <a:pt x="1338" y="305"/>
                          <a:pt x="103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3184975" y="314875"/>
                    <a:ext cx="34225" cy="34225"/>
                  </a:xfrm>
                  <a:custGeom>
                    <a:avLst/>
                    <a:gdLst/>
                    <a:ahLst/>
                    <a:cxnLst/>
                    <a:rect l="l" t="t" r="r" b="b"/>
                    <a:pathLst>
                      <a:path w="1369" h="1369" extrusionOk="0">
                        <a:moveTo>
                          <a:pt x="669" y="1"/>
                        </a:moveTo>
                        <a:cubicBezTo>
                          <a:pt x="304" y="1"/>
                          <a:pt x="1" y="305"/>
                          <a:pt x="1" y="669"/>
                        </a:cubicBezTo>
                        <a:cubicBezTo>
                          <a:pt x="1" y="1064"/>
                          <a:pt x="304" y="1368"/>
                          <a:pt x="669" y="1368"/>
                        </a:cubicBezTo>
                        <a:cubicBezTo>
                          <a:pt x="1064" y="1368"/>
                          <a:pt x="1368" y="1064"/>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3184975" y="471425"/>
                    <a:ext cx="34225" cy="34200"/>
                  </a:xfrm>
                  <a:custGeom>
                    <a:avLst/>
                    <a:gdLst/>
                    <a:ahLst/>
                    <a:cxnLst/>
                    <a:rect l="l" t="t" r="r" b="b"/>
                    <a:pathLst>
                      <a:path w="1369" h="1368" extrusionOk="0">
                        <a:moveTo>
                          <a:pt x="669" y="0"/>
                        </a:moveTo>
                        <a:cubicBezTo>
                          <a:pt x="304" y="0"/>
                          <a:pt x="1" y="304"/>
                          <a:pt x="1" y="669"/>
                        </a:cubicBezTo>
                        <a:cubicBezTo>
                          <a:pt x="1" y="1064"/>
                          <a:pt x="304" y="1368"/>
                          <a:pt x="669" y="1368"/>
                        </a:cubicBezTo>
                        <a:cubicBezTo>
                          <a:pt x="1064" y="1368"/>
                          <a:pt x="1368" y="1064"/>
                          <a:pt x="1368" y="66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3333150" y="627950"/>
                    <a:ext cx="34975" cy="34225"/>
                  </a:xfrm>
                  <a:custGeom>
                    <a:avLst/>
                    <a:gdLst/>
                    <a:ahLst/>
                    <a:cxnLst/>
                    <a:rect l="l" t="t" r="r" b="b"/>
                    <a:pathLst>
                      <a:path w="1399" h="1369" extrusionOk="0">
                        <a:moveTo>
                          <a:pt x="700" y="1"/>
                        </a:moveTo>
                        <a:cubicBezTo>
                          <a:pt x="305" y="1"/>
                          <a:pt x="1" y="305"/>
                          <a:pt x="31" y="700"/>
                        </a:cubicBezTo>
                        <a:cubicBezTo>
                          <a:pt x="31" y="1065"/>
                          <a:pt x="335" y="1368"/>
                          <a:pt x="700" y="1368"/>
                        </a:cubicBezTo>
                        <a:cubicBezTo>
                          <a:pt x="1095" y="1368"/>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3333150" y="314875"/>
                    <a:ext cx="34975" cy="34225"/>
                  </a:xfrm>
                  <a:custGeom>
                    <a:avLst/>
                    <a:gdLst/>
                    <a:ahLst/>
                    <a:cxnLst/>
                    <a:rect l="l" t="t" r="r" b="b"/>
                    <a:pathLst>
                      <a:path w="1399" h="1369" extrusionOk="0">
                        <a:moveTo>
                          <a:pt x="700" y="1"/>
                        </a:moveTo>
                        <a:cubicBezTo>
                          <a:pt x="305" y="1"/>
                          <a:pt x="1" y="305"/>
                          <a:pt x="31" y="669"/>
                        </a:cubicBezTo>
                        <a:cubicBezTo>
                          <a:pt x="31" y="1064"/>
                          <a:pt x="335" y="1368"/>
                          <a:pt x="700" y="1368"/>
                        </a:cubicBezTo>
                        <a:cubicBezTo>
                          <a:pt x="1095" y="1368"/>
                          <a:pt x="1399" y="1064"/>
                          <a:pt x="1399" y="669"/>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3333150" y="471425"/>
                    <a:ext cx="34975" cy="34200"/>
                  </a:xfrm>
                  <a:custGeom>
                    <a:avLst/>
                    <a:gdLst/>
                    <a:ahLst/>
                    <a:cxnLst/>
                    <a:rect l="l" t="t" r="r" b="b"/>
                    <a:pathLst>
                      <a:path w="1399" h="1368" extrusionOk="0">
                        <a:moveTo>
                          <a:pt x="700" y="0"/>
                        </a:moveTo>
                        <a:cubicBezTo>
                          <a:pt x="305" y="0"/>
                          <a:pt x="1" y="304"/>
                          <a:pt x="31" y="669"/>
                        </a:cubicBezTo>
                        <a:cubicBezTo>
                          <a:pt x="31" y="1064"/>
                          <a:pt x="335" y="1368"/>
                          <a:pt x="700" y="1368"/>
                        </a:cubicBezTo>
                        <a:cubicBezTo>
                          <a:pt x="1095" y="1368"/>
                          <a:pt x="1399" y="1064"/>
                          <a:pt x="1399" y="669"/>
                        </a:cubicBezTo>
                        <a:cubicBezTo>
                          <a:pt x="1399" y="304"/>
                          <a:pt x="1095" y="0"/>
                          <a:pt x="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3482100" y="627950"/>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3482100" y="314875"/>
                    <a:ext cx="34225" cy="34225"/>
                  </a:xfrm>
                  <a:custGeom>
                    <a:avLst/>
                    <a:gdLst/>
                    <a:ahLst/>
                    <a:cxnLst/>
                    <a:rect l="l" t="t" r="r" b="b"/>
                    <a:pathLst>
                      <a:path w="1369" h="1369" extrusionOk="0">
                        <a:moveTo>
                          <a:pt x="669" y="1"/>
                        </a:moveTo>
                        <a:cubicBezTo>
                          <a:pt x="304" y="1"/>
                          <a:pt x="0" y="305"/>
                          <a:pt x="0" y="669"/>
                        </a:cubicBezTo>
                        <a:cubicBezTo>
                          <a:pt x="0" y="1064"/>
                          <a:pt x="304" y="1368"/>
                          <a:pt x="669" y="1368"/>
                        </a:cubicBezTo>
                        <a:cubicBezTo>
                          <a:pt x="1064" y="1368"/>
                          <a:pt x="1368" y="1064"/>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3482100" y="471425"/>
                    <a:ext cx="34225" cy="34200"/>
                  </a:xfrm>
                  <a:custGeom>
                    <a:avLst/>
                    <a:gdLst/>
                    <a:ahLst/>
                    <a:cxnLst/>
                    <a:rect l="l" t="t" r="r" b="b"/>
                    <a:pathLst>
                      <a:path w="1369" h="1368" extrusionOk="0">
                        <a:moveTo>
                          <a:pt x="669" y="0"/>
                        </a:moveTo>
                        <a:cubicBezTo>
                          <a:pt x="304" y="0"/>
                          <a:pt x="0" y="304"/>
                          <a:pt x="0" y="669"/>
                        </a:cubicBezTo>
                        <a:cubicBezTo>
                          <a:pt x="0" y="1064"/>
                          <a:pt x="304" y="1368"/>
                          <a:pt x="669" y="1368"/>
                        </a:cubicBezTo>
                        <a:cubicBezTo>
                          <a:pt x="1064" y="1368"/>
                          <a:pt x="1368" y="1064"/>
                          <a:pt x="1368" y="66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3630275" y="627950"/>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3630275" y="314875"/>
                    <a:ext cx="34225" cy="34225"/>
                  </a:xfrm>
                  <a:custGeom>
                    <a:avLst/>
                    <a:gdLst/>
                    <a:ahLst/>
                    <a:cxnLst/>
                    <a:rect l="l" t="t" r="r" b="b"/>
                    <a:pathLst>
                      <a:path w="1369" h="1369" extrusionOk="0">
                        <a:moveTo>
                          <a:pt x="669" y="1"/>
                        </a:moveTo>
                        <a:cubicBezTo>
                          <a:pt x="304" y="1"/>
                          <a:pt x="0" y="305"/>
                          <a:pt x="0" y="669"/>
                        </a:cubicBezTo>
                        <a:cubicBezTo>
                          <a:pt x="0" y="1064"/>
                          <a:pt x="304" y="1368"/>
                          <a:pt x="669" y="1368"/>
                        </a:cubicBezTo>
                        <a:cubicBezTo>
                          <a:pt x="1064" y="1368"/>
                          <a:pt x="1368" y="1064"/>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3630275" y="471425"/>
                    <a:ext cx="34225" cy="34200"/>
                  </a:xfrm>
                  <a:custGeom>
                    <a:avLst/>
                    <a:gdLst/>
                    <a:ahLst/>
                    <a:cxnLst/>
                    <a:rect l="l" t="t" r="r" b="b"/>
                    <a:pathLst>
                      <a:path w="1369" h="1368" extrusionOk="0">
                        <a:moveTo>
                          <a:pt x="669" y="0"/>
                        </a:moveTo>
                        <a:cubicBezTo>
                          <a:pt x="304" y="0"/>
                          <a:pt x="0" y="304"/>
                          <a:pt x="0" y="669"/>
                        </a:cubicBezTo>
                        <a:cubicBezTo>
                          <a:pt x="0" y="1064"/>
                          <a:pt x="304" y="1368"/>
                          <a:pt x="669" y="1368"/>
                        </a:cubicBezTo>
                        <a:cubicBezTo>
                          <a:pt x="1064" y="1368"/>
                          <a:pt x="1368" y="1064"/>
                          <a:pt x="1368" y="66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1" name="Google Shape;191;p3"/>
              <p:cNvGrpSpPr/>
              <p:nvPr/>
            </p:nvGrpSpPr>
            <p:grpSpPr>
              <a:xfrm>
                <a:off x="4735175" y="897825"/>
                <a:ext cx="1968150" cy="818250"/>
                <a:chOff x="1697875" y="314875"/>
                <a:chExt cx="1968150" cy="818250"/>
              </a:xfrm>
            </p:grpSpPr>
            <p:sp>
              <p:nvSpPr>
                <p:cNvPr id="192" name="Google Shape;192;p3"/>
                <p:cNvSpPr/>
                <p:nvPr/>
              </p:nvSpPr>
              <p:spPr>
                <a:xfrm>
                  <a:off x="1697875" y="941800"/>
                  <a:ext cx="34200" cy="34200"/>
                </a:xfrm>
                <a:custGeom>
                  <a:avLst/>
                  <a:gdLst/>
                  <a:ahLst/>
                  <a:cxnLst/>
                  <a:rect l="l" t="t" r="r" b="b"/>
                  <a:pathLst>
                    <a:path w="1368" h="1368" extrusionOk="0">
                      <a:moveTo>
                        <a:pt x="699" y="0"/>
                      </a:moveTo>
                      <a:cubicBezTo>
                        <a:pt x="304" y="0"/>
                        <a:pt x="0" y="304"/>
                        <a:pt x="0" y="669"/>
                      </a:cubicBezTo>
                      <a:cubicBezTo>
                        <a:pt x="0" y="1064"/>
                        <a:pt x="304" y="1368"/>
                        <a:pt x="699" y="1368"/>
                      </a:cubicBezTo>
                      <a:cubicBezTo>
                        <a:pt x="1064" y="1368"/>
                        <a:pt x="1368" y="1064"/>
                        <a:pt x="1368" y="669"/>
                      </a:cubicBezTo>
                      <a:cubicBezTo>
                        <a:pt x="1368" y="304"/>
                        <a:pt x="1064"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1697875" y="1098325"/>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1697875" y="784500"/>
                  <a:ext cx="34200" cy="34200"/>
                </a:xfrm>
                <a:custGeom>
                  <a:avLst/>
                  <a:gdLst/>
                  <a:ahLst/>
                  <a:cxnLst/>
                  <a:rect l="l" t="t" r="r" b="b"/>
                  <a:pathLst>
                    <a:path w="1368" h="1368" extrusionOk="0">
                      <a:moveTo>
                        <a:pt x="699" y="0"/>
                      </a:moveTo>
                      <a:cubicBezTo>
                        <a:pt x="304" y="0"/>
                        <a:pt x="0" y="304"/>
                        <a:pt x="0" y="699"/>
                      </a:cubicBezTo>
                      <a:cubicBezTo>
                        <a:pt x="0" y="1064"/>
                        <a:pt x="304" y="1368"/>
                        <a:pt x="699" y="1368"/>
                      </a:cubicBezTo>
                      <a:cubicBezTo>
                        <a:pt x="1064" y="1368"/>
                        <a:pt x="1368" y="1064"/>
                        <a:pt x="1368" y="699"/>
                      </a:cubicBezTo>
                      <a:cubicBezTo>
                        <a:pt x="1368" y="304"/>
                        <a:pt x="1064"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1846800" y="941800"/>
                  <a:ext cx="34225" cy="34200"/>
                </a:xfrm>
                <a:custGeom>
                  <a:avLst/>
                  <a:gdLst/>
                  <a:ahLst/>
                  <a:cxnLst/>
                  <a:rect l="l" t="t" r="r" b="b"/>
                  <a:pathLst>
                    <a:path w="1369" h="1368" extrusionOk="0">
                      <a:moveTo>
                        <a:pt x="700" y="0"/>
                      </a:moveTo>
                      <a:cubicBezTo>
                        <a:pt x="335" y="0"/>
                        <a:pt x="1" y="304"/>
                        <a:pt x="1" y="669"/>
                      </a:cubicBezTo>
                      <a:cubicBezTo>
                        <a:pt x="1" y="1064"/>
                        <a:pt x="335" y="1368"/>
                        <a:pt x="700" y="1368"/>
                      </a:cubicBezTo>
                      <a:cubicBezTo>
                        <a:pt x="1065" y="1368"/>
                        <a:pt x="1369" y="1064"/>
                        <a:pt x="1369" y="669"/>
                      </a:cubicBezTo>
                      <a:cubicBezTo>
                        <a:pt x="1369" y="304"/>
                        <a:pt x="1065" y="0"/>
                        <a:pt x="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1846050" y="1098325"/>
                  <a:ext cx="35725" cy="34225"/>
                </a:xfrm>
                <a:custGeom>
                  <a:avLst/>
                  <a:gdLst/>
                  <a:ahLst/>
                  <a:cxnLst/>
                  <a:rect l="l" t="t" r="r" b="b"/>
                  <a:pathLst>
                    <a:path w="1429" h="1369" extrusionOk="0">
                      <a:moveTo>
                        <a:pt x="730" y="1"/>
                      </a:moveTo>
                      <a:cubicBezTo>
                        <a:pt x="365" y="1"/>
                        <a:pt x="0" y="305"/>
                        <a:pt x="31" y="700"/>
                      </a:cubicBezTo>
                      <a:cubicBezTo>
                        <a:pt x="31" y="1064"/>
                        <a:pt x="365" y="1368"/>
                        <a:pt x="730" y="1368"/>
                      </a:cubicBezTo>
                      <a:cubicBezTo>
                        <a:pt x="1125" y="1368"/>
                        <a:pt x="1429" y="1064"/>
                        <a:pt x="1429" y="700"/>
                      </a:cubicBezTo>
                      <a:cubicBezTo>
                        <a:pt x="1429" y="305"/>
                        <a:pt x="112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1846050" y="784500"/>
                  <a:ext cx="35725" cy="34200"/>
                </a:xfrm>
                <a:custGeom>
                  <a:avLst/>
                  <a:gdLst/>
                  <a:ahLst/>
                  <a:cxnLst/>
                  <a:rect l="l" t="t" r="r" b="b"/>
                  <a:pathLst>
                    <a:path w="1429" h="1368" extrusionOk="0">
                      <a:moveTo>
                        <a:pt x="730" y="0"/>
                      </a:moveTo>
                      <a:cubicBezTo>
                        <a:pt x="365" y="0"/>
                        <a:pt x="0" y="304"/>
                        <a:pt x="31" y="699"/>
                      </a:cubicBezTo>
                      <a:cubicBezTo>
                        <a:pt x="31" y="1064"/>
                        <a:pt x="365" y="1368"/>
                        <a:pt x="730" y="1368"/>
                      </a:cubicBezTo>
                      <a:cubicBezTo>
                        <a:pt x="1125" y="1368"/>
                        <a:pt x="1429" y="1064"/>
                        <a:pt x="1429" y="699"/>
                      </a:cubicBezTo>
                      <a:cubicBezTo>
                        <a:pt x="1429" y="304"/>
                        <a:pt x="112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1995750" y="941800"/>
                  <a:ext cx="34225" cy="34200"/>
                </a:xfrm>
                <a:custGeom>
                  <a:avLst/>
                  <a:gdLst/>
                  <a:ahLst/>
                  <a:cxnLst/>
                  <a:rect l="l" t="t" r="r" b="b"/>
                  <a:pathLst>
                    <a:path w="1369" h="1368" extrusionOk="0">
                      <a:moveTo>
                        <a:pt x="669" y="0"/>
                      </a:moveTo>
                      <a:cubicBezTo>
                        <a:pt x="304" y="0"/>
                        <a:pt x="0" y="304"/>
                        <a:pt x="0" y="669"/>
                      </a:cubicBezTo>
                      <a:cubicBezTo>
                        <a:pt x="0" y="1064"/>
                        <a:pt x="304" y="1368"/>
                        <a:pt x="669" y="1368"/>
                      </a:cubicBezTo>
                      <a:cubicBezTo>
                        <a:pt x="1064" y="1368"/>
                        <a:pt x="1368" y="1064"/>
                        <a:pt x="1368" y="66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1993475" y="1098525"/>
                  <a:ext cx="38000" cy="34025"/>
                </a:xfrm>
                <a:custGeom>
                  <a:avLst/>
                  <a:gdLst/>
                  <a:ahLst/>
                  <a:cxnLst/>
                  <a:rect l="l" t="t" r="r" b="b"/>
                  <a:pathLst>
                    <a:path w="1520" h="1361" extrusionOk="0">
                      <a:moveTo>
                        <a:pt x="760" y="0"/>
                      </a:moveTo>
                      <a:cubicBezTo>
                        <a:pt x="585" y="0"/>
                        <a:pt x="410" y="69"/>
                        <a:pt x="274" y="205"/>
                      </a:cubicBezTo>
                      <a:cubicBezTo>
                        <a:pt x="0" y="479"/>
                        <a:pt x="0" y="904"/>
                        <a:pt x="274" y="1178"/>
                      </a:cubicBezTo>
                      <a:cubicBezTo>
                        <a:pt x="410" y="1300"/>
                        <a:pt x="585" y="1360"/>
                        <a:pt x="760" y="1360"/>
                      </a:cubicBezTo>
                      <a:cubicBezTo>
                        <a:pt x="935" y="1360"/>
                        <a:pt x="1110" y="1300"/>
                        <a:pt x="1246" y="1178"/>
                      </a:cubicBezTo>
                      <a:cubicBezTo>
                        <a:pt x="1520" y="904"/>
                        <a:pt x="1520" y="479"/>
                        <a:pt x="1246" y="205"/>
                      </a:cubicBezTo>
                      <a:cubicBezTo>
                        <a:pt x="1110" y="69"/>
                        <a:pt x="935"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1995750" y="784500"/>
                  <a:ext cx="34225" cy="34200"/>
                </a:xfrm>
                <a:custGeom>
                  <a:avLst/>
                  <a:gdLst/>
                  <a:ahLst/>
                  <a:cxnLst/>
                  <a:rect l="l" t="t" r="r" b="b"/>
                  <a:pathLst>
                    <a:path w="1369" h="1368" extrusionOk="0">
                      <a:moveTo>
                        <a:pt x="669" y="0"/>
                      </a:moveTo>
                      <a:cubicBezTo>
                        <a:pt x="304" y="0"/>
                        <a:pt x="0" y="304"/>
                        <a:pt x="0" y="699"/>
                      </a:cubicBezTo>
                      <a:cubicBezTo>
                        <a:pt x="0" y="1064"/>
                        <a:pt x="304" y="1368"/>
                        <a:pt x="669" y="1368"/>
                      </a:cubicBezTo>
                      <a:cubicBezTo>
                        <a:pt x="1064" y="1368"/>
                        <a:pt x="1368" y="1064"/>
                        <a:pt x="1368" y="69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2144675" y="941800"/>
                  <a:ext cx="34225" cy="34200"/>
                </a:xfrm>
                <a:custGeom>
                  <a:avLst/>
                  <a:gdLst/>
                  <a:ahLst/>
                  <a:cxnLst/>
                  <a:rect l="l" t="t" r="r" b="b"/>
                  <a:pathLst>
                    <a:path w="1369" h="1368" extrusionOk="0">
                      <a:moveTo>
                        <a:pt x="670" y="0"/>
                      </a:moveTo>
                      <a:cubicBezTo>
                        <a:pt x="274" y="0"/>
                        <a:pt x="1" y="304"/>
                        <a:pt x="1" y="669"/>
                      </a:cubicBezTo>
                      <a:cubicBezTo>
                        <a:pt x="1" y="1064"/>
                        <a:pt x="305" y="1368"/>
                        <a:pt x="670" y="1368"/>
                      </a:cubicBezTo>
                      <a:cubicBezTo>
                        <a:pt x="1065" y="1368"/>
                        <a:pt x="1369" y="1064"/>
                        <a:pt x="1369" y="669"/>
                      </a:cubicBezTo>
                      <a:cubicBezTo>
                        <a:pt x="1369" y="304"/>
                        <a:pt x="1065"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2143925" y="1098325"/>
                  <a:ext cx="34975" cy="34225"/>
                </a:xfrm>
                <a:custGeom>
                  <a:avLst/>
                  <a:gdLst/>
                  <a:ahLst/>
                  <a:cxnLst/>
                  <a:rect l="l" t="t" r="r" b="b"/>
                  <a:pathLst>
                    <a:path w="1399" h="1369" extrusionOk="0">
                      <a:moveTo>
                        <a:pt x="700" y="1"/>
                      </a:moveTo>
                      <a:cubicBezTo>
                        <a:pt x="304" y="1"/>
                        <a:pt x="0" y="305"/>
                        <a:pt x="31" y="700"/>
                      </a:cubicBezTo>
                      <a:cubicBezTo>
                        <a:pt x="31" y="1064"/>
                        <a:pt x="335" y="1368"/>
                        <a:pt x="700" y="1368"/>
                      </a:cubicBezTo>
                      <a:cubicBezTo>
                        <a:pt x="1095" y="1368"/>
                        <a:pt x="1399" y="1064"/>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2143925" y="784500"/>
                  <a:ext cx="34975" cy="34200"/>
                </a:xfrm>
                <a:custGeom>
                  <a:avLst/>
                  <a:gdLst/>
                  <a:ahLst/>
                  <a:cxnLst/>
                  <a:rect l="l" t="t" r="r" b="b"/>
                  <a:pathLst>
                    <a:path w="1399" h="1368" extrusionOk="0">
                      <a:moveTo>
                        <a:pt x="700" y="0"/>
                      </a:moveTo>
                      <a:cubicBezTo>
                        <a:pt x="304" y="0"/>
                        <a:pt x="0" y="304"/>
                        <a:pt x="31" y="699"/>
                      </a:cubicBezTo>
                      <a:cubicBezTo>
                        <a:pt x="31" y="1064"/>
                        <a:pt x="335" y="1368"/>
                        <a:pt x="700" y="1368"/>
                      </a:cubicBezTo>
                      <a:cubicBezTo>
                        <a:pt x="1095" y="1368"/>
                        <a:pt x="1399" y="1064"/>
                        <a:pt x="1399" y="699"/>
                      </a:cubicBezTo>
                      <a:cubicBezTo>
                        <a:pt x="1399" y="304"/>
                        <a:pt x="1095" y="0"/>
                        <a:pt x="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2292850" y="941800"/>
                  <a:ext cx="34225" cy="34200"/>
                </a:xfrm>
                <a:custGeom>
                  <a:avLst/>
                  <a:gdLst/>
                  <a:ahLst/>
                  <a:cxnLst/>
                  <a:rect l="l" t="t" r="r" b="b"/>
                  <a:pathLst>
                    <a:path w="1369" h="1368" extrusionOk="0">
                      <a:moveTo>
                        <a:pt x="670" y="0"/>
                      </a:moveTo>
                      <a:cubicBezTo>
                        <a:pt x="305" y="0"/>
                        <a:pt x="1" y="304"/>
                        <a:pt x="1" y="669"/>
                      </a:cubicBezTo>
                      <a:cubicBezTo>
                        <a:pt x="1" y="1064"/>
                        <a:pt x="305" y="1368"/>
                        <a:pt x="670" y="1368"/>
                      </a:cubicBezTo>
                      <a:cubicBezTo>
                        <a:pt x="1065" y="1368"/>
                        <a:pt x="1369" y="1064"/>
                        <a:pt x="1369" y="669"/>
                      </a:cubicBezTo>
                      <a:cubicBezTo>
                        <a:pt x="1369" y="304"/>
                        <a:pt x="1065"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2292850" y="1098325"/>
                  <a:ext cx="34225" cy="34225"/>
                </a:xfrm>
                <a:custGeom>
                  <a:avLst/>
                  <a:gdLst/>
                  <a:ahLst/>
                  <a:cxnLst/>
                  <a:rect l="l" t="t" r="r" b="b"/>
                  <a:pathLst>
                    <a:path w="1369" h="1369" extrusionOk="0">
                      <a:moveTo>
                        <a:pt x="670" y="1"/>
                      </a:moveTo>
                      <a:cubicBezTo>
                        <a:pt x="305" y="1"/>
                        <a:pt x="1" y="305"/>
                        <a:pt x="1" y="700"/>
                      </a:cubicBezTo>
                      <a:cubicBezTo>
                        <a:pt x="1" y="1064"/>
                        <a:pt x="305" y="1368"/>
                        <a:pt x="670" y="1368"/>
                      </a:cubicBezTo>
                      <a:cubicBezTo>
                        <a:pt x="1065" y="1368"/>
                        <a:pt x="1369" y="1064"/>
                        <a:pt x="1369" y="700"/>
                      </a:cubicBezTo>
                      <a:cubicBezTo>
                        <a:pt x="1369" y="305"/>
                        <a:pt x="1065"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292850" y="784500"/>
                  <a:ext cx="34225" cy="34200"/>
                </a:xfrm>
                <a:custGeom>
                  <a:avLst/>
                  <a:gdLst/>
                  <a:ahLst/>
                  <a:cxnLst/>
                  <a:rect l="l" t="t" r="r" b="b"/>
                  <a:pathLst>
                    <a:path w="1369" h="1368" extrusionOk="0">
                      <a:moveTo>
                        <a:pt x="670" y="0"/>
                      </a:moveTo>
                      <a:cubicBezTo>
                        <a:pt x="305" y="0"/>
                        <a:pt x="1" y="304"/>
                        <a:pt x="1" y="699"/>
                      </a:cubicBezTo>
                      <a:cubicBezTo>
                        <a:pt x="1" y="1064"/>
                        <a:pt x="305" y="1368"/>
                        <a:pt x="670" y="1368"/>
                      </a:cubicBezTo>
                      <a:cubicBezTo>
                        <a:pt x="1065" y="1368"/>
                        <a:pt x="1369" y="1064"/>
                        <a:pt x="1369" y="699"/>
                      </a:cubicBezTo>
                      <a:cubicBezTo>
                        <a:pt x="1369" y="304"/>
                        <a:pt x="1065"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2441050" y="941800"/>
                  <a:ext cx="34975" cy="34200"/>
                </a:xfrm>
                <a:custGeom>
                  <a:avLst/>
                  <a:gdLst/>
                  <a:ahLst/>
                  <a:cxnLst/>
                  <a:rect l="l" t="t" r="r" b="b"/>
                  <a:pathLst>
                    <a:path w="1399" h="1368" extrusionOk="0">
                      <a:moveTo>
                        <a:pt x="730" y="0"/>
                      </a:moveTo>
                      <a:cubicBezTo>
                        <a:pt x="304" y="0"/>
                        <a:pt x="0" y="304"/>
                        <a:pt x="31" y="669"/>
                      </a:cubicBezTo>
                      <a:cubicBezTo>
                        <a:pt x="31" y="1064"/>
                        <a:pt x="334" y="1368"/>
                        <a:pt x="730" y="1368"/>
                      </a:cubicBezTo>
                      <a:cubicBezTo>
                        <a:pt x="1094" y="1368"/>
                        <a:pt x="1398" y="1064"/>
                        <a:pt x="1398" y="669"/>
                      </a:cubicBezTo>
                      <a:cubicBezTo>
                        <a:pt x="1398" y="304"/>
                        <a:pt x="1094"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2439525" y="1098425"/>
                  <a:ext cx="38025" cy="33925"/>
                </a:xfrm>
                <a:custGeom>
                  <a:avLst/>
                  <a:gdLst/>
                  <a:ahLst/>
                  <a:cxnLst/>
                  <a:rect l="l" t="t" r="r" b="b"/>
                  <a:pathLst>
                    <a:path w="1521" h="1357" extrusionOk="0">
                      <a:moveTo>
                        <a:pt x="745" y="0"/>
                      </a:moveTo>
                      <a:cubicBezTo>
                        <a:pt x="575" y="0"/>
                        <a:pt x="407" y="61"/>
                        <a:pt x="274" y="179"/>
                      </a:cubicBezTo>
                      <a:cubicBezTo>
                        <a:pt x="0" y="453"/>
                        <a:pt x="0" y="878"/>
                        <a:pt x="274" y="1152"/>
                      </a:cubicBezTo>
                      <a:cubicBezTo>
                        <a:pt x="411" y="1288"/>
                        <a:pt x="585" y="1357"/>
                        <a:pt x="760" y="1357"/>
                      </a:cubicBezTo>
                      <a:cubicBezTo>
                        <a:pt x="935" y="1357"/>
                        <a:pt x="1110" y="1288"/>
                        <a:pt x="1247" y="1152"/>
                      </a:cubicBezTo>
                      <a:cubicBezTo>
                        <a:pt x="1520" y="908"/>
                        <a:pt x="1520" y="483"/>
                        <a:pt x="1247" y="209"/>
                      </a:cubicBezTo>
                      <a:cubicBezTo>
                        <a:pt x="1106" y="69"/>
                        <a:pt x="925" y="0"/>
                        <a:pt x="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2441050" y="784500"/>
                  <a:ext cx="34975" cy="34200"/>
                </a:xfrm>
                <a:custGeom>
                  <a:avLst/>
                  <a:gdLst/>
                  <a:ahLst/>
                  <a:cxnLst/>
                  <a:rect l="l" t="t" r="r" b="b"/>
                  <a:pathLst>
                    <a:path w="1399" h="1368" extrusionOk="0">
                      <a:moveTo>
                        <a:pt x="730" y="0"/>
                      </a:moveTo>
                      <a:cubicBezTo>
                        <a:pt x="304" y="0"/>
                        <a:pt x="0" y="304"/>
                        <a:pt x="31" y="699"/>
                      </a:cubicBezTo>
                      <a:cubicBezTo>
                        <a:pt x="31" y="1064"/>
                        <a:pt x="334" y="1368"/>
                        <a:pt x="730" y="1368"/>
                      </a:cubicBezTo>
                      <a:cubicBezTo>
                        <a:pt x="1094" y="1368"/>
                        <a:pt x="1398" y="1064"/>
                        <a:pt x="1398" y="699"/>
                      </a:cubicBezTo>
                      <a:cubicBezTo>
                        <a:pt x="1398" y="304"/>
                        <a:pt x="1094"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2589975" y="941800"/>
                  <a:ext cx="34225" cy="34200"/>
                </a:xfrm>
                <a:custGeom>
                  <a:avLst/>
                  <a:gdLst/>
                  <a:ahLst/>
                  <a:cxnLst/>
                  <a:rect l="l" t="t" r="r" b="b"/>
                  <a:pathLst>
                    <a:path w="1369" h="1368" extrusionOk="0">
                      <a:moveTo>
                        <a:pt x="669" y="0"/>
                      </a:moveTo>
                      <a:cubicBezTo>
                        <a:pt x="305" y="0"/>
                        <a:pt x="1" y="304"/>
                        <a:pt x="1" y="669"/>
                      </a:cubicBezTo>
                      <a:cubicBezTo>
                        <a:pt x="1" y="1064"/>
                        <a:pt x="305" y="1368"/>
                        <a:pt x="669" y="1368"/>
                      </a:cubicBezTo>
                      <a:cubicBezTo>
                        <a:pt x="1065" y="1368"/>
                        <a:pt x="1369" y="1064"/>
                        <a:pt x="1369" y="669"/>
                      </a:cubicBezTo>
                      <a:cubicBezTo>
                        <a:pt x="1369" y="304"/>
                        <a:pt x="1065"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2589975" y="1098325"/>
                  <a:ext cx="34225" cy="34225"/>
                </a:xfrm>
                <a:custGeom>
                  <a:avLst/>
                  <a:gdLst/>
                  <a:ahLst/>
                  <a:cxnLst/>
                  <a:rect l="l" t="t" r="r" b="b"/>
                  <a:pathLst>
                    <a:path w="1369" h="1369" extrusionOk="0">
                      <a:moveTo>
                        <a:pt x="700" y="1"/>
                      </a:moveTo>
                      <a:cubicBezTo>
                        <a:pt x="305" y="1"/>
                        <a:pt x="1" y="305"/>
                        <a:pt x="1" y="700"/>
                      </a:cubicBezTo>
                      <a:cubicBezTo>
                        <a:pt x="1" y="1064"/>
                        <a:pt x="305" y="1368"/>
                        <a:pt x="700" y="1368"/>
                      </a:cubicBezTo>
                      <a:cubicBezTo>
                        <a:pt x="1065" y="1368"/>
                        <a:pt x="1369" y="1064"/>
                        <a:pt x="1369" y="700"/>
                      </a:cubicBezTo>
                      <a:cubicBezTo>
                        <a:pt x="1369"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2589975" y="784500"/>
                  <a:ext cx="34225" cy="34200"/>
                </a:xfrm>
                <a:custGeom>
                  <a:avLst/>
                  <a:gdLst/>
                  <a:ahLst/>
                  <a:cxnLst/>
                  <a:rect l="l" t="t" r="r" b="b"/>
                  <a:pathLst>
                    <a:path w="1369" h="1368" extrusionOk="0">
                      <a:moveTo>
                        <a:pt x="669" y="0"/>
                      </a:moveTo>
                      <a:cubicBezTo>
                        <a:pt x="305" y="0"/>
                        <a:pt x="1" y="335"/>
                        <a:pt x="1" y="699"/>
                      </a:cubicBezTo>
                      <a:cubicBezTo>
                        <a:pt x="1" y="1064"/>
                        <a:pt x="305" y="1368"/>
                        <a:pt x="669" y="1368"/>
                      </a:cubicBezTo>
                      <a:cubicBezTo>
                        <a:pt x="1065" y="1368"/>
                        <a:pt x="1369" y="1064"/>
                        <a:pt x="1369" y="699"/>
                      </a:cubicBezTo>
                      <a:cubicBezTo>
                        <a:pt x="1369" y="335"/>
                        <a:pt x="1065"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2738150" y="941800"/>
                  <a:ext cx="35000" cy="34200"/>
                </a:xfrm>
                <a:custGeom>
                  <a:avLst/>
                  <a:gdLst/>
                  <a:ahLst/>
                  <a:cxnLst/>
                  <a:rect l="l" t="t" r="r" b="b"/>
                  <a:pathLst>
                    <a:path w="1400" h="1368" extrusionOk="0">
                      <a:moveTo>
                        <a:pt x="730" y="0"/>
                      </a:moveTo>
                      <a:cubicBezTo>
                        <a:pt x="305" y="0"/>
                        <a:pt x="1" y="304"/>
                        <a:pt x="31" y="669"/>
                      </a:cubicBezTo>
                      <a:cubicBezTo>
                        <a:pt x="31" y="1064"/>
                        <a:pt x="335" y="1368"/>
                        <a:pt x="730" y="1368"/>
                      </a:cubicBezTo>
                      <a:cubicBezTo>
                        <a:pt x="1095" y="1368"/>
                        <a:pt x="1399" y="1064"/>
                        <a:pt x="1399" y="669"/>
                      </a:cubicBezTo>
                      <a:cubicBezTo>
                        <a:pt x="1399"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2738150" y="1098325"/>
                  <a:ext cx="35000" cy="34225"/>
                </a:xfrm>
                <a:custGeom>
                  <a:avLst/>
                  <a:gdLst/>
                  <a:ahLst/>
                  <a:cxnLst/>
                  <a:rect l="l" t="t" r="r" b="b"/>
                  <a:pathLst>
                    <a:path w="1400" h="1369" extrusionOk="0">
                      <a:moveTo>
                        <a:pt x="730" y="1"/>
                      </a:moveTo>
                      <a:cubicBezTo>
                        <a:pt x="305" y="1"/>
                        <a:pt x="1" y="305"/>
                        <a:pt x="31" y="700"/>
                      </a:cubicBezTo>
                      <a:cubicBezTo>
                        <a:pt x="31" y="1064"/>
                        <a:pt x="335" y="1368"/>
                        <a:pt x="730" y="1368"/>
                      </a:cubicBezTo>
                      <a:cubicBezTo>
                        <a:pt x="1095" y="1368"/>
                        <a:pt x="1399" y="1064"/>
                        <a:pt x="1399" y="700"/>
                      </a:cubicBezTo>
                      <a:cubicBezTo>
                        <a:pt x="1399"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2738150" y="784500"/>
                  <a:ext cx="35000" cy="34200"/>
                </a:xfrm>
                <a:custGeom>
                  <a:avLst/>
                  <a:gdLst/>
                  <a:ahLst/>
                  <a:cxnLst/>
                  <a:rect l="l" t="t" r="r" b="b"/>
                  <a:pathLst>
                    <a:path w="1400" h="1368" extrusionOk="0">
                      <a:moveTo>
                        <a:pt x="730" y="0"/>
                      </a:moveTo>
                      <a:cubicBezTo>
                        <a:pt x="305" y="0"/>
                        <a:pt x="1" y="304"/>
                        <a:pt x="31" y="699"/>
                      </a:cubicBezTo>
                      <a:cubicBezTo>
                        <a:pt x="31" y="1064"/>
                        <a:pt x="335" y="1368"/>
                        <a:pt x="730" y="1368"/>
                      </a:cubicBezTo>
                      <a:cubicBezTo>
                        <a:pt x="1095" y="1368"/>
                        <a:pt x="1399" y="1064"/>
                        <a:pt x="1399" y="699"/>
                      </a:cubicBezTo>
                      <a:cubicBezTo>
                        <a:pt x="1399"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2887100" y="941800"/>
                  <a:ext cx="34225" cy="34200"/>
                </a:xfrm>
                <a:custGeom>
                  <a:avLst/>
                  <a:gdLst/>
                  <a:ahLst/>
                  <a:cxnLst/>
                  <a:rect l="l" t="t" r="r" b="b"/>
                  <a:pathLst>
                    <a:path w="1369" h="1368" extrusionOk="0">
                      <a:moveTo>
                        <a:pt x="700" y="0"/>
                      </a:moveTo>
                      <a:cubicBezTo>
                        <a:pt x="304" y="0"/>
                        <a:pt x="0" y="304"/>
                        <a:pt x="0" y="669"/>
                      </a:cubicBezTo>
                      <a:cubicBezTo>
                        <a:pt x="0" y="1064"/>
                        <a:pt x="304" y="1368"/>
                        <a:pt x="700" y="1368"/>
                      </a:cubicBezTo>
                      <a:cubicBezTo>
                        <a:pt x="1064" y="1368"/>
                        <a:pt x="1368" y="1064"/>
                        <a:pt x="1368" y="669"/>
                      </a:cubicBezTo>
                      <a:cubicBezTo>
                        <a:pt x="1368" y="304"/>
                        <a:pt x="1064" y="0"/>
                        <a:pt x="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2887100" y="1098325"/>
                  <a:ext cx="34225" cy="34225"/>
                </a:xfrm>
                <a:custGeom>
                  <a:avLst/>
                  <a:gdLst/>
                  <a:ahLst/>
                  <a:cxnLst/>
                  <a:rect l="l" t="t" r="r" b="b"/>
                  <a:pathLst>
                    <a:path w="1369" h="1369" extrusionOk="0">
                      <a:moveTo>
                        <a:pt x="700" y="1"/>
                      </a:moveTo>
                      <a:cubicBezTo>
                        <a:pt x="304" y="1"/>
                        <a:pt x="0" y="305"/>
                        <a:pt x="0" y="700"/>
                      </a:cubicBezTo>
                      <a:cubicBezTo>
                        <a:pt x="0" y="1064"/>
                        <a:pt x="304" y="1368"/>
                        <a:pt x="700" y="1368"/>
                      </a:cubicBezTo>
                      <a:cubicBezTo>
                        <a:pt x="1064" y="1368"/>
                        <a:pt x="1368" y="1064"/>
                        <a:pt x="1368" y="70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2887100" y="784500"/>
                  <a:ext cx="34225" cy="34200"/>
                </a:xfrm>
                <a:custGeom>
                  <a:avLst/>
                  <a:gdLst/>
                  <a:ahLst/>
                  <a:cxnLst/>
                  <a:rect l="l" t="t" r="r" b="b"/>
                  <a:pathLst>
                    <a:path w="1369" h="1368" extrusionOk="0">
                      <a:moveTo>
                        <a:pt x="700" y="0"/>
                      </a:moveTo>
                      <a:cubicBezTo>
                        <a:pt x="304" y="0"/>
                        <a:pt x="0" y="304"/>
                        <a:pt x="0" y="699"/>
                      </a:cubicBezTo>
                      <a:cubicBezTo>
                        <a:pt x="0" y="1064"/>
                        <a:pt x="304" y="1368"/>
                        <a:pt x="700" y="1368"/>
                      </a:cubicBezTo>
                      <a:cubicBezTo>
                        <a:pt x="1064" y="1368"/>
                        <a:pt x="1368" y="1064"/>
                        <a:pt x="1368" y="699"/>
                      </a:cubicBezTo>
                      <a:cubicBezTo>
                        <a:pt x="1368" y="304"/>
                        <a:pt x="1064" y="0"/>
                        <a:pt x="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3036025" y="941800"/>
                  <a:ext cx="34225" cy="34200"/>
                </a:xfrm>
                <a:custGeom>
                  <a:avLst/>
                  <a:gdLst/>
                  <a:ahLst/>
                  <a:cxnLst/>
                  <a:rect l="l" t="t" r="r" b="b"/>
                  <a:pathLst>
                    <a:path w="1369" h="1368" extrusionOk="0">
                      <a:moveTo>
                        <a:pt x="700" y="0"/>
                      </a:moveTo>
                      <a:cubicBezTo>
                        <a:pt x="335" y="0"/>
                        <a:pt x="1" y="304"/>
                        <a:pt x="1" y="669"/>
                      </a:cubicBezTo>
                      <a:cubicBezTo>
                        <a:pt x="1" y="1064"/>
                        <a:pt x="335" y="1368"/>
                        <a:pt x="700" y="1368"/>
                      </a:cubicBezTo>
                      <a:cubicBezTo>
                        <a:pt x="1065" y="1368"/>
                        <a:pt x="1369" y="1064"/>
                        <a:pt x="1369" y="669"/>
                      </a:cubicBezTo>
                      <a:cubicBezTo>
                        <a:pt x="1369" y="304"/>
                        <a:pt x="1065" y="0"/>
                        <a:pt x="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3035275" y="1098325"/>
                  <a:ext cx="35750" cy="34225"/>
                </a:xfrm>
                <a:custGeom>
                  <a:avLst/>
                  <a:gdLst/>
                  <a:ahLst/>
                  <a:cxnLst/>
                  <a:rect l="l" t="t" r="r" b="b"/>
                  <a:pathLst>
                    <a:path w="1430" h="1369" extrusionOk="0">
                      <a:moveTo>
                        <a:pt x="730" y="1"/>
                      </a:moveTo>
                      <a:cubicBezTo>
                        <a:pt x="305" y="1"/>
                        <a:pt x="1" y="305"/>
                        <a:pt x="31" y="700"/>
                      </a:cubicBezTo>
                      <a:cubicBezTo>
                        <a:pt x="31" y="1064"/>
                        <a:pt x="335" y="1368"/>
                        <a:pt x="730" y="1368"/>
                      </a:cubicBezTo>
                      <a:cubicBezTo>
                        <a:pt x="1095" y="1368"/>
                        <a:pt x="1429" y="1064"/>
                        <a:pt x="1429" y="700"/>
                      </a:cubicBezTo>
                      <a:cubicBezTo>
                        <a:pt x="1429"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3035275" y="784500"/>
                  <a:ext cx="35750" cy="34200"/>
                </a:xfrm>
                <a:custGeom>
                  <a:avLst/>
                  <a:gdLst/>
                  <a:ahLst/>
                  <a:cxnLst/>
                  <a:rect l="l" t="t" r="r" b="b"/>
                  <a:pathLst>
                    <a:path w="1430" h="1368" extrusionOk="0">
                      <a:moveTo>
                        <a:pt x="730" y="0"/>
                      </a:moveTo>
                      <a:cubicBezTo>
                        <a:pt x="305" y="0"/>
                        <a:pt x="1" y="304"/>
                        <a:pt x="31" y="699"/>
                      </a:cubicBezTo>
                      <a:cubicBezTo>
                        <a:pt x="31" y="1064"/>
                        <a:pt x="335" y="1368"/>
                        <a:pt x="730" y="1368"/>
                      </a:cubicBezTo>
                      <a:cubicBezTo>
                        <a:pt x="1095" y="1368"/>
                        <a:pt x="1429" y="1064"/>
                        <a:pt x="1429" y="699"/>
                      </a:cubicBezTo>
                      <a:cubicBezTo>
                        <a:pt x="1429"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3184975" y="941800"/>
                  <a:ext cx="34225" cy="34200"/>
                </a:xfrm>
                <a:custGeom>
                  <a:avLst/>
                  <a:gdLst/>
                  <a:ahLst/>
                  <a:cxnLst/>
                  <a:rect l="l" t="t" r="r" b="b"/>
                  <a:pathLst>
                    <a:path w="1369" h="1368" extrusionOk="0">
                      <a:moveTo>
                        <a:pt x="669" y="0"/>
                      </a:moveTo>
                      <a:cubicBezTo>
                        <a:pt x="304" y="0"/>
                        <a:pt x="1" y="304"/>
                        <a:pt x="1" y="669"/>
                      </a:cubicBezTo>
                      <a:cubicBezTo>
                        <a:pt x="1" y="1064"/>
                        <a:pt x="304" y="1368"/>
                        <a:pt x="669" y="1368"/>
                      </a:cubicBezTo>
                      <a:cubicBezTo>
                        <a:pt x="1064" y="1368"/>
                        <a:pt x="1368" y="1064"/>
                        <a:pt x="1368" y="66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3184975" y="1098325"/>
                  <a:ext cx="34225" cy="34225"/>
                </a:xfrm>
                <a:custGeom>
                  <a:avLst/>
                  <a:gdLst/>
                  <a:ahLst/>
                  <a:cxnLst/>
                  <a:rect l="l" t="t" r="r" b="b"/>
                  <a:pathLst>
                    <a:path w="1369" h="1369" extrusionOk="0">
                      <a:moveTo>
                        <a:pt x="669" y="1"/>
                      </a:moveTo>
                      <a:cubicBezTo>
                        <a:pt x="304" y="1"/>
                        <a:pt x="1" y="305"/>
                        <a:pt x="1" y="700"/>
                      </a:cubicBezTo>
                      <a:cubicBezTo>
                        <a:pt x="1" y="1064"/>
                        <a:pt x="304" y="1368"/>
                        <a:pt x="669" y="1368"/>
                      </a:cubicBezTo>
                      <a:cubicBezTo>
                        <a:pt x="1064" y="1368"/>
                        <a:pt x="1368" y="1064"/>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3184975" y="784500"/>
                  <a:ext cx="34225" cy="34200"/>
                </a:xfrm>
                <a:custGeom>
                  <a:avLst/>
                  <a:gdLst/>
                  <a:ahLst/>
                  <a:cxnLst/>
                  <a:rect l="l" t="t" r="r" b="b"/>
                  <a:pathLst>
                    <a:path w="1369" h="1368" extrusionOk="0">
                      <a:moveTo>
                        <a:pt x="669" y="0"/>
                      </a:moveTo>
                      <a:cubicBezTo>
                        <a:pt x="304" y="0"/>
                        <a:pt x="1" y="304"/>
                        <a:pt x="1" y="699"/>
                      </a:cubicBezTo>
                      <a:cubicBezTo>
                        <a:pt x="1" y="1064"/>
                        <a:pt x="304" y="1368"/>
                        <a:pt x="669" y="1368"/>
                      </a:cubicBezTo>
                      <a:cubicBezTo>
                        <a:pt x="1064" y="1368"/>
                        <a:pt x="1368" y="1064"/>
                        <a:pt x="1368" y="69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3331625" y="941225"/>
                  <a:ext cx="38025" cy="34600"/>
                </a:xfrm>
                <a:custGeom>
                  <a:avLst/>
                  <a:gdLst/>
                  <a:ahLst/>
                  <a:cxnLst/>
                  <a:rect l="l" t="t" r="r" b="b"/>
                  <a:pathLst>
                    <a:path w="1521" h="1384" extrusionOk="0">
                      <a:moveTo>
                        <a:pt x="761" y="0"/>
                      </a:moveTo>
                      <a:cubicBezTo>
                        <a:pt x="586" y="0"/>
                        <a:pt x="411" y="69"/>
                        <a:pt x="274" y="205"/>
                      </a:cubicBezTo>
                      <a:cubicBezTo>
                        <a:pt x="1" y="449"/>
                        <a:pt x="1" y="905"/>
                        <a:pt x="274" y="1178"/>
                      </a:cubicBezTo>
                      <a:cubicBezTo>
                        <a:pt x="396" y="1315"/>
                        <a:pt x="563" y="1383"/>
                        <a:pt x="734" y="1383"/>
                      </a:cubicBezTo>
                      <a:cubicBezTo>
                        <a:pt x="905" y="1383"/>
                        <a:pt x="1080" y="1315"/>
                        <a:pt x="1217" y="1178"/>
                      </a:cubicBezTo>
                      <a:cubicBezTo>
                        <a:pt x="1490" y="935"/>
                        <a:pt x="1521" y="479"/>
                        <a:pt x="1247" y="205"/>
                      </a:cubicBezTo>
                      <a:cubicBezTo>
                        <a:pt x="1110" y="69"/>
                        <a:pt x="936" y="0"/>
                        <a:pt x="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3331625" y="1098125"/>
                  <a:ext cx="38025" cy="34225"/>
                </a:xfrm>
                <a:custGeom>
                  <a:avLst/>
                  <a:gdLst/>
                  <a:ahLst/>
                  <a:cxnLst/>
                  <a:rect l="l" t="t" r="r" b="b"/>
                  <a:pathLst>
                    <a:path w="1521" h="1369" extrusionOk="0">
                      <a:moveTo>
                        <a:pt x="732" y="0"/>
                      </a:moveTo>
                      <a:cubicBezTo>
                        <a:pt x="567" y="0"/>
                        <a:pt x="404" y="62"/>
                        <a:pt x="274" y="191"/>
                      </a:cubicBezTo>
                      <a:cubicBezTo>
                        <a:pt x="1" y="465"/>
                        <a:pt x="1" y="890"/>
                        <a:pt x="274" y="1164"/>
                      </a:cubicBezTo>
                      <a:cubicBezTo>
                        <a:pt x="396" y="1300"/>
                        <a:pt x="563" y="1369"/>
                        <a:pt x="734" y="1369"/>
                      </a:cubicBezTo>
                      <a:cubicBezTo>
                        <a:pt x="905" y="1369"/>
                        <a:pt x="1080" y="1300"/>
                        <a:pt x="1217" y="1164"/>
                      </a:cubicBezTo>
                      <a:cubicBezTo>
                        <a:pt x="1490" y="920"/>
                        <a:pt x="1521" y="495"/>
                        <a:pt x="1247" y="221"/>
                      </a:cubicBezTo>
                      <a:cubicBezTo>
                        <a:pt x="1103" y="77"/>
                        <a:pt x="916" y="0"/>
                        <a:pt x="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3333925" y="784500"/>
                  <a:ext cx="34200" cy="34200"/>
                </a:xfrm>
                <a:custGeom>
                  <a:avLst/>
                  <a:gdLst/>
                  <a:ahLst/>
                  <a:cxnLst/>
                  <a:rect l="l" t="t" r="r" b="b"/>
                  <a:pathLst>
                    <a:path w="1368" h="1368" extrusionOk="0">
                      <a:moveTo>
                        <a:pt x="669" y="0"/>
                      </a:moveTo>
                      <a:cubicBezTo>
                        <a:pt x="274" y="0"/>
                        <a:pt x="0" y="304"/>
                        <a:pt x="0" y="699"/>
                      </a:cubicBezTo>
                      <a:cubicBezTo>
                        <a:pt x="0" y="1064"/>
                        <a:pt x="304" y="1368"/>
                        <a:pt x="669" y="1368"/>
                      </a:cubicBezTo>
                      <a:cubicBezTo>
                        <a:pt x="1064" y="1368"/>
                        <a:pt x="1368" y="1064"/>
                        <a:pt x="1368" y="69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3482100" y="941800"/>
                  <a:ext cx="34225" cy="34200"/>
                </a:xfrm>
                <a:custGeom>
                  <a:avLst/>
                  <a:gdLst/>
                  <a:ahLst/>
                  <a:cxnLst/>
                  <a:rect l="l" t="t" r="r" b="b"/>
                  <a:pathLst>
                    <a:path w="1369" h="1368" extrusionOk="0">
                      <a:moveTo>
                        <a:pt x="669" y="0"/>
                      </a:moveTo>
                      <a:cubicBezTo>
                        <a:pt x="304" y="0"/>
                        <a:pt x="0" y="304"/>
                        <a:pt x="0" y="669"/>
                      </a:cubicBezTo>
                      <a:cubicBezTo>
                        <a:pt x="0" y="1064"/>
                        <a:pt x="304" y="1368"/>
                        <a:pt x="669" y="1368"/>
                      </a:cubicBezTo>
                      <a:cubicBezTo>
                        <a:pt x="1064" y="1368"/>
                        <a:pt x="1368" y="1064"/>
                        <a:pt x="1368" y="66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3479825" y="1098425"/>
                  <a:ext cx="38000" cy="34325"/>
                </a:xfrm>
                <a:custGeom>
                  <a:avLst/>
                  <a:gdLst/>
                  <a:ahLst/>
                  <a:cxnLst/>
                  <a:rect l="l" t="t" r="r" b="b"/>
                  <a:pathLst>
                    <a:path w="1520" h="1373" extrusionOk="0">
                      <a:moveTo>
                        <a:pt x="764" y="0"/>
                      </a:moveTo>
                      <a:cubicBezTo>
                        <a:pt x="580" y="0"/>
                        <a:pt x="399" y="69"/>
                        <a:pt x="274" y="209"/>
                      </a:cubicBezTo>
                      <a:cubicBezTo>
                        <a:pt x="0" y="483"/>
                        <a:pt x="0" y="908"/>
                        <a:pt x="274" y="1182"/>
                      </a:cubicBezTo>
                      <a:cubicBezTo>
                        <a:pt x="403" y="1311"/>
                        <a:pt x="573" y="1373"/>
                        <a:pt x="742" y="1373"/>
                      </a:cubicBezTo>
                      <a:cubicBezTo>
                        <a:pt x="930" y="1373"/>
                        <a:pt x="1118" y="1296"/>
                        <a:pt x="1246" y="1152"/>
                      </a:cubicBezTo>
                      <a:cubicBezTo>
                        <a:pt x="1520" y="878"/>
                        <a:pt x="1489" y="453"/>
                        <a:pt x="1246" y="179"/>
                      </a:cubicBezTo>
                      <a:cubicBezTo>
                        <a:pt x="1114" y="61"/>
                        <a:pt x="938" y="0"/>
                        <a:pt x="7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3482100" y="784500"/>
                  <a:ext cx="34225" cy="34200"/>
                </a:xfrm>
                <a:custGeom>
                  <a:avLst/>
                  <a:gdLst/>
                  <a:ahLst/>
                  <a:cxnLst/>
                  <a:rect l="l" t="t" r="r" b="b"/>
                  <a:pathLst>
                    <a:path w="1369" h="1368" extrusionOk="0">
                      <a:moveTo>
                        <a:pt x="669" y="0"/>
                      </a:moveTo>
                      <a:cubicBezTo>
                        <a:pt x="304" y="0"/>
                        <a:pt x="0" y="335"/>
                        <a:pt x="0" y="699"/>
                      </a:cubicBezTo>
                      <a:cubicBezTo>
                        <a:pt x="0" y="1064"/>
                        <a:pt x="304" y="1368"/>
                        <a:pt x="669" y="1368"/>
                      </a:cubicBezTo>
                      <a:cubicBezTo>
                        <a:pt x="1064" y="1368"/>
                        <a:pt x="1368" y="1064"/>
                        <a:pt x="1368" y="699"/>
                      </a:cubicBezTo>
                      <a:cubicBezTo>
                        <a:pt x="1368" y="335"/>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3630275" y="941800"/>
                  <a:ext cx="34225" cy="34200"/>
                </a:xfrm>
                <a:custGeom>
                  <a:avLst/>
                  <a:gdLst/>
                  <a:ahLst/>
                  <a:cxnLst/>
                  <a:rect l="l" t="t" r="r" b="b"/>
                  <a:pathLst>
                    <a:path w="1369" h="1368" extrusionOk="0">
                      <a:moveTo>
                        <a:pt x="669" y="0"/>
                      </a:moveTo>
                      <a:cubicBezTo>
                        <a:pt x="304" y="0"/>
                        <a:pt x="0" y="304"/>
                        <a:pt x="0" y="669"/>
                      </a:cubicBezTo>
                      <a:cubicBezTo>
                        <a:pt x="0" y="1064"/>
                        <a:pt x="304" y="1368"/>
                        <a:pt x="669" y="1368"/>
                      </a:cubicBezTo>
                      <a:cubicBezTo>
                        <a:pt x="1064" y="1368"/>
                        <a:pt x="1368" y="1064"/>
                        <a:pt x="1368" y="66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3628000" y="1098525"/>
                  <a:ext cx="38025" cy="34600"/>
                </a:xfrm>
                <a:custGeom>
                  <a:avLst/>
                  <a:gdLst/>
                  <a:ahLst/>
                  <a:cxnLst/>
                  <a:rect l="l" t="t" r="r" b="b"/>
                  <a:pathLst>
                    <a:path w="1521" h="1384" extrusionOk="0">
                      <a:moveTo>
                        <a:pt x="760" y="0"/>
                      </a:moveTo>
                      <a:cubicBezTo>
                        <a:pt x="585" y="0"/>
                        <a:pt x="411" y="69"/>
                        <a:pt x="274" y="205"/>
                      </a:cubicBezTo>
                      <a:cubicBezTo>
                        <a:pt x="0" y="479"/>
                        <a:pt x="31" y="904"/>
                        <a:pt x="274" y="1178"/>
                      </a:cubicBezTo>
                      <a:cubicBezTo>
                        <a:pt x="411" y="1315"/>
                        <a:pt x="593" y="1383"/>
                        <a:pt x="772" y="1383"/>
                      </a:cubicBezTo>
                      <a:cubicBezTo>
                        <a:pt x="950" y="1383"/>
                        <a:pt x="1125" y="1315"/>
                        <a:pt x="1246" y="1178"/>
                      </a:cubicBezTo>
                      <a:cubicBezTo>
                        <a:pt x="1520" y="904"/>
                        <a:pt x="1520" y="479"/>
                        <a:pt x="1246" y="205"/>
                      </a:cubicBezTo>
                      <a:cubicBezTo>
                        <a:pt x="1110" y="69"/>
                        <a:pt x="935"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3630275" y="784500"/>
                  <a:ext cx="34225" cy="34200"/>
                </a:xfrm>
                <a:custGeom>
                  <a:avLst/>
                  <a:gdLst/>
                  <a:ahLst/>
                  <a:cxnLst/>
                  <a:rect l="l" t="t" r="r" b="b"/>
                  <a:pathLst>
                    <a:path w="1369" h="1368" extrusionOk="0">
                      <a:moveTo>
                        <a:pt x="669" y="0"/>
                      </a:moveTo>
                      <a:cubicBezTo>
                        <a:pt x="304" y="0"/>
                        <a:pt x="0" y="304"/>
                        <a:pt x="0" y="699"/>
                      </a:cubicBezTo>
                      <a:cubicBezTo>
                        <a:pt x="0" y="1064"/>
                        <a:pt x="304" y="1368"/>
                        <a:pt x="669" y="1368"/>
                      </a:cubicBezTo>
                      <a:cubicBezTo>
                        <a:pt x="1064" y="1368"/>
                        <a:pt x="1368" y="1064"/>
                        <a:pt x="1368" y="69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3"/>
                <p:cNvGrpSpPr/>
                <p:nvPr/>
              </p:nvGrpSpPr>
              <p:grpSpPr>
                <a:xfrm>
                  <a:off x="1697875" y="314875"/>
                  <a:ext cx="1966625" cy="347300"/>
                  <a:chOff x="1697875" y="314875"/>
                  <a:chExt cx="1966625" cy="347300"/>
                </a:xfrm>
              </p:grpSpPr>
              <p:sp>
                <p:nvSpPr>
                  <p:cNvPr id="235" name="Google Shape;235;p3"/>
                  <p:cNvSpPr/>
                  <p:nvPr/>
                </p:nvSpPr>
                <p:spPr>
                  <a:xfrm>
                    <a:off x="1697875" y="627950"/>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1697875" y="314875"/>
                    <a:ext cx="34200" cy="34225"/>
                  </a:xfrm>
                  <a:custGeom>
                    <a:avLst/>
                    <a:gdLst/>
                    <a:ahLst/>
                    <a:cxnLst/>
                    <a:rect l="l" t="t" r="r" b="b"/>
                    <a:pathLst>
                      <a:path w="1368" h="1369" extrusionOk="0">
                        <a:moveTo>
                          <a:pt x="699" y="1"/>
                        </a:moveTo>
                        <a:cubicBezTo>
                          <a:pt x="304" y="1"/>
                          <a:pt x="0" y="305"/>
                          <a:pt x="0" y="669"/>
                        </a:cubicBezTo>
                        <a:cubicBezTo>
                          <a:pt x="0" y="1064"/>
                          <a:pt x="304" y="1368"/>
                          <a:pt x="699" y="1368"/>
                        </a:cubicBezTo>
                        <a:cubicBezTo>
                          <a:pt x="1064" y="1368"/>
                          <a:pt x="1368" y="1064"/>
                          <a:pt x="1368" y="669"/>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1697875" y="471425"/>
                    <a:ext cx="34200" cy="34200"/>
                  </a:xfrm>
                  <a:custGeom>
                    <a:avLst/>
                    <a:gdLst/>
                    <a:ahLst/>
                    <a:cxnLst/>
                    <a:rect l="l" t="t" r="r" b="b"/>
                    <a:pathLst>
                      <a:path w="1368" h="1368" extrusionOk="0">
                        <a:moveTo>
                          <a:pt x="699" y="0"/>
                        </a:moveTo>
                        <a:cubicBezTo>
                          <a:pt x="304" y="0"/>
                          <a:pt x="0" y="304"/>
                          <a:pt x="0" y="669"/>
                        </a:cubicBezTo>
                        <a:cubicBezTo>
                          <a:pt x="0" y="1064"/>
                          <a:pt x="304" y="1368"/>
                          <a:pt x="699" y="1368"/>
                        </a:cubicBezTo>
                        <a:cubicBezTo>
                          <a:pt x="1064" y="1368"/>
                          <a:pt x="1368" y="1064"/>
                          <a:pt x="1368" y="669"/>
                        </a:cubicBezTo>
                        <a:cubicBezTo>
                          <a:pt x="1368" y="304"/>
                          <a:pt x="1064"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1846050" y="627950"/>
                    <a:ext cx="35725" cy="34225"/>
                  </a:xfrm>
                  <a:custGeom>
                    <a:avLst/>
                    <a:gdLst/>
                    <a:ahLst/>
                    <a:cxnLst/>
                    <a:rect l="l" t="t" r="r" b="b"/>
                    <a:pathLst>
                      <a:path w="1429" h="1369" extrusionOk="0">
                        <a:moveTo>
                          <a:pt x="730" y="1"/>
                        </a:moveTo>
                        <a:cubicBezTo>
                          <a:pt x="365" y="1"/>
                          <a:pt x="0" y="305"/>
                          <a:pt x="31" y="700"/>
                        </a:cubicBezTo>
                        <a:cubicBezTo>
                          <a:pt x="31" y="1065"/>
                          <a:pt x="365" y="1368"/>
                          <a:pt x="730" y="1368"/>
                        </a:cubicBezTo>
                        <a:cubicBezTo>
                          <a:pt x="1125" y="1368"/>
                          <a:pt x="1429" y="1065"/>
                          <a:pt x="1429" y="700"/>
                        </a:cubicBezTo>
                        <a:cubicBezTo>
                          <a:pt x="1429" y="305"/>
                          <a:pt x="112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1846050" y="314875"/>
                    <a:ext cx="35725" cy="34225"/>
                  </a:xfrm>
                  <a:custGeom>
                    <a:avLst/>
                    <a:gdLst/>
                    <a:ahLst/>
                    <a:cxnLst/>
                    <a:rect l="l" t="t" r="r" b="b"/>
                    <a:pathLst>
                      <a:path w="1429" h="1369" extrusionOk="0">
                        <a:moveTo>
                          <a:pt x="730" y="1"/>
                        </a:moveTo>
                        <a:cubicBezTo>
                          <a:pt x="365" y="1"/>
                          <a:pt x="0" y="305"/>
                          <a:pt x="31" y="669"/>
                        </a:cubicBezTo>
                        <a:cubicBezTo>
                          <a:pt x="31" y="1064"/>
                          <a:pt x="365" y="1368"/>
                          <a:pt x="730" y="1368"/>
                        </a:cubicBezTo>
                        <a:cubicBezTo>
                          <a:pt x="1125" y="1368"/>
                          <a:pt x="1429" y="1064"/>
                          <a:pt x="1429" y="669"/>
                        </a:cubicBezTo>
                        <a:cubicBezTo>
                          <a:pt x="1429" y="305"/>
                          <a:pt x="112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1846050" y="471425"/>
                    <a:ext cx="35725" cy="34200"/>
                  </a:xfrm>
                  <a:custGeom>
                    <a:avLst/>
                    <a:gdLst/>
                    <a:ahLst/>
                    <a:cxnLst/>
                    <a:rect l="l" t="t" r="r" b="b"/>
                    <a:pathLst>
                      <a:path w="1429" h="1368" extrusionOk="0">
                        <a:moveTo>
                          <a:pt x="730" y="0"/>
                        </a:moveTo>
                        <a:cubicBezTo>
                          <a:pt x="365" y="0"/>
                          <a:pt x="0" y="304"/>
                          <a:pt x="31" y="669"/>
                        </a:cubicBezTo>
                        <a:cubicBezTo>
                          <a:pt x="31" y="1064"/>
                          <a:pt x="365" y="1368"/>
                          <a:pt x="730" y="1368"/>
                        </a:cubicBezTo>
                        <a:cubicBezTo>
                          <a:pt x="1125" y="1368"/>
                          <a:pt x="1429" y="1064"/>
                          <a:pt x="1429" y="669"/>
                        </a:cubicBezTo>
                        <a:cubicBezTo>
                          <a:pt x="1429" y="304"/>
                          <a:pt x="112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1995750" y="627950"/>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1994225" y="315825"/>
                    <a:ext cx="37250" cy="33850"/>
                  </a:xfrm>
                  <a:custGeom>
                    <a:avLst/>
                    <a:gdLst/>
                    <a:ahLst/>
                    <a:cxnLst/>
                    <a:rect l="l" t="t" r="r" b="b"/>
                    <a:pathLst>
                      <a:path w="1490" h="1354" extrusionOk="0">
                        <a:moveTo>
                          <a:pt x="745" y="1"/>
                        </a:moveTo>
                        <a:cubicBezTo>
                          <a:pt x="570" y="1"/>
                          <a:pt x="396" y="69"/>
                          <a:pt x="274" y="206"/>
                        </a:cubicBezTo>
                        <a:cubicBezTo>
                          <a:pt x="0" y="449"/>
                          <a:pt x="0" y="905"/>
                          <a:pt x="274" y="1148"/>
                        </a:cubicBezTo>
                        <a:cubicBezTo>
                          <a:pt x="396" y="1285"/>
                          <a:pt x="570" y="1353"/>
                          <a:pt x="745" y="1353"/>
                        </a:cubicBezTo>
                        <a:cubicBezTo>
                          <a:pt x="920" y="1353"/>
                          <a:pt x="1095" y="1285"/>
                          <a:pt x="1216" y="1148"/>
                        </a:cubicBezTo>
                        <a:cubicBezTo>
                          <a:pt x="1490" y="905"/>
                          <a:pt x="1490" y="449"/>
                          <a:pt x="1216" y="206"/>
                        </a:cubicBezTo>
                        <a:cubicBezTo>
                          <a:pt x="1095" y="69"/>
                          <a:pt x="920" y="1"/>
                          <a:pt x="7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1995750" y="471425"/>
                    <a:ext cx="34225" cy="34200"/>
                  </a:xfrm>
                  <a:custGeom>
                    <a:avLst/>
                    <a:gdLst/>
                    <a:ahLst/>
                    <a:cxnLst/>
                    <a:rect l="l" t="t" r="r" b="b"/>
                    <a:pathLst>
                      <a:path w="1369" h="1368" extrusionOk="0">
                        <a:moveTo>
                          <a:pt x="669" y="0"/>
                        </a:moveTo>
                        <a:cubicBezTo>
                          <a:pt x="304" y="0"/>
                          <a:pt x="0" y="304"/>
                          <a:pt x="0" y="669"/>
                        </a:cubicBezTo>
                        <a:cubicBezTo>
                          <a:pt x="0" y="1064"/>
                          <a:pt x="304" y="1368"/>
                          <a:pt x="669" y="1368"/>
                        </a:cubicBezTo>
                        <a:cubicBezTo>
                          <a:pt x="1064" y="1368"/>
                          <a:pt x="1368" y="1064"/>
                          <a:pt x="1368" y="66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2143925" y="627950"/>
                    <a:ext cx="34975" cy="34225"/>
                  </a:xfrm>
                  <a:custGeom>
                    <a:avLst/>
                    <a:gdLst/>
                    <a:ahLst/>
                    <a:cxnLst/>
                    <a:rect l="l" t="t" r="r" b="b"/>
                    <a:pathLst>
                      <a:path w="1399" h="1369" extrusionOk="0">
                        <a:moveTo>
                          <a:pt x="700" y="1"/>
                        </a:moveTo>
                        <a:cubicBezTo>
                          <a:pt x="304" y="1"/>
                          <a:pt x="0" y="305"/>
                          <a:pt x="31" y="700"/>
                        </a:cubicBezTo>
                        <a:cubicBezTo>
                          <a:pt x="31" y="1065"/>
                          <a:pt x="335" y="1368"/>
                          <a:pt x="700" y="1368"/>
                        </a:cubicBezTo>
                        <a:cubicBezTo>
                          <a:pt x="1095" y="1368"/>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2143925" y="314875"/>
                    <a:ext cx="34975" cy="34225"/>
                  </a:xfrm>
                  <a:custGeom>
                    <a:avLst/>
                    <a:gdLst/>
                    <a:ahLst/>
                    <a:cxnLst/>
                    <a:rect l="l" t="t" r="r" b="b"/>
                    <a:pathLst>
                      <a:path w="1399" h="1369" extrusionOk="0">
                        <a:moveTo>
                          <a:pt x="700" y="1"/>
                        </a:moveTo>
                        <a:cubicBezTo>
                          <a:pt x="304" y="1"/>
                          <a:pt x="0" y="305"/>
                          <a:pt x="31" y="669"/>
                        </a:cubicBezTo>
                        <a:cubicBezTo>
                          <a:pt x="31" y="1064"/>
                          <a:pt x="335" y="1368"/>
                          <a:pt x="700" y="1368"/>
                        </a:cubicBezTo>
                        <a:cubicBezTo>
                          <a:pt x="1095" y="1368"/>
                          <a:pt x="1399" y="1064"/>
                          <a:pt x="1399" y="669"/>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2143925" y="471425"/>
                    <a:ext cx="34975" cy="34200"/>
                  </a:xfrm>
                  <a:custGeom>
                    <a:avLst/>
                    <a:gdLst/>
                    <a:ahLst/>
                    <a:cxnLst/>
                    <a:rect l="l" t="t" r="r" b="b"/>
                    <a:pathLst>
                      <a:path w="1399" h="1368" extrusionOk="0">
                        <a:moveTo>
                          <a:pt x="700" y="0"/>
                        </a:moveTo>
                        <a:cubicBezTo>
                          <a:pt x="304" y="0"/>
                          <a:pt x="0" y="304"/>
                          <a:pt x="31" y="669"/>
                        </a:cubicBezTo>
                        <a:cubicBezTo>
                          <a:pt x="31" y="1064"/>
                          <a:pt x="335" y="1368"/>
                          <a:pt x="700" y="1368"/>
                        </a:cubicBezTo>
                        <a:cubicBezTo>
                          <a:pt x="1095" y="1368"/>
                          <a:pt x="1399" y="1064"/>
                          <a:pt x="1399" y="669"/>
                        </a:cubicBezTo>
                        <a:cubicBezTo>
                          <a:pt x="1399" y="304"/>
                          <a:pt x="1095" y="0"/>
                          <a:pt x="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2292850" y="627950"/>
                    <a:ext cx="34225" cy="34225"/>
                  </a:xfrm>
                  <a:custGeom>
                    <a:avLst/>
                    <a:gdLst/>
                    <a:ahLst/>
                    <a:cxnLst/>
                    <a:rect l="l" t="t" r="r" b="b"/>
                    <a:pathLst>
                      <a:path w="1369" h="1369" extrusionOk="0">
                        <a:moveTo>
                          <a:pt x="670" y="1"/>
                        </a:moveTo>
                        <a:cubicBezTo>
                          <a:pt x="305" y="1"/>
                          <a:pt x="1" y="305"/>
                          <a:pt x="1" y="700"/>
                        </a:cubicBezTo>
                        <a:cubicBezTo>
                          <a:pt x="1" y="1065"/>
                          <a:pt x="305" y="1368"/>
                          <a:pt x="670" y="1368"/>
                        </a:cubicBezTo>
                        <a:cubicBezTo>
                          <a:pt x="1065" y="1368"/>
                          <a:pt x="1369" y="1065"/>
                          <a:pt x="1369" y="700"/>
                        </a:cubicBezTo>
                        <a:cubicBezTo>
                          <a:pt x="1369" y="305"/>
                          <a:pt x="1065"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2291350" y="315825"/>
                    <a:ext cx="37250" cy="33850"/>
                  </a:xfrm>
                  <a:custGeom>
                    <a:avLst/>
                    <a:gdLst/>
                    <a:ahLst/>
                    <a:cxnLst/>
                    <a:rect l="l" t="t" r="r" b="b"/>
                    <a:pathLst>
                      <a:path w="1490" h="1354" extrusionOk="0">
                        <a:moveTo>
                          <a:pt x="760" y="1"/>
                        </a:moveTo>
                        <a:cubicBezTo>
                          <a:pt x="585" y="1"/>
                          <a:pt x="411" y="69"/>
                          <a:pt x="274" y="206"/>
                        </a:cubicBezTo>
                        <a:cubicBezTo>
                          <a:pt x="0" y="449"/>
                          <a:pt x="0" y="905"/>
                          <a:pt x="274" y="1148"/>
                        </a:cubicBezTo>
                        <a:cubicBezTo>
                          <a:pt x="411" y="1285"/>
                          <a:pt x="585" y="1353"/>
                          <a:pt x="760" y="1353"/>
                        </a:cubicBezTo>
                        <a:cubicBezTo>
                          <a:pt x="935" y="1353"/>
                          <a:pt x="1110" y="1285"/>
                          <a:pt x="1246" y="1148"/>
                        </a:cubicBezTo>
                        <a:cubicBezTo>
                          <a:pt x="1490" y="905"/>
                          <a:pt x="1490" y="449"/>
                          <a:pt x="1246" y="206"/>
                        </a:cubicBezTo>
                        <a:cubicBezTo>
                          <a:pt x="1110" y="69"/>
                          <a:pt x="935"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2292850" y="471425"/>
                    <a:ext cx="34225" cy="34200"/>
                  </a:xfrm>
                  <a:custGeom>
                    <a:avLst/>
                    <a:gdLst/>
                    <a:ahLst/>
                    <a:cxnLst/>
                    <a:rect l="l" t="t" r="r" b="b"/>
                    <a:pathLst>
                      <a:path w="1369" h="1368" extrusionOk="0">
                        <a:moveTo>
                          <a:pt x="670" y="0"/>
                        </a:moveTo>
                        <a:cubicBezTo>
                          <a:pt x="305" y="0"/>
                          <a:pt x="1" y="304"/>
                          <a:pt x="1" y="669"/>
                        </a:cubicBezTo>
                        <a:cubicBezTo>
                          <a:pt x="1" y="1064"/>
                          <a:pt x="305" y="1368"/>
                          <a:pt x="670" y="1368"/>
                        </a:cubicBezTo>
                        <a:cubicBezTo>
                          <a:pt x="1065" y="1368"/>
                          <a:pt x="1369" y="1064"/>
                          <a:pt x="1369" y="669"/>
                        </a:cubicBezTo>
                        <a:cubicBezTo>
                          <a:pt x="1369" y="304"/>
                          <a:pt x="1065"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2441050" y="627950"/>
                    <a:ext cx="34975" cy="34225"/>
                  </a:xfrm>
                  <a:custGeom>
                    <a:avLst/>
                    <a:gdLst/>
                    <a:ahLst/>
                    <a:cxnLst/>
                    <a:rect l="l" t="t" r="r" b="b"/>
                    <a:pathLst>
                      <a:path w="1399" h="1369" extrusionOk="0">
                        <a:moveTo>
                          <a:pt x="730" y="1"/>
                        </a:moveTo>
                        <a:cubicBezTo>
                          <a:pt x="304" y="1"/>
                          <a:pt x="0" y="305"/>
                          <a:pt x="31" y="700"/>
                        </a:cubicBezTo>
                        <a:cubicBezTo>
                          <a:pt x="31" y="1065"/>
                          <a:pt x="334" y="1368"/>
                          <a:pt x="730" y="1368"/>
                        </a:cubicBezTo>
                        <a:cubicBezTo>
                          <a:pt x="1094" y="1368"/>
                          <a:pt x="1398" y="1065"/>
                          <a:pt x="1398" y="700"/>
                        </a:cubicBezTo>
                        <a:cubicBezTo>
                          <a:pt x="1398" y="305"/>
                          <a:pt x="1094"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2441800" y="314875"/>
                    <a:ext cx="34225" cy="34225"/>
                  </a:xfrm>
                  <a:custGeom>
                    <a:avLst/>
                    <a:gdLst/>
                    <a:ahLst/>
                    <a:cxnLst/>
                    <a:rect l="l" t="t" r="r" b="b"/>
                    <a:pathLst>
                      <a:path w="1369" h="1369" extrusionOk="0">
                        <a:moveTo>
                          <a:pt x="700" y="1"/>
                        </a:moveTo>
                        <a:cubicBezTo>
                          <a:pt x="274" y="1"/>
                          <a:pt x="1" y="305"/>
                          <a:pt x="1" y="669"/>
                        </a:cubicBezTo>
                        <a:cubicBezTo>
                          <a:pt x="1" y="1064"/>
                          <a:pt x="304" y="1368"/>
                          <a:pt x="700" y="1368"/>
                        </a:cubicBezTo>
                        <a:cubicBezTo>
                          <a:pt x="1064" y="1368"/>
                          <a:pt x="1368" y="1064"/>
                          <a:pt x="1368" y="669"/>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2441050" y="471425"/>
                    <a:ext cx="34975" cy="34200"/>
                  </a:xfrm>
                  <a:custGeom>
                    <a:avLst/>
                    <a:gdLst/>
                    <a:ahLst/>
                    <a:cxnLst/>
                    <a:rect l="l" t="t" r="r" b="b"/>
                    <a:pathLst>
                      <a:path w="1399" h="1368" extrusionOk="0">
                        <a:moveTo>
                          <a:pt x="730" y="0"/>
                        </a:moveTo>
                        <a:cubicBezTo>
                          <a:pt x="304" y="0"/>
                          <a:pt x="0" y="304"/>
                          <a:pt x="31" y="669"/>
                        </a:cubicBezTo>
                        <a:cubicBezTo>
                          <a:pt x="31" y="1064"/>
                          <a:pt x="334" y="1368"/>
                          <a:pt x="730" y="1368"/>
                        </a:cubicBezTo>
                        <a:cubicBezTo>
                          <a:pt x="1094" y="1368"/>
                          <a:pt x="1398" y="1064"/>
                          <a:pt x="1398" y="669"/>
                        </a:cubicBezTo>
                        <a:cubicBezTo>
                          <a:pt x="1398" y="304"/>
                          <a:pt x="1094"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2589975" y="627950"/>
                    <a:ext cx="34225" cy="34225"/>
                  </a:xfrm>
                  <a:custGeom>
                    <a:avLst/>
                    <a:gdLst/>
                    <a:ahLst/>
                    <a:cxnLst/>
                    <a:rect l="l" t="t" r="r" b="b"/>
                    <a:pathLst>
                      <a:path w="1369" h="1369" extrusionOk="0">
                        <a:moveTo>
                          <a:pt x="700" y="1"/>
                        </a:moveTo>
                        <a:cubicBezTo>
                          <a:pt x="305" y="1"/>
                          <a:pt x="1" y="305"/>
                          <a:pt x="1" y="700"/>
                        </a:cubicBezTo>
                        <a:cubicBezTo>
                          <a:pt x="1" y="1065"/>
                          <a:pt x="305" y="1368"/>
                          <a:pt x="700" y="1368"/>
                        </a:cubicBezTo>
                        <a:cubicBezTo>
                          <a:pt x="1065" y="1368"/>
                          <a:pt x="1369" y="1065"/>
                          <a:pt x="1369" y="700"/>
                        </a:cubicBezTo>
                        <a:cubicBezTo>
                          <a:pt x="1369"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2589975" y="314875"/>
                    <a:ext cx="34225" cy="34225"/>
                  </a:xfrm>
                  <a:custGeom>
                    <a:avLst/>
                    <a:gdLst/>
                    <a:ahLst/>
                    <a:cxnLst/>
                    <a:rect l="l" t="t" r="r" b="b"/>
                    <a:pathLst>
                      <a:path w="1369" h="1369" extrusionOk="0">
                        <a:moveTo>
                          <a:pt x="700" y="1"/>
                        </a:moveTo>
                        <a:cubicBezTo>
                          <a:pt x="305" y="1"/>
                          <a:pt x="1" y="305"/>
                          <a:pt x="1" y="669"/>
                        </a:cubicBezTo>
                        <a:cubicBezTo>
                          <a:pt x="1" y="1064"/>
                          <a:pt x="305" y="1368"/>
                          <a:pt x="700" y="1368"/>
                        </a:cubicBezTo>
                        <a:cubicBezTo>
                          <a:pt x="1065" y="1368"/>
                          <a:pt x="1369" y="1064"/>
                          <a:pt x="1369" y="669"/>
                        </a:cubicBezTo>
                        <a:cubicBezTo>
                          <a:pt x="1369"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2589975" y="471425"/>
                    <a:ext cx="34225" cy="34200"/>
                  </a:xfrm>
                  <a:custGeom>
                    <a:avLst/>
                    <a:gdLst/>
                    <a:ahLst/>
                    <a:cxnLst/>
                    <a:rect l="l" t="t" r="r" b="b"/>
                    <a:pathLst>
                      <a:path w="1369" h="1368" extrusionOk="0">
                        <a:moveTo>
                          <a:pt x="700" y="0"/>
                        </a:moveTo>
                        <a:cubicBezTo>
                          <a:pt x="305" y="0"/>
                          <a:pt x="1" y="304"/>
                          <a:pt x="1" y="669"/>
                        </a:cubicBezTo>
                        <a:cubicBezTo>
                          <a:pt x="1" y="1064"/>
                          <a:pt x="305" y="1368"/>
                          <a:pt x="700" y="1368"/>
                        </a:cubicBezTo>
                        <a:cubicBezTo>
                          <a:pt x="1065" y="1368"/>
                          <a:pt x="1369" y="1064"/>
                          <a:pt x="1369" y="669"/>
                        </a:cubicBezTo>
                        <a:cubicBezTo>
                          <a:pt x="1369" y="304"/>
                          <a:pt x="1065" y="0"/>
                          <a:pt x="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2738150" y="627950"/>
                    <a:ext cx="35000" cy="34225"/>
                  </a:xfrm>
                  <a:custGeom>
                    <a:avLst/>
                    <a:gdLst/>
                    <a:ahLst/>
                    <a:cxnLst/>
                    <a:rect l="l" t="t" r="r" b="b"/>
                    <a:pathLst>
                      <a:path w="1400" h="1369" extrusionOk="0">
                        <a:moveTo>
                          <a:pt x="730" y="1"/>
                        </a:moveTo>
                        <a:cubicBezTo>
                          <a:pt x="305" y="1"/>
                          <a:pt x="1" y="305"/>
                          <a:pt x="31" y="700"/>
                        </a:cubicBezTo>
                        <a:cubicBezTo>
                          <a:pt x="31" y="1065"/>
                          <a:pt x="335" y="1368"/>
                          <a:pt x="730" y="1368"/>
                        </a:cubicBezTo>
                        <a:cubicBezTo>
                          <a:pt x="1095" y="1368"/>
                          <a:pt x="1399" y="1065"/>
                          <a:pt x="1399" y="700"/>
                        </a:cubicBezTo>
                        <a:cubicBezTo>
                          <a:pt x="1399"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2738150" y="314875"/>
                    <a:ext cx="35000" cy="34225"/>
                  </a:xfrm>
                  <a:custGeom>
                    <a:avLst/>
                    <a:gdLst/>
                    <a:ahLst/>
                    <a:cxnLst/>
                    <a:rect l="l" t="t" r="r" b="b"/>
                    <a:pathLst>
                      <a:path w="1400" h="1369" extrusionOk="0">
                        <a:moveTo>
                          <a:pt x="730" y="1"/>
                        </a:moveTo>
                        <a:cubicBezTo>
                          <a:pt x="305" y="1"/>
                          <a:pt x="1" y="305"/>
                          <a:pt x="31" y="669"/>
                        </a:cubicBezTo>
                        <a:cubicBezTo>
                          <a:pt x="31" y="1064"/>
                          <a:pt x="335" y="1368"/>
                          <a:pt x="730" y="1368"/>
                        </a:cubicBezTo>
                        <a:cubicBezTo>
                          <a:pt x="1095" y="1368"/>
                          <a:pt x="1399" y="1064"/>
                          <a:pt x="1399" y="669"/>
                        </a:cubicBezTo>
                        <a:cubicBezTo>
                          <a:pt x="1399"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2738150" y="471425"/>
                    <a:ext cx="35000" cy="34200"/>
                  </a:xfrm>
                  <a:custGeom>
                    <a:avLst/>
                    <a:gdLst/>
                    <a:ahLst/>
                    <a:cxnLst/>
                    <a:rect l="l" t="t" r="r" b="b"/>
                    <a:pathLst>
                      <a:path w="1400" h="1368" extrusionOk="0">
                        <a:moveTo>
                          <a:pt x="730" y="0"/>
                        </a:moveTo>
                        <a:cubicBezTo>
                          <a:pt x="305" y="0"/>
                          <a:pt x="1" y="304"/>
                          <a:pt x="31" y="669"/>
                        </a:cubicBezTo>
                        <a:cubicBezTo>
                          <a:pt x="31" y="1064"/>
                          <a:pt x="335" y="1368"/>
                          <a:pt x="730" y="1368"/>
                        </a:cubicBezTo>
                        <a:cubicBezTo>
                          <a:pt x="1095" y="1368"/>
                          <a:pt x="1399" y="1064"/>
                          <a:pt x="1399" y="669"/>
                        </a:cubicBezTo>
                        <a:cubicBezTo>
                          <a:pt x="1399"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2887100" y="627950"/>
                    <a:ext cx="34225" cy="34225"/>
                  </a:xfrm>
                  <a:custGeom>
                    <a:avLst/>
                    <a:gdLst/>
                    <a:ahLst/>
                    <a:cxnLst/>
                    <a:rect l="l" t="t" r="r" b="b"/>
                    <a:pathLst>
                      <a:path w="1369" h="1369" extrusionOk="0">
                        <a:moveTo>
                          <a:pt x="700" y="1"/>
                        </a:moveTo>
                        <a:cubicBezTo>
                          <a:pt x="304" y="1"/>
                          <a:pt x="0" y="305"/>
                          <a:pt x="0" y="700"/>
                        </a:cubicBezTo>
                        <a:cubicBezTo>
                          <a:pt x="0" y="1065"/>
                          <a:pt x="304" y="1368"/>
                          <a:pt x="700" y="1368"/>
                        </a:cubicBezTo>
                        <a:cubicBezTo>
                          <a:pt x="1064" y="1368"/>
                          <a:pt x="1368" y="1065"/>
                          <a:pt x="1368" y="70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2887100" y="314875"/>
                    <a:ext cx="34225" cy="34225"/>
                  </a:xfrm>
                  <a:custGeom>
                    <a:avLst/>
                    <a:gdLst/>
                    <a:ahLst/>
                    <a:cxnLst/>
                    <a:rect l="l" t="t" r="r" b="b"/>
                    <a:pathLst>
                      <a:path w="1369" h="1369" extrusionOk="0">
                        <a:moveTo>
                          <a:pt x="700" y="1"/>
                        </a:moveTo>
                        <a:cubicBezTo>
                          <a:pt x="304" y="1"/>
                          <a:pt x="0" y="305"/>
                          <a:pt x="0" y="669"/>
                        </a:cubicBezTo>
                        <a:cubicBezTo>
                          <a:pt x="0" y="1064"/>
                          <a:pt x="304" y="1368"/>
                          <a:pt x="700" y="1368"/>
                        </a:cubicBezTo>
                        <a:cubicBezTo>
                          <a:pt x="1064" y="1368"/>
                          <a:pt x="1368" y="1064"/>
                          <a:pt x="1368" y="669"/>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2887100" y="471425"/>
                    <a:ext cx="34225" cy="34200"/>
                  </a:xfrm>
                  <a:custGeom>
                    <a:avLst/>
                    <a:gdLst/>
                    <a:ahLst/>
                    <a:cxnLst/>
                    <a:rect l="l" t="t" r="r" b="b"/>
                    <a:pathLst>
                      <a:path w="1369" h="1368" extrusionOk="0">
                        <a:moveTo>
                          <a:pt x="700" y="0"/>
                        </a:moveTo>
                        <a:cubicBezTo>
                          <a:pt x="304" y="0"/>
                          <a:pt x="0" y="304"/>
                          <a:pt x="0" y="669"/>
                        </a:cubicBezTo>
                        <a:cubicBezTo>
                          <a:pt x="0" y="1064"/>
                          <a:pt x="304" y="1368"/>
                          <a:pt x="700" y="1368"/>
                        </a:cubicBezTo>
                        <a:cubicBezTo>
                          <a:pt x="1064" y="1368"/>
                          <a:pt x="1368" y="1064"/>
                          <a:pt x="1368" y="669"/>
                        </a:cubicBezTo>
                        <a:cubicBezTo>
                          <a:pt x="1368" y="304"/>
                          <a:pt x="1064" y="0"/>
                          <a:pt x="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3035275" y="627950"/>
                    <a:ext cx="35750" cy="34225"/>
                  </a:xfrm>
                  <a:custGeom>
                    <a:avLst/>
                    <a:gdLst/>
                    <a:ahLst/>
                    <a:cxnLst/>
                    <a:rect l="l" t="t" r="r" b="b"/>
                    <a:pathLst>
                      <a:path w="1430" h="1369" extrusionOk="0">
                        <a:moveTo>
                          <a:pt x="730" y="1"/>
                        </a:moveTo>
                        <a:cubicBezTo>
                          <a:pt x="305" y="1"/>
                          <a:pt x="1" y="305"/>
                          <a:pt x="31" y="700"/>
                        </a:cubicBezTo>
                        <a:cubicBezTo>
                          <a:pt x="31" y="1065"/>
                          <a:pt x="335" y="1368"/>
                          <a:pt x="730" y="1368"/>
                        </a:cubicBezTo>
                        <a:cubicBezTo>
                          <a:pt x="1095" y="1368"/>
                          <a:pt x="1429" y="1065"/>
                          <a:pt x="1429" y="700"/>
                        </a:cubicBezTo>
                        <a:cubicBezTo>
                          <a:pt x="1429"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3036025" y="314875"/>
                    <a:ext cx="35000" cy="34225"/>
                  </a:xfrm>
                  <a:custGeom>
                    <a:avLst/>
                    <a:gdLst/>
                    <a:ahLst/>
                    <a:cxnLst/>
                    <a:rect l="l" t="t" r="r" b="b"/>
                    <a:pathLst>
                      <a:path w="1400" h="1369" extrusionOk="0">
                        <a:moveTo>
                          <a:pt x="700" y="1"/>
                        </a:moveTo>
                        <a:cubicBezTo>
                          <a:pt x="275" y="1"/>
                          <a:pt x="1" y="305"/>
                          <a:pt x="1" y="669"/>
                        </a:cubicBezTo>
                        <a:cubicBezTo>
                          <a:pt x="1" y="1064"/>
                          <a:pt x="305" y="1368"/>
                          <a:pt x="700" y="1368"/>
                        </a:cubicBezTo>
                        <a:cubicBezTo>
                          <a:pt x="1065" y="1368"/>
                          <a:pt x="1399" y="1064"/>
                          <a:pt x="1399" y="669"/>
                        </a:cubicBezTo>
                        <a:cubicBezTo>
                          <a:pt x="1399"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3035275" y="471425"/>
                    <a:ext cx="35750" cy="34200"/>
                  </a:xfrm>
                  <a:custGeom>
                    <a:avLst/>
                    <a:gdLst/>
                    <a:ahLst/>
                    <a:cxnLst/>
                    <a:rect l="l" t="t" r="r" b="b"/>
                    <a:pathLst>
                      <a:path w="1430" h="1368" extrusionOk="0">
                        <a:moveTo>
                          <a:pt x="730" y="0"/>
                        </a:moveTo>
                        <a:cubicBezTo>
                          <a:pt x="305" y="0"/>
                          <a:pt x="1" y="304"/>
                          <a:pt x="31" y="669"/>
                        </a:cubicBezTo>
                        <a:cubicBezTo>
                          <a:pt x="31" y="1064"/>
                          <a:pt x="335" y="1368"/>
                          <a:pt x="730" y="1368"/>
                        </a:cubicBezTo>
                        <a:cubicBezTo>
                          <a:pt x="1095" y="1368"/>
                          <a:pt x="1429" y="1064"/>
                          <a:pt x="1429" y="669"/>
                        </a:cubicBezTo>
                        <a:cubicBezTo>
                          <a:pt x="1429"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3184975" y="627950"/>
                    <a:ext cx="33450" cy="34225"/>
                  </a:xfrm>
                  <a:custGeom>
                    <a:avLst/>
                    <a:gdLst/>
                    <a:ahLst/>
                    <a:cxnLst/>
                    <a:rect l="l" t="t" r="r" b="b"/>
                    <a:pathLst>
                      <a:path w="1338" h="1369" extrusionOk="0">
                        <a:moveTo>
                          <a:pt x="669" y="1"/>
                        </a:moveTo>
                        <a:cubicBezTo>
                          <a:pt x="304" y="1"/>
                          <a:pt x="1" y="305"/>
                          <a:pt x="1" y="700"/>
                        </a:cubicBezTo>
                        <a:cubicBezTo>
                          <a:pt x="1" y="1065"/>
                          <a:pt x="304" y="1368"/>
                          <a:pt x="669" y="1368"/>
                        </a:cubicBezTo>
                        <a:cubicBezTo>
                          <a:pt x="1034" y="1368"/>
                          <a:pt x="1338" y="1065"/>
                          <a:pt x="1338" y="700"/>
                        </a:cubicBezTo>
                        <a:cubicBezTo>
                          <a:pt x="1338" y="305"/>
                          <a:pt x="103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3184975" y="314875"/>
                    <a:ext cx="34225" cy="34225"/>
                  </a:xfrm>
                  <a:custGeom>
                    <a:avLst/>
                    <a:gdLst/>
                    <a:ahLst/>
                    <a:cxnLst/>
                    <a:rect l="l" t="t" r="r" b="b"/>
                    <a:pathLst>
                      <a:path w="1369" h="1369" extrusionOk="0">
                        <a:moveTo>
                          <a:pt x="669" y="1"/>
                        </a:moveTo>
                        <a:cubicBezTo>
                          <a:pt x="304" y="1"/>
                          <a:pt x="1" y="305"/>
                          <a:pt x="1" y="669"/>
                        </a:cubicBezTo>
                        <a:cubicBezTo>
                          <a:pt x="1" y="1064"/>
                          <a:pt x="304" y="1368"/>
                          <a:pt x="669" y="1368"/>
                        </a:cubicBezTo>
                        <a:cubicBezTo>
                          <a:pt x="1064" y="1368"/>
                          <a:pt x="1368" y="1064"/>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3184975" y="471425"/>
                    <a:ext cx="34225" cy="34200"/>
                  </a:xfrm>
                  <a:custGeom>
                    <a:avLst/>
                    <a:gdLst/>
                    <a:ahLst/>
                    <a:cxnLst/>
                    <a:rect l="l" t="t" r="r" b="b"/>
                    <a:pathLst>
                      <a:path w="1369" h="1368" extrusionOk="0">
                        <a:moveTo>
                          <a:pt x="669" y="0"/>
                        </a:moveTo>
                        <a:cubicBezTo>
                          <a:pt x="304" y="0"/>
                          <a:pt x="1" y="304"/>
                          <a:pt x="1" y="669"/>
                        </a:cubicBezTo>
                        <a:cubicBezTo>
                          <a:pt x="1" y="1064"/>
                          <a:pt x="304" y="1368"/>
                          <a:pt x="669" y="1368"/>
                        </a:cubicBezTo>
                        <a:cubicBezTo>
                          <a:pt x="1064" y="1368"/>
                          <a:pt x="1368" y="1064"/>
                          <a:pt x="1368" y="66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3333150" y="627950"/>
                    <a:ext cx="34975" cy="34225"/>
                  </a:xfrm>
                  <a:custGeom>
                    <a:avLst/>
                    <a:gdLst/>
                    <a:ahLst/>
                    <a:cxnLst/>
                    <a:rect l="l" t="t" r="r" b="b"/>
                    <a:pathLst>
                      <a:path w="1399" h="1369" extrusionOk="0">
                        <a:moveTo>
                          <a:pt x="700" y="1"/>
                        </a:moveTo>
                        <a:cubicBezTo>
                          <a:pt x="305" y="1"/>
                          <a:pt x="1" y="305"/>
                          <a:pt x="31" y="700"/>
                        </a:cubicBezTo>
                        <a:cubicBezTo>
                          <a:pt x="31" y="1065"/>
                          <a:pt x="335" y="1368"/>
                          <a:pt x="700" y="1368"/>
                        </a:cubicBezTo>
                        <a:cubicBezTo>
                          <a:pt x="1095" y="1368"/>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3333150" y="314875"/>
                    <a:ext cx="34975" cy="34225"/>
                  </a:xfrm>
                  <a:custGeom>
                    <a:avLst/>
                    <a:gdLst/>
                    <a:ahLst/>
                    <a:cxnLst/>
                    <a:rect l="l" t="t" r="r" b="b"/>
                    <a:pathLst>
                      <a:path w="1399" h="1369" extrusionOk="0">
                        <a:moveTo>
                          <a:pt x="700" y="1"/>
                        </a:moveTo>
                        <a:cubicBezTo>
                          <a:pt x="305" y="1"/>
                          <a:pt x="1" y="305"/>
                          <a:pt x="31" y="669"/>
                        </a:cubicBezTo>
                        <a:cubicBezTo>
                          <a:pt x="31" y="1064"/>
                          <a:pt x="335" y="1368"/>
                          <a:pt x="700" y="1368"/>
                        </a:cubicBezTo>
                        <a:cubicBezTo>
                          <a:pt x="1095" y="1368"/>
                          <a:pt x="1399" y="1064"/>
                          <a:pt x="1399" y="669"/>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3333150" y="471425"/>
                    <a:ext cx="34975" cy="34200"/>
                  </a:xfrm>
                  <a:custGeom>
                    <a:avLst/>
                    <a:gdLst/>
                    <a:ahLst/>
                    <a:cxnLst/>
                    <a:rect l="l" t="t" r="r" b="b"/>
                    <a:pathLst>
                      <a:path w="1399" h="1368" extrusionOk="0">
                        <a:moveTo>
                          <a:pt x="700" y="0"/>
                        </a:moveTo>
                        <a:cubicBezTo>
                          <a:pt x="305" y="0"/>
                          <a:pt x="1" y="304"/>
                          <a:pt x="31" y="669"/>
                        </a:cubicBezTo>
                        <a:cubicBezTo>
                          <a:pt x="31" y="1064"/>
                          <a:pt x="335" y="1368"/>
                          <a:pt x="700" y="1368"/>
                        </a:cubicBezTo>
                        <a:cubicBezTo>
                          <a:pt x="1095" y="1368"/>
                          <a:pt x="1399" y="1064"/>
                          <a:pt x="1399" y="669"/>
                        </a:cubicBezTo>
                        <a:cubicBezTo>
                          <a:pt x="1399" y="304"/>
                          <a:pt x="1095" y="0"/>
                          <a:pt x="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3482100" y="627950"/>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3482100" y="314875"/>
                    <a:ext cx="34225" cy="34225"/>
                  </a:xfrm>
                  <a:custGeom>
                    <a:avLst/>
                    <a:gdLst/>
                    <a:ahLst/>
                    <a:cxnLst/>
                    <a:rect l="l" t="t" r="r" b="b"/>
                    <a:pathLst>
                      <a:path w="1369" h="1369" extrusionOk="0">
                        <a:moveTo>
                          <a:pt x="669" y="1"/>
                        </a:moveTo>
                        <a:cubicBezTo>
                          <a:pt x="304" y="1"/>
                          <a:pt x="0" y="305"/>
                          <a:pt x="0" y="669"/>
                        </a:cubicBezTo>
                        <a:cubicBezTo>
                          <a:pt x="0" y="1064"/>
                          <a:pt x="304" y="1368"/>
                          <a:pt x="669" y="1368"/>
                        </a:cubicBezTo>
                        <a:cubicBezTo>
                          <a:pt x="1064" y="1368"/>
                          <a:pt x="1368" y="1064"/>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3482100" y="471425"/>
                    <a:ext cx="34225" cy="34200"/>
                  </a:xfrm>
                  <a:custGeom>
                    <a:avLst/>
                    <a:gdLst/>
                    <a:ahLst/>
                    <a:cxnLst/>
                    <a:rect l="l" t="t" r="r" b="b"/>
                    <a:pathLst>
                      <a:path w="1369" h="1368" extrusionOk="0">
                        <a:moveTo>
                          <a:pt x="669" y="0"/>
                        </a:moveTo>
                        <a:cubicBezTo>
                          <a:pt x="304" y="0"/>
                          <a:pt x="0" y="304"/>
                          <a:pt x="0" y="669"/>
                        </a:cubicBezTo>
                        <a:cubicBezTo>
                          <a:pt x="0" y="1064"/>
                          <a:pt x="304" y="1368"/>
                          <a:pt x="669" y="1368"/>
                        </a:cubicBezTo>
                        <a:cubicBezTo>
                          <a:pt x="1064" y="1368"/>
                          <a:pt x="1368" y="1064"/>
                          <a:pt x="1368" y="66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3630275" y="627950"/>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3630275" y="314875"/>
                    <a:ext cx="34225" cy="34225"/>
                  </a:xfrm>
                  <a:custGeom>
                    <a:avLst/>
                    <a:gdLst/>
                    <a:ahLst/>
                    <a:cxnLst/>
                    <a:rect l="l" t="t" r="r" b="b"/>
                    <a:pathLst>
                      <a:path w="1369" h="1369" extrusionOk="0">
                        <a:moveTo>
                          <a:pt x="669" y="1"/>
                        </a:moveTo>
                        <a:cubicBezTo>
                          <a:pt x="304" y="1"/>
                          <a:pt x="0" y="305"/>
                          <a:pt x="0" y="669"/>
                        </a:cubicBezTo>
                        <a:cubicBezTo>
                          <a:pt x="0" y="1064"/>
                          <a:pt x="304" y="1368"/>
                          <a:pt x="669" y="1368"/>
                        </a:cubicBezTo>
                        <a:cubicBezTo>
                          <a:pt x="1064" y="1368"/>
                          <a:pt x="1368" y="1064"/>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3630275" y="471425"/>
                    <a:ext cx="34225" cy="34200"/>
                  </a:xfrm>
                  <a:custGeom>
                    <a:avLst/>
                    <a:gdLst/>
                    <a:ahLst/>
                    <a:cxnLst/>
                    <a:rect l="l" t="t" r="r" b="b"/>
                    <a:pathLst>
                      <a:path w="1369" h="1368" extrusionOk="0">
                        <a:moveTo>
                          <a:pt x="669" y="0"/>
                        </a:moveTo>
                        <a:cubicBezTo>
                          <a:pt x="304" y="0"/>
                          <a:pt x="0" y="304"/>
                          <a:pt x="0" y="669"/>
                        </a:cubicBezTo>
                        <a:cubicBezTo>
                          <a:pt x="0" y="1064"/>
                          <a:pt x="304" y="1368"/>
                          <a:pt x="669" y="1368"/>
                        </a:cubicBezTo>
                        <a:cubicBezTo>
                          <a:pt x="1064" y="1368"/>
                          <a:pt x="1368" y="1064"/>
                          <a:pt x="1368" y="66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77" name="Google Shape;277;p3"/>
            <p:cNvSpPr/>
            <p:nvPr/>
          </p:nvSpPr>
          <p:spPr>
            <a:xfrm rot="-5400000" flipH="1">
              <a:off x="7963197" y="3701567"/>
              <a:ext cx="283596" cy="2078010"/>
            </a:xfrm>
            <a:custGeom>
              <a:avLst/>
              <a:gdLst/>
              <a:ahLst/>
              <a:cxnLst/>
              <a:rect l="l" t="t" r="r" b="b"/>
              <a:pathLst>
                <a:path w="50194" h="102466" extrusionOk="0">
                  <a:moveTo>
                    <a:pt x="0" y="0"/>
                  </a:moveTo>
                  <a:lnTo>
                    <a:pt x="0" y="102466"/>
                  </a:lnTo>
                  <a:lnTo>
                    <a:pt x="50193" y="102466"/>
                  </a:lnTo>
                  <a:lnTo>
                    <a:pt x="501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3"/>
            <p:cNvGrpSpPr/>
            <p:nvPr/>
          </p:nvGrpSpPr>
          <p:grpSpPr>
            <a:xfrm rot="-5400000" flipH="1">
              <a:off x="8678827" y="4043847"/>
              <a:ext cx="195560" cy="716864"/>
              <a:chOff x="3597008" y="272450"/>
              <a:chExt cx="209267" cy="1343700"/>
            </a:xfrm>
          </p:grpSpPr>
          <p:sp>
            <p:nvSpPr>
              <p:cNvPr id="279" name="Google Shape;279;p3"/>
              <p:cNvSpPr/>
              <p:nvPr/>
            </p:nvSpPr>
            <p:spPr>
              <a:xfrm>
                <a:off x="3597008" y="272450"/>
                <a:ext cx="57900" cy="1343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3748375" y="272450"/>
                <a:ext cx="57900" cy="1343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 name="Google Shape;281;p3"/>
            <p:cNvSpPr/>
            <p:nvPr/>
          </p:nvSpPr>
          <p:spPr>
            <a:xfrm>
              <a:off x="548500" y="1990975"/>
              <a:ext cx="2372100" cy="240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a:off x="1792000" y="1249125"/>
              <a:ext cx="1614025" cy="1583975"/>
            </a:xfrm>
            <a:custGeom>
              <a:avLst/>
              <a:gdLst/>
              <a:ahLst/>
              <a:cxnLst/>
              <a:rect l="l" t="t" r="r" b="b"/>
              <a:pathLst>
                <a:path w="64561" h="63359" extrusionOk="0">
                  <a:moveTo>
                    <a:pt x="40873" y="0"/>
                  </a:moveTo>
                  <a:cubicBezTo>
                    <a:pt x="30794" y="0"/>
                    <a:pt x="20752" y="4082"/>
                    <a:pt x="13435" y="12112"/>
                  </a:cubicBezTo>
                  <a:cubicBezTo>
                    <a:pt x="0" y="26823"/>
                    <a:pt x="669" y="49407"/>
                    <a:pt x="14590" y="63359"/>
                  </a:cubicBezTo>
                  <a:lnTo>
                    <a:pt x="29545" y="47036"/>
                  </a:lnTo>
                  <a:cubicBezTo>
                    <a:pt x="24560" y="41322"/>
                    <a:pt x="24560" y="32720"/>
                    <a:pt x="29758" y="27005"/>
                  </a:cubicBezTo>
                  <a:cubicBezTo>
                    <a:pt x="32731" y="23754"/>
                    <a:pt x="36819" y="22094"/>
                    <a:pt x="40917" y="22094"/>
                  </a:cubicBezTo>
                  <a:cubicBezTo>
                    <a:pt x="43982" y="22094"/>
                    <a:pt x="47053" y="23022"/>
                    <a:pt x="49667" y="24908"/>
                  </a:cubicBezTo>
                  <a:lnTo>
                    <a:pt x="64561" y="8555"/>
                  </a:lnTo>
                  <a:cubicBezTo>
                    <a:pt x="57672" y="2826"/>
                    <a:pt x="49260" y="0"/>
                    <a:pt x="408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a:off x="1646625" y="3516325"/>
              <a:ext cx="1092750" cy="1562350"/>
            </a:xfrm>
            <a:custGeom>
              <a:avLst/>
              <a:gdLst/>
              <a:ahLst/>
              <a:cxnLst/>
              <a:rect l="l" t="t" r="r" b="b"/>
              <a:pathLst>
                <a:path w="43710" h="62494" extrusionOk="0">
                  <a:moveTo>
                    <a:pt x="12615" y="912"/>
                  </a:moveTo>
                  <a:lnTo>
                    <a:pt x="20883" y="7295"/>
                  </a:lnTo>
                  <a:lnTo>
                    <a:pt x="14500" y="15533"/>
                  </a:lnTo>
                  <a:lnTo>
                    <a:pt x="12615" y="912"/>
                  </a:lnTo>
                  <a:close/>
                  <a:moveTo>
                    <a:pt x="12068" y="1003"/>
                  </a:moveTo>
                  <a:lnTo>
                    <a:pt x="13922" y="15624"/>
                  </a:lnTo>
                  <a:lnTo>
                    <a:pt x="5685" y="9241"/>
                  </a:lnTo>
                  <a:lnTo>
                    <a:pt x="12068" y="1003"/>
                  </a:lnTo>
                  <a:close/>
                  <a:moveTo>
                    <a:pt x="21369" y="7690"/>
                  </a:moveTo>
                  <a:lnTo>
                    <a:pt x="29910" y="14317"/>
                  </a:lnTo>
                  <a:lnTo>
                    <a:pt x="23254" y="22888"/>
                  </a:lnTo>
                  <a:lnTo>
                    <a:pt x="14712" y="16232"/>
                  </a:lnTo>
                  <a:lnTo>
                    <a:pt x="21369" y="7690"/>
                  </a:lnTo>
                  <a:close/>
                  <a:moveTo>
                    <a:pt x="14652" y="16961"/>
                  </a:moveTo>
                  <a:lnTo>
                    <a:pt x="22859" y="23283"/>
                  </a:lnTo>
                  <a:lnTo>
                    <a:pt x="16506" y="31460"/>
                  </a:lnTo>
                  <a:lnTo>
                    <a:pt x="14652" y="16961"/>
                  </a:lnTo>
                  <a:close/>
                  <a:moveTo>
                    <a:pt x="14105" y="16992"/>
                  </a:moveTo>
                  <a:lnTo>
                    <a:pt x="15959" y="31612"/>
                  </a:lnTo>
                  <a:lnTo>
                    <a:pt x="7721" y="25229"/>
                  </a:lnTo>
                  <a:lnTo>
                    <a:pt x="14105" y="16992"/>
                  </a:lnTo>
                  <a:close/>
                  <a:moveTo>
                    <a:pt x="23679" y="23831"/>
                  </a:moveTo>
                  <a:lnTo>
                    <a:pt x="31916" y="30214"/>
                  </a:lnTo>
                  <a:lnTo>
                    <a:pt x="25533" y="38451"/>
                  </a:lnTo>
                  <a:lnTo>
                    <a:pt x="23679" y="23831"/>
                  </a:lnTo>
                  <a:close/>
                  <a:moveTo>
                    <a:pt x="23162" y="24013"/>
                  </a:moveTo>
                  <a:lnTo>
                    <a:pt x="24986" y="38542"/>
                  </a:lnTo>
                  <a:lnTo>
                    <a:pt x="16810" y="32189"/>
                  </a:lnTo>
                  <a:lnTo>
                    <a:pt x="23162" y="24013"/>
                  </a:lnTo>
                  <a:close/>
                  <a:moveTo>
                    <a:pt x="7357" y="25715"/>
                  </a:moveTo>
                  <a:lnTo>
                    <a:pt x="15867" y="32311"/>
                  </a:lnTo>
                  <a:lnTo>
                    <a:pt x="9211" y="40852"/>
                  </a:lnTo>
                  <a:lnTo>
                    <a:pt x="700" y="34287"/>
                  </a:lnTo>
                  <a:lnTo>
                    <a:pt x="7357" y="25715"/>
                  </a:lnTo>
                  <a:close/>
                  <a:moveTo>
                    <a:pt x="16415" y="32676"/>
                  </a:moveTo>
                  <a:lnTo>
                    <a:pt x="24925" y="39241"/>
                  </a:lnTo>
                  <a:lnTo>
                    <a:pt x="18299" y="47813"/>
                  </a:lnTo>
                  <a:lnTo>
                    <a:pt x="9788" y="41217"/>
                  </a:lnTo>
                  <a:lnTo>
                    <a:pt x="16415" y="32676"/>
                  </a:lnTo>
                  <a:close/>
                  <a:moveTo>
                    <a:pt x="25685" y="39819"/>
                  </a:moveTo>
                  <a:lnTo>
                    <a:pt x="33953" y="46202"/>
                  </a:lnTo>
                  <a:lnTo>
                    <a:pt x="27570" y="54439"/>
                  </a:lnTo>
                  <a:lnTo>
                    <a:pt x="25685" y="39819"/>
                  </a:lnTo>
                  <a:close/>
                  <a:moveTo>
                    <a:pt x="25138" y="39940"/>
                  </a:moveTo>
                  <a:lnTo>
                    <a:pt x="26992" y="54561"/>
                  </a:lnTo>
                  <a:lnTo>
                    <a:pt x="18755" y="48177"/>
                  </a:lnTo>
                  <a:lnTo>
                    <a:pt x="25138" y="39940"/>
                  </a:lnTo>
                  <a:close/>
                  <a:moveTo>
                    <a:pt x="34439" y="46597"/>
                  </a:moveTo>
                  <a:lnTo>
                    <a:pt x="42980" y="53223"/>
                  </a:lnTo>
                  <a:lnTo>
                    <a:pt x="36324" y="61825"/>
                  </a:lnTo>
                  <a:lnTo>
                    <a:pt x="27783" y="55168"/>
                  </a:lnTo>
                  <a:lnTo>
                    <a:pt x="34439" y="46597"/>
                  </a:lnTo>
                  <a:close/>
                  <a:moveTo>
                    <a:pt x="12250" y="0"/>
                  </a:moveTo>
                  <a:cubicBezTo>
                    <a:pt x="12190" y="0"/>
                    <a:pt x="12190" y="0"/>
                    <a:pt x="12159" y="31"/>
                  </a:cubicBezTo>
                  <a:lnTo>
                    <a:pt x="12129" y="31"/>
                  </a:lnTo>
                  <a:cubicBezTo>
                    <a:pt x="12098" y="31"/>
                    <a:pt x="12098" y="92"/>
                    <a:pt x="12038" y="122"/>
                  </a:cubicBezTo>
                  <a:lnTo>
                    <a:pt x="5047" y="9149"/>
                  </a:lnTo>
                  <a:cubicBezTo>
                    <a:pt x="5016" y="9210"/>
                    <a:pt x="5016" y="9241"/>
                    <a:pt x="5016" y="9271"/>
                  </a:cubicBezTo>
                  <a:lnTo>
                    <a:pt x="5016" y="9362"/>
                  </a:lnTo>
                  <a:lnTo>
                    <a:pt x="5016" y="9393"/>
                  </a:lnTo>
                  <a:lnTo>
                    <a:pt x="5016" y="9423"/>
                  </a:lnTo>
                  <a:cubicBezTo>
                    <a:pt x="5016" y="9453"/>
                    <a:pt x="5016" y="9453"/>
                    <a:pt x="5047" y="9514"/>
                  </a:cubicBezTo>
                  <a:cubicBezTo>
                    <a:pt x="5047" y="9545"/>
                    <a:pt x="5107" y="9575"/>
                    <a:pt x="5138" y="9575"/>
                  </a:cubicBezTo>
                  <a:lnTo>
                    <a:pt x="13922" y="16384"/>
                  </a:lnTo>
                  <a:lnTo>
                    <a:pt x="7114" y="25168"/>
                  </a:lnTo>
                  <a:lnTo>
                    <a:pt x="123" y="34165"/>
                  </a:lnTo>
                  <a:cubicBezTo>
                    <a:pt x="1" y="34287"/>
                    <a:pt x="31" y="34469"/>
                    <a:pt x="153" y="34591"/>
                  </a:cubicBezTo>
                  <a:lnTo>
                    <a:pt x="9180" y="41582"/>
                  </a:lnTo>
                  <a:cubicBezTo>
                    <a:pt x="9211" y="41612"/>
                    <a:pt x="9272" y="41612"/>
                    <a:pt x="9363" y="41612"/>
                  </a:cubicBezTo>
                  <a:lnTo>
                    <a:pt x="18178" y="48451"/>
                  </a:lnTo>
                  <a:lnTo>
                    <a:pt x="27175" y="55442"/>
                  </a:lnTo>
                  <a:lnTo>
                    <a:pt x="36233" y="62433"/>
                  </a:lnTo>
                  <a:cubicBezTo>
                    <a:pt x="36293" y="62463"/>
                    <a:pt x="36385" y="62494"/>
                    <a:pt x="36445" y="62494"/>
                  </a:cubicBezTo>
                  <a:cubicBezTo>
                    <a:pt x="36537" y="62494"/>
                    <a:pt x="36597" y="62463"/>
                    <a:pt x="36628" y="62372"/>
                  </a:cubicBezTo>
                  <a:lnTo>
                    <a:pt x="43619" y="53345"/>
                  </a:lnTo>
                  <a:cubicBezTo>
                    <a:pt x="43710" y="53193"/>
                    <a:pt x="43710" y="53041"/>
                    <a:pt x="43588" y="52919"/>
                  </a:cubicBezTo>
                  <a:lnTo>
                    <a:pt x="34591" y="45928"/>
                  </a:lnTo>
                  <a:lnTo>
                    <a:pt x="25807" y="39150"/>
                  </a:lnTo>
                  <a:lnTo>
                    <a:pt x="32616" y="30366"/>
                  </a:lnTo>
                  <a:cubicBezTo>
                    <a:pt x="32646" y="30274"/>
                    <a:pt x="32676" y="30214"/>
                    <a:pt x="32676" y="30122"/>
                  </a:cubicBezTo>
                  <a:cubicBezTo>
                    <a:pt x="32676" y="30062"/>
                    <a:pt x="32646" y="29970"/>
                    <a:pt x="32585" y="29940"/>
                  </a:cubicBezTo>
                  <a:lnTo>
                    <a:pt x="23831" y="23162"/>
                  </a:lnTo>
                  <a:lnTo>
                    <a:pt x="30609" y="14438"/>
                  </a:lnTo>
                  <a:cubicBezTo>
                    <a:pt x="30640" y="14347"/>
                    <a:pt x="30670" y="14286"/>
                    <a:pt x="30670" y="14195"/>
                  </a:cubicBezTo>
                  <a:cubicBezTo>
                    <a:pt x="30670" y="14134"/>
                    <a:pt x="30640" y="14043"/>
                    <a:pt x="30549" y="14013"/>
                  </a:cubicBezTo>
                  <a:lnTo>
                    <a:pt x="21521" y="7022"/>
                  </a:lnTo>
                  <a:lnTo>
                    <a:pt x="12433" y="31"/>
                  </a:lnTo>
                  <a:cubicBezTo>
                    <a:pt x="12402" y="0"/>
                    <a:pt x="12372" y="0"/>
                    <a:pt x="12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 name="Google Shape;284;p3"/>
            <p:cNvGrpSpPr/>
            <p:nvPr/>
          </p:nvGrpSpPr>
          <p:grpSpPr>
            <a:xfrm>
              <a:off x="384825" y="-26850"/>
              <a:ext cx="235575" cy="2040325"/>
              <a:chOff x="211450" y="3103175"/>
              <a:chExt cx="235575" cy="2040325"/>
            </a:xfrm>
          </p:grpSpPr>
          <p:sp>
            <p:nvSpPr>
              <p:cNvPr id="285" name="Google Shape;285;p3"/>
              <p:cNvSpPr/>
              <p:nvPr/>
            </p:nvSpPr>
            <p:spPr>
              <a:xfrm>
                <a:off x="211450" y="3103175"/>
                <a:ext cx="60800" cy="2040325"/>
              </a:xfrm>
              <a:custGeom>
                <a:avLst/>
                <a:gdLst/>
                <a:ahLst/>
                <a:cxnLst/>
                <a:rect l="l" t="t" r="r" b="b"/>
                <a:pathLst>
                  <a:path w="2432" h="81613" fill="none" extrusionOk="0">
                    <a:moveTo>
                      <a:pt x="0" y="81612"/>
                    </a:moveTo>
                    <a:cubicBezTo>
                      <a:pt x="0" y="78178"/>
                      <a:pt x="2432" y="78178"/>
                      <a:pt x="2432" y="74804"/>
                    </a:cubicBezTo>
                    <a:cubicBezTo>
                      <a:pt x="2432" y="71369"/>
                      <a:pt x="0" y="71369"/>
                      <a:pt x="0" y="67995"/>
                    </a:cubicBezTo>
                    <a:cubicBezTo>
                      <a:pt x="0" y="64591"/>
                      <a:pt x="2432" y="64591"/>
                      <a:pt x="2432" y="61186"/>
                    </a:cubicBezTo>
                    <a:cubicBezTo>
                      <a:pt x="2432" y="57782"/>
                      <a:pt x="0" y="57782"/>
                      <a:pt x="0" y="54408"/>
                    </a:cubicBezTo>
                    <a:cubicBezTo>
                      <a:pt x="0" y="50974"/>
                      <a:pt x="2432" y="50974"/>
                      <a:pt x="2432" y="47600"/>
                    </a:cubicBezTo>
                    <a:cubicBezTo>
                      <a:pt x="2432" y="44165"/>
                      <a:pt x="0" y="44165"/>
                      <a:pt x="0" y="40791"/>
                    </a:cubicBezTo>
                    <a:cubicBezTo>
                      <a:pt x="0" y="37387"/>
                      <a:pt x="2432" y="37387"/>
                      <a:pt x="2432" y="33982"/>
                    </a:cubicBezTo>
                    <a:cubicBezTo>
                      <a:pt x="2432" y="30578"/>
                      <a:pt x="0" y="30578"/>
                      <a:pt x="0" y="27204"/>
                    </a:cubicBezTo>
                    <a:cubicBezTo>
                      <a:pt x="0" y="23769"/>
                      <a:pt x="2432" y="23769"/>
                      <a:pt x="2432" y="20396"/>
                    </a:cubicBezTo>
                    <a:cubicBezTo>
                      <a:pt x="2432" y="16961"/>
                      <a:pt x="0" y="16961"/>
                      <a:pt x="0" y="13587"/>
                    </a:cubicBezTo>
                    <a:cubicBezTo>
                      <a:pt x="0" y="10183"/>
                      <a:pt x="2432" y="10183"/>
                      <a:pt x="2432" y="6778"/>
                    </a:cubicBezTo>
                    <a:cubicBezTo>
                      <a:pt x="2432" y="3374"/>
                      <a:pt x="0" y="3374"/>
                      <a:pt x="0" y="0"/>
                    </a:cubicBezTo>
                  </a:path>
                </a:pathLst>
              </a:custGeom>
              <a:solidFill>
                <a:schemeClr val="dk1"/>
              </a:solidFill>
              <a:ln w="19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a:off x="298825" y="3103175"/>
                <a:ext cx="60825" cy="2040325"/>
              </a:xfrm>
              <a:custGeom>
                <a:avLst/>
                <a:gdLst/>
                <a:ahLst/>
                <a:cxnLst/>
                <a:rect l="l" t="t" r="r" b="b"/>
                <a:pathLst>
                  <a:path w="2433" h="81613" fill="none" extrusionOk="0">
                    <a:moveTo>
                      <a:pt x="1" y="81612"/>
                    </a:moveTo>
                    <a:cubicBezTo>
                      <a:pt x="1" y="78178"/>
                      <a:pt x="2432" y="78178"/>
                      <a:pt x="2432" y="74804"/>
                    </a:cubicBezTo>
                    <a:cubicBezTo>
                      <a:pt x="2432" y="71369"/>
                      <a:pt x="1" y="71369"/>
                      <a:pt x="1" y="67995"/>
                    </a:cubicBezTo>
                    <a:cubicBezTo>
                      <a:pt x="1" y="64591"/>
                      <a:pt x="2432" y="64591"/>
                      <a:pt x="2432" y="61186"/>
                    </a:cubicBezTo>
                    <a:cubicBezTo>
                      <a:pt x="2432" y="57782"/>
                      <a:pt x="1" y="57782"/>
                      <a:pt x="1" y="54408"/>
                    </a:cubicBezTo>
                    <a:cubicBezTo>
                      <a:pt x="1" y="50974"/>
                      <a:pt x="2432" y="50974"/>
                      <a:pt x="2432" y="47600"/>
                    </a:cubicBezTo>
                    <a:cubicBezTo>
                      <a:pt x="2432" y="44165"/>
                      <a:pt x="1" y="44165"/>
                      <a:pt x="1" y="40791"/>
                    </a:cubicBezTo>
                    <a:cubicBezTo>
                      <a:pt x="1" y="37387"/>
                      <a:pt x="2432" y="37387"/>
                      <a:pt x="2432" y="33982"/>
                    </a:cubicBezTo>
                    <a:cubicBezTo>
                      <a:pt x="2432" y="30578"/>
                      <a:pt x="1" y="30578"/>
                      <a:pt x="1" y="27204"/>
                    </a:cubicBezTo>
                    <a:cubicBezTo>
                      <a:pt x="1" y="23769"/>
                      <a:pt x="2432" y="23769"/>
                      <a:pt x="2432" y="20396"/>
                    </a:cubicBezTo>
                    <a:cubicBezTo>
                      <a:pt x="2432" y="16961"/>
                      <a:pt x="1" y="16961"/>
                      <a:pt x="1" y="13587"/>
                    </a:cubicBezTo>
                    <a:cubicBezTo>
                      <a:pt x="1" y="10183"/>
                      <a:pt x="2432" y="10183"/>
                      <a:pt x="2432" y="6778"/>
                    </a:cubicBezTo>
                    <a:cubicBezTo>
                      <a:pt x="2432" y="3374"/>
                      <a:pt x="1" y="3374"/>
                      <a:pt x="1" y="0"/>
                    </a:cubicBezTo>
                  </a:path>
                </a:pathLst>
              </a:custGeom>
              <a:solidFill>
                <a:schemeClr val="dk1"/>
              </a:solidFill>
              <a:ln w="19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a:off x="386225" y="3103175"/>
                <a:ext cx="60800" cy="2040325"/>
              </a:xfrm>
              <a:custGeom>
                <a:avLst/>
                <a:gdLst/>
                <a:ahLst/>
                <a:cxnLst/>
                <a:rect l="l" t="t" r="r" b="b"/>
                <a:pathLst>
                  <a:path w="2432" h="81613" fill="none" extrusionOk="0">
                    <a:moveTo>
                      <a:pt x="0" y="81612"/>
                    </a:moveTo>
                    <a:cubicBezTo>
                      <a:pt x="0" y="78178"/>
                      <a:pt x="2432" y="78178"/>
                      <a:pt x="2432" y="74804"/>
                    </a:cubicBezTo>
                    <a:cubicBezTo>
                      <a:pt x="2432" y="71369"/>
                      <a:pt x="0" y="71369"/>
                      <a:pt x="0" y="67995"/>
                    </a:cubicBezTo>
                    <a:cubicBezTo>
                      <a:pt x="0" y="64591"/>
                      <a:pt x="2432" y="64591"/>
                      <a:pt x="2432" y="61186"/>
                    </a:cubicBezTo>
                    <a:cubicBezTo>
                      <a:pt x="2432" y="57782"/>
                      <a:pt x="0" y="57782"/>
                      <a:pt x="0" y="54408"/>
                    </a:cubicBezTo>
                    <a:cubicBezTo>
                      <a:pt x="0" y="50974"/>
                      <a:pt x="2432" y="50974"/>
                      <a:pt x="2432" y="47600"/>
                    </a:cubicBezTo>
                    <a:cubicBezTo>
                      <a:pt x="2432" y="44165"/>
                      <a:pt x="0" y="44165"/>
                      <a:pt x="0" y="40791"/>
                    </a:cubicBezTo>
                    <a:cubicBezTo>
                      <a:pt x="0" y="37387"/>
                      <a:pt x="2432" y="37387"/>
                      <a:pt x="2432" y="33982"/>
                    </a:cubicBezTo>
                    <a:cubicBezTo>
                      <a:pt x="2432" y="30578"/>
                      <a:pt x="0" y="30578"/>
                      <a:pt x="0" y="27204"/>
                    </a:cubicBezTo>
                    <a:cubicBezTo>
                      <a:pt x="0" y="23769"/>
                      <a:pt x="2432" y="23769"/>
                      <a:pt x="2432" y="20396"/>
                    </a:cubicBezTo>
                    <a:cubicBezTo>
                      <a:pt x="2432" y="16961"/>
                      <a:pt x="0" y="16961"/>
                      <a:pt x="0" y="13587"/>
                    </a:cubicBezTo>
                    <a:cubicBezTo>
                      <a:pt x="0" y="10183"/>
                      <a:pt x="2432" y="10183"/>
                      <a:pt x="2432" y="6778"/>
                    </a:cubicBezTo>
                    <a:cubicBezTo>
                      <a:pt x="2432" y="3374"/>
                      <a:pt x="0" y="3374"/>
                      <a:pt x="0" y="0"/>
                    </a:cubicBezTo>
                  </a:path>
                </a:pathLst>
              </a:custGeom>
              <a:solidFill>
                <a:schemeClr val="dk1"/>
              </a:solidFill>
              <a:ln w="19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8" name="Google Shape;288;p3"/>
          <p:cNvSpPr txBox="1">
            <a:spLocks noGrp="1"/>
          </p:cNvSpPr>
          <p:nvPr>
            <p:ph type="title"/>
          </p:nvPr>
        </p:nvSpPr>
        <p:spPr>
          <a:xfrm>
            <a:off x="4582810" y="2545463"/>
            <a:ext cx="35667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7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89" name="Google Shape;289;p3"/>
          <p:cNvSpPr txBox="1">
            <a:spLocks noGrp="1"/>
          </p:cNvSpPr>
          <p:nvPr>
            <p:ph type="subTitle" idx="1"/>
          </p:nvPr>
        </p:nvSpPr>
        <p:spPr>
          <a:xfrm>
            <a:off x="4927660" y="3405505"/>
            <a:ext cx="2877000" cy="60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3"/>
          <p:cNvSpPr txBox="1">
            <a:spLocks noGrp="1"/>
          </p:cNvSpPr>
          <p:nvPr>
            <p:ph type="title" idx="2" hasCustomPrompt="1"/>
          </p:nvPr>
        </p:nvSpPr>
        <p:spPr>
          <a:xfrm>
            <a:off x="5771860" y="1210051"/>
            <a:ext cx="1188600" cy="1188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72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1"/>
        <p:cNvGrpSpPr/>
        <p:nvPr/>
      </p:nvGrpSpPr>
      <p:grpSpPr>
        <a:xfrm>
          <a:off x="0" y="0"/>
          <a:ext cx="0" cy="0"/>
          <a:chOff x="0" y="0"/>
          <a:chExt cx="0" cy="0"/>
        </a:xfrm>
      </p:grpSpPr>
      <p:sp>
        <p:nvSpPr>
          <p:cNvPr id="292" name="Google Shape;292;p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3" name="Google Shape;293;p4"/>
          <p:cNvSpPr txBox="1">
            <a:spLocks noGrp="1"/>
          </p:cNvSpPr>
          <p:nvPr>
            <p:ph type="body" idx="1"/>
          </p:nvPr>
        </p:nvSpPr>
        <p:spPr>
          <a:xfrm>
            <a:off x="720000" y="1112700"/>
            <a:ext cx="6785700" cy="57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AutoNum type="arabicPeriod"/>
              <a:defRPr sz="12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grpSp>
        <p:nvGrpSpPr>
          <p:cNvPr id="294" name="Google Shape;294;p4"/>
          <p:cNvGrpSpPr/>
          <p:nvPr/>
        </p:nvGrpSpPr>
        <p:grpSpPr>
          <a:xfrm>
            <a:off x="-253628" y="4173499"/>
            <a:ext cx="1277423" cy="1277936"/>
            <a:chOff x="2234700" y="638475"/>
            <a:chExt cx="1867850" cy="1868600"/>
          </a:xfrm>
        </p:grpSpPr>
        <p:sp>
          <p:nvSpPr>
            <p:cNvPr id="295" name="Google Shape;295;p4"/>
            <p:cNvSpPr/>
            <p:nvPr/>
          </p:nvSpPr>
          <p:spPr>
            <a:xfrm>
              <a:off x="2234700" y="638475"/>
              <a:ext cx="1867850" cy="1868600"/>
            </a:xfrm>
            <a:custGeom>
              <a:avLst/>
              <a:gdLst/>
              <a:ahLst/>
              <a:cxnLst/>
              <a:rect l="l" t="t" r="r" b="b"/>
              <a:pathLst>
                <a:path w="74714" h="74744" extrusionOk="0">
                  <a:moveTo>
                    <a:pt x="37357" y="669"/>
                  </a:moveTo>
                  <a:cubicBezTo>
                    <a:pt x="57600" y="669"/>
                    <a:pt x="74105" y="17143"/>
                    <a:pt x="74105" y="37387"/>
                  </a:cubicBezTo>
                  <a:cubicBezTo>
                    <a:pt x="74105" y="57661"/>
                    <a:pt x="57600" y="74135"/>
                    <a:pt x="37357" y="74135"/>
                  </a:cubicBezTo>
                  <a:cubicBezTo>
                    <a:pt x="17052" y="74135"/>
                    <a:pt x="608" y="57661"/>
                    <a:pt x="608" y="37387"/>
                  </a:cubicBezTo>
                  <a:cubicBezTo>
                    <a:pt x="608" y="17143"/>
                    <a:pt x="17113" y="669"/>
                    <a:pt x="37357" y="669"/>
                  </a:cubicBezTo>
                  <a:close/>
                  <a:moveTo>
                    <a:pt x="37357" y="0"/>
                  </a:moveTo>
                  <a:cubicBezTo>
                    <a:pt x="16749" y="0"/>
                    <a:pt x="0" y="16718"/>
                    <a:pt x="0" y="37356"/>
                  </a:cubicBezTo>
                  <a:cubicBezTo>
                    <a:pt x="0" y="57995"/>
                    <a:pt x="16749" y="74743"/>
                    <a:pt x="37357" y="74743"/>
                  </a:cubicBezTo>
                  <a:cubicBezTo>
                    <a:pt x="57935" y="74743"/>
                    <a:pt x="74713" y="57965"/>
                    <a:pt x="74713" y="37356"/>
                  </a:cubicBezTo>
                  <a:cubicBezTo>
                    <a:pt x="74713" y="16779"/>
                    <a:pt x="57935" y="0"/>
                    <a:pt x="37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2547775" y="1026125"/>
              <a:ext cx="1218125" cy="1071700"/>
            </a:xfrm>
            <a:custGeom>
              <a:avLst/>
              <a:gdLst/>
              <a:ahLst/>
              <a:cxnLst/>
              <a:rect l="l" t="t" r="r" b="b"/>
              <a:pathLst>
                <a:path w="48725" h="42868" extrusionOk="0">
                  <a:moveTo>
                    <a:pt x="24349" y="1"/>
                  </a:moveTo>
                  <a:cubicBezTo>
                    <a:pt x="21514" y="1"/>
                    <a:pt x="18633" y="566"/>
                    <a:pt x="15867" y="1759"/>
                  </a:cubicBezTo>
                  <a:cubicBezTo>
                    <a:pt x="4985" y="6470"/>
                    <a:pt x="1" y="19084"/>
                    <a:pt x="4712" y="29966"/>
                  </a:cubicBezTo>
                  <a:cubicBezTo>
                    <a:pt x="8195" y="38041"/>
                    <a:pt x="16088" y="42867"/>
                    <a:pt x="24370" y="42867"/>
                  </a:cubicBezTo>
                  <a:cubicBezTo>
                    <a:pt x="27218" y="42867"/>
                    <a:pt x="30112" y="42296"/>
                    <a:pt x="32889" y="41091"/>
                  </a:cubicBezTo>
                  <a:cubicBezTo>
                    <a:pt x="43740" y="36410"/>
                    <a:pt x="48725" y="23796"/>
                    <a:pt x="44044" y="12914"/>
                  </a:cubicBezTo>
                  <a:cubicBezTo>
                    <a:pt x="40534" y="4829"/>
                    <a:pt x="32636" y="1"/>
                    <a:pt x="24349" y="1"/>
                  </a:cubicBezTo>
                  <a:close/>
                </a:path>
              </a:pathLst>
            </a:custGeom>
            <a:solidFill>
              <a:srgbClr val="FFE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2917075" y="1351225"/>
              <a:ext cx="479525" cy="421900"/>
            </a:xfrm>
            <a:custGeom>
              <a:avLst/>
              <a:gdLst/>
              <a:ahLst/>
              <a:cxnLst/>
              <a:rect l="l" t="t" r="r" b="b"/>
              <a:pathLst>
                <a:path w="19181" h="16876" extrusionOk="0">
                  <a:moveTo>
                    <a:pt x="9592" y="1"/>
                  </a:moveTo>
                  <a:cubicBezTo>
                    <a:pt x="8500" y="1"/>
                    <a:pt x="7391" y="216"/>
                    <a:pt x="6323" y="670"/>
                  </a:cubicBezTo>
                  <a:cubicBezTo>
                    <a:pt x="2037" y="2463"/>
                    <a:pt x="1" y="7418"/>
                    <a:pt x="1825" y="11704"/>
                  </a:cubicBezTo>
                  <a:cubicBezTo>
                    <a:pt x="3169" y="14938"/>
                    <a:pt x="6288" y="16876"/>
                    <a:pt x="9571" y="16876"/>
                  </a:cubicBezTo>
                  <a:cubicBezTo>
                    <a:pt x="10669" y="16876"/>
                    <a:pt x="11784" y="16659"/>
                    <a:pt x="12858" y="16202"/>
                  </a:cubicBezTo>
                  <a:cubicBezTo>
                    <a:pt x="17174" y="14409"/>
                    <a:pt x="19181" y="9454"/>
                    <a:pt x="17357" y="5169"/>
                  </a:cubicBezTo>
                  <a:cubicBezTo>
                    <a:pt x="16010" y="1951"/>
                    <a:pt x="12882" y="1"/>
                    <a:pt x="9592" y="1"/>
                  </a:cubicBezTo>
                  <a:close/>
                </a:path>
              </a:pathLst>
            </a:custGeom>
            <a:solidFill>
              <a:srgbClr val="0B3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4"/>
          <p:cNvGrpSpPr/>
          <p:nvPr/>
        </p:nvGrpSpPr>
        <p:grpSpPr>
          <a:xfrm>
            <a:off x="8308686" y="3264689"/>
            <a:ext cx="663901" cy="1806282"/>
            <a:chOff x="8308686" y="3264689"/>
            <a:chExt cx="663901" cy="1806282"/>
          </a:xfrm>
        </p:grpSpPr>
        <p:sp>
          <p:nvSpPr>
            <p:cNvPr id="299" name="Google Shape;299;p4"/>
            <p:cNvSpPr/>
            <p:nvPr/>
          </p:nvSpPr>
          <p:spPr>
            <a:xfrm rot="10800000" flipH="1">
              <a:off x="8617576" y="4715960"/>
              <a:ext cx="355011" cy="355011"/>
            </a:xfrm>
            <a:custGeom>
              <a:avLst/>
              <a:gdLst/>
              <a:ahLst/>
              <a:cxnLst/>
              <a:rect l="l" t="t" r="r" b="b"/>
              <a:pathLst>
                <a:path w="11703" h="11703" extrusionOk="0">
                  <a:moveTo>
                    <a:pt x="5837" y="3101"/>
                  </a:moveTo>
                  <a:cubicBezTo>
                    <a:pt x="7417" y="3101"/>
                    <a:pt x="8633" y="4347"/>
                    <a:pt x="8633" y="5867"/>
                  </a:cubicBezTo>
                  <a:cubicBezTo>
                    <a:pt x="8633" y="7386"/>
                    <a:pt x="7356" y="8663"/>
                    <a:pt x="5837" y="8663"/>
                  </a:cubicBezTo>
                  <a:cubicBezTo>
                    <a:pt x="4286" y="8663"/>
                    <a:pt x="3071" y="7417"/>
                    <a:pt x="3071" y="5867"/>
                  </a:cubicBezTo>
                  <a:cubicBezTo>
                    <a:pt x="3071" y="4316"/>
                    <a:pt x="4317" y="3101"/>
                    <a:pt x="5837" y="3101"/>
                  </a:cubicBezTo>
                  <a:close/>
                  <a:moveTo>
                    <a:pt x="5837" y="0"/>
                  </a:moveTo>
                  <a:cubicBezTo>
                    <a:pt x="2615" y="0"/>
                    <a:pt x="1" y="2645"/>
                    <a:pt x="1" y="5867"/>
                  </a:cubicBezTo>
                  <a:cubicBezTo>
                    <a:pt x="1" y="9089"/>
                    <a:pt x="2615" y="11703"/>
                    <a:pt x="5837" y="11703"/>
                  </a:cubicBezTo>
                  <a:cubicBezTo>
                    <a:pt x="9089" y="11703"/>
                    <a:pt x="11703" y="9089"/>
                    <a:pt x="11703" y="5867"/>
                  </a:cubicBezTo>
                  <a:cubicBezTo>
                    <a:pt x="11703" y="2645"/>
                    <a:pt x="9089" y="0"/>
                    <a:pt x="58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rot="10800000" flipH="1">
              <a:off x="8308686" y="4801712"/>
              <a:ext cx="183496" cy="182586"/>
            </a:xfrm>
            <a:custGeom>
              <a:avLst/>
              <a:gdLst/>
              <a:ahLst/>
              <a:cxnLst/>
              <a:rect l="l" t="t" r="r" b="b"/>
              <a:pathLst>
                <a:path w="6049" h="6019" extrusionOk="0">
                  <a:moveTo>
                    <a:pt x="3009" y="1551"/>
                  </a:moveTo>
                  <a:cubicBezTo>
                    <a:pt x="3799" y="1551"/>
                    <a:pt x="4438" y="2219"/>
                    <a:pt x="4438" y="3010"/>
                  </a:cubicBezTo>
                  <a:cubicBezTo>
                    <a:pt x="4438" y="3800"/>
                    <a:pt x="3799" y="4438"/>
                    <a:pt x="3009" y="4438"/>
                  </a:cubicBezTo>
                  <a:cubicBezTo>
                    <a:pt x="2188" y="4438"/>
                    <a:pt x="1550" y="3800"/>
                    <a:pt x="1550" y="3010"/>
                  </a:cubicBezTo>
                  <a:cubicBezTo>
                    <a:pt x="1550" y="2219"/>
                    <a:pt x="2188" y="1551"/>
                    <a:pt x="3009" y="1551"/>
                  </a:cubicBezTo>
                  <a:close/>
                  <a:moveTo>
                    <a:pt x="3009" y="0"/>
                  </a:moveTo>
                  <a:cubicBezTo>
                    <a:pt x="1337" y="0"/>
                    <a:pt x="0" y="1368"/>
                    <a:pt x="0" y="3010"/>
                  </a:cubicBezTo>
                  <a:cubicBezTo>
                    <a:pt x="0" y="4681"/>
                    <a:pt x="1368" y="6019"/>
                    <a:pt x="3009" y="6019"/>
                  </a:cubicBezTo>
                  <a:cubicBezTo>
                    <a:pt x="4681" y="6019"/>
                    <a:pt x="5988" y="4651"/>
                    <a:pt x="5988" y="3010"/>
                  </a:cubicBezTo>
                  <a:cubicBezTo>
                    <a:pt x="6049" y="1338"/>
                    <a:pt x="4681" y="0"/>
                    <a:pt x="30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4"/>
            <p:cNvGrpSpPr/>
            <p:nvPr/>
          </p:nvGrpSpPr>
          <p:grpSpPr>
            <a:xfrm rot="10800000" flipH="1">
              <a:off x="8774317" y="3264689"/>
              <a:ext cx="41529" cy="1370202"/>
              <a:chOff x="7306225" y="982700"/>
              <a:chExt cx="34225" cy="1129225"/>
            </a:xfrm>
          </p:grpSpPr>
          <p:sp>
            <p:nvSpPr>
              <p:cNvPr id="302" name="Google Shape;302;p4"/>
              <p:cNvSpPr/>
              <p:nvPr/>
            </p:nvSpPr>
            <p:spPr>
              <a:xfrm>
                <a:off x="7306225" y="982700"/>
                <a:ext cx="34225" cy="34225"/>
              </a:xfrm>
              <a:custGeom>
                <a:avLst/>
                <a:gdLst/>
                <a:ahLst/>
                <a:cxnLst/>
                <a:rect l="l" t="t" r="r" b="b"/>
                <a:pathLst>
                  <a:path w="1369" h="1369" extrusionOk="0">
                    <a:moveTo>
                      <a:pt x="669" y="0"/>
                    </a:moveTo>
                    <a:cubicBezTo>
                      <a:pt x="304" y="0"/>
                      <a:pt x="0" y="304"/>
                      <a:pt x="0" y="669"/>
                    </a:cubicBezTo>
                    <a:cubicBezTo>
                      <a:pt x="0" y="1064"/>
                      <a:pt x="304" y="1338"/>
                      <a:pt x="669" y="1368"/>
                    </a:cubicBezTo>
                    <a:cubicBezTo>
                      <a:pt x="1064" y="1368"/>
                      <a:pt x="1368" y="1064"/>
                      <a:pt x="1368" y="66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7306225" y="1139225"/>
                <a:ext cx="34225" cy="34225"/>
              </a:xfrm>
              <a:custGeom>
                <a:avLst/>
                <a:gdLst/>
                <a:ahLst/>
                <a:cxnLst/>
                <a:rect l="l" t="t" r="r" b="b"/>
                <a:pathLst>
                  <a:path w="1369" h="1369" extrusionOk="0">
                    <a:moveTo>
                      <a:pt x="669" y="1"/>
                    </a:moveTo>
                    <a:cubicBezTo>
                      <a:pt x="304" y="1"/>
                      <a:pt x="0" y="305"/>
                      <a:pt x="0" y="700"/>
                    </a:cubicBezTo>
                    <a:cubicBezTo>
                      <a:pt x="0" y="1034"/>
                      <a:pt x="304" y="1338"/>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7306225" y="1295000"/>
                <a:ext cx="34225" cy="34225"/>
              </a:xfrm>
              <a:custGeom>
                <a:avLst/>
                <a:gdLst/>
                <a:ahLst/>
                <a:cxnLst/>
                <a:rect l="l" t="t" r="r" b="b"/>
                <a:pathLst>
                  <a:path w="1369" h="1369" extrusionOk="0">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7306225" y="1451550"/>
                <a:ext cx="34225" cy="34225"/>
              </a:xfrm>
              <a:custGeom>
                <a:avLst/>
                <a:gdLst/>
                <a:ahLst/>
                <a:cxnLst/>
                <a:rect l="l" t="t" r="r" b="b"/>
                <a:pathLst>
                  <a:path w="1369" h="1369" extrusionOk="0">
                    <a:moveTo>
                      <a:pt x="669" y="0"/>
                    </a:moveTo>
                    <a:cubicBezTo>
                      <a:pt x="304" y="0"/>
                      <a:pt x="0" y="304"/>
                      <a:pt x="0" y="700"/>
                    </a:cubicBezTo>
                    <a:cubicBezTo>
                      <a:pt x="0" y="1064"/>
                      <a:pt x="304" y="1368"/>
                      <a:pt x="669" y="1368"/>
                    </a:cubicBezTo>
                    <a:cubicBezTo>
                      <a:pt x="1064" y="1368"/>
                      <a:pt x="1368" y="1064"/>
                      <a:pt x="1368" y="700"/>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7306225" y="1608850"/>
                <a:ext cx="34225" cy="34225"/>
              </a:xfrm>
              <a:custGeom>
                <a:avLst/>
                <a:gdLst/>
                <a:ahLst/>
                <a:cxnLst/>
                <a:rect l="l" t="t" r="r" b="b"/>
                <a:pathLst>
                  <a:path w="1369" h="1369" extrusionOk="0">
                    <a:moveTo>
                      <a:pt x="669" y="0"/>
                    </a:moveTo>
                    <a:cubicBezTo>
                      <a:pt x="304" y="0"/>
                      <a:pt x="0" y="304"/>
                      <a:pt x="0" y="669"/>
                    </a:cubicBezTo>
                    <a:cubicBezTo>
                      <a:pt x="0" y="1003"/>
                      <a:pt x="304" y="1307"/>
                      <a:pt x="669" y="1368"/>
                    </a:cubicBezTo>
                    <a:cubicBezTo>
                      <a:pt x="1064" y="1368"/>
                      <a:pt x="1368" y="1034"/>
                      <a:pt x="1368" y="66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7306225" y="1763875"/>
                <a:ext cx="34225" cy="34975"/>
              </a:xfrm>
              <a:custGeom>
                <a:avLst/>
                <a:gdLst/>
                <a:ahLst/>
                <a:cxnLst/>
                <a:rect l="l" t="t" r="r" b="b"/>
                <a:pathLst>
                  <a:path w="1369" h="1399" extrusionOk="0">
                    <a:moveTo>
                      <a:pt x="669" y="0"/>
                    </a:moveTo>
                    <a:cubicBezTo>
                      <a:pt x="304" y="0"/>
                      <a:pt x="0" y="334"/>
                      <a:pt x="0" y="699"/>
                    </a:cubicBezTo>
                    <a:cubicBezTo>
                      <a:pt x="0" y="1094"/>
                      <a:pt x="304" y="1398"/>
                      <a:pt x="669" y="1398"/>
                    </a:cubicBezTo>
                    <a:cubicBezTo>
                      <a:pt x="1064" y="1398"/>
                      <a:pt x="1368" y="1094"/>
                      <a:pt x="1368" y="699"/>
                    </a:cubicBezTo>
                    <a:cubicBezTo>
                      <a:pt x="1368" y="33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7306225" y="192115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7306225" y="2077700"/>
                <a:ext cx="34225" cy="34225"/>
              </a:xfrm>
              <a:custGeom>
                <a:avLst/>
                <a:gdLst/>
                <a:ahLst/>
                <a:cxnLst/>
                <a:rect l="l" t="t" r="r" b="b"/>
                <a:pathLst>
                  <a:path w="1369" h="1369" extrusionOk="0">
                    <a:moveTo>
                      <a:pt x="669" y="1"/>
                    </a:moveTo>
                    <a:cubicBezTo>
                      <a:pt x="304" y="1"/>
                      <a:pt x="0" y="304"/>
                      <a:pt x="0" y="700"/>
                    </a:cubicBezTo>
                    <a:cubicBezTo>
                      <a:pt x="0" y="1034"/>
                      <a:pt x="304" y="1338"/>
                      <a:pt x="669" y="1368"/>
                    </a:cubicBezTo>
                    <a:cubicBezTo>
                      <a:pt x="1064" y="1368"/>
                      <a:pt x="1368" y="1064"/>
                      <a:pt x="1368" y="700"/>
                    </a:cubicBezTo>
                    <a:cubicBezTo>
                      <a:pt x="1368" y="304"/>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0" name="Google Shape;310;p4"/>
          <p:cNvSpPr/>
          <p:nvPr/>
        </p:nvSpPr>
        <p:spPr>
          <a:xfrm>
            <a:off x="8390600" y="-226025"/>
            <a:ext cx="1090475" cy="1089700"/>
          </a:xfrm>
          <a:custGeom>
            <a:avLst/>
            <a:gdLst/>
            <a:ahLst/>
            <a:cxnLst/>
            <a:rect l="l" t="t" r="r" b="b"/>
            <a:pathLst>
              <a:path w="43619" h="43588" extrusionOk="0">
                <a:moveTo>
                  <a:pt x="21794" y="8572"/>
                </a:moveTo>
                <a:cubicBezTo>
                  <a:pt x="29119" y="8572"/>
                  <a:pt x="35047" y="14499"/>
                  <a:pt x="35047" y="21824"/>
                </a:cubicBezTo>
                <a:cubicBezTo>
                  <a:pt x="35047" y="29180"/>
                  <a:pt x="29089" y="35107"/>
                  <a:pt x="21794" y="35107"/>
                </a:cubicBezTo>
                <a:cubicBezTo>
                  <a:pt x="14469" y="35107"/>
                  <a:pt x="8542" y="29180"/>
                  <a:pt x="8542" y="21824"/>
                </a:cubicBezTo>
                <a:cubicBezTo>
                  <a:pt x="8542" y="14499"/>
                  <a:pt x="14469" y="8572"/>
                  <a:pt x="21794" y="8572"/>
                </a:cubicBezTo>
                <a:close/>
                <a:moveTo>
                  <a:pt x="21794" y="0"/>
                </a:moveTo>
                <a:cubicBezTo>
                  <a:pt x="9757" y="0"/>
                  <a:pt x="0" y="9757"/>
                  <a:pt x="0" y="21794"/>
                </a:cubicBezTo>
                <a:cubicBezTo>
                  <a:pt x="0" y="33831"/>
                  <a:pt x="9757" y="43588"/>
                  <a:pt x="21794" y="43588"/>
                </a:cubicBezTo>
                <a:cubicBezTo>
                  <a:pt x="33831" y="43588"/>
                  <a:pt x="43618" y="33892"/>
                  <a:pt x="43618" y="21824"/>
                </a:cubicBezTo>
                <a:cubicBezTo>
                  <a:pt x="43618" y="9788"/>
                  <a:pt x="33831" y="0"/>
                  <a:pt x="21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1"/>
        <p:cNvGrpSpPr/>
        <p:nvPr/>
      </p:nvGrpSpPr>
      <p:grpSpPr>
        <a:xfrm>
          <a:off x="0" y="0"/>
          <a:ext cx="0" cy="0"/>
          <a:chOff x="0" y="0"/>
          <a:chExt cx="0" cy="0"/>
        </a:xfrm>
      </p:grpSpPr>
      <p:sp>
        <p:nvSpPr>
          <p:cNvPr id="312" name="Google Shape;312;p5"/>
          <p:cNvSpPr txBox="1">
            <a:spLocks noGrp="1"/>
          </p:cNvSpPr>
          <p:nvPr>
            <p:ph type="title"/>
          </p:nvPr>
        </p:nvSpPr>
        <p:spPr>
          <a:xfrm>
            <a:off x="720000" y="540000"/>
            <a:ext cx="7704300" cy="572700"/>
          </a:xfrm>
          <a:prstGeom prst="rect">
            <a:avLst/>
          </a:prstGeom>
        </p:spPr>
        <p:txBody>
          <a:bodyPr spcFirstLastPara="1" wrap="square" lIns="91425" tIns="91425" rIns="91425" bIns="91425" anchor="ctr" anchorCtr="0">
            <a:noAutofit/>
          </a:bodyPr>
          <a:lstStyle>
            <a:lvl1pPr lvl="0" algn="ctr">
              <a:lnSpc>
                <a:spcPct val="115000"/>
              </a:lnSpc>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3" name="Google Shape;313;p5"/>
          <p:cNvSpPr txBox="1">
            <a:spLocks noGrp="1"/>
          </p:cNvSpPr>
          <p:nvPr>
            <p:ph type="subTitle" idx="1"/>
          </p:nvPr>
        </p:nvSpPr>
        <p:spPr>
          <a:xfrm>
            <a:off x="1605779" y="3474906"/>
            <a:ext cx="2846700" cy="65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4" name="Google Shape;314;p5"/>
          <p:cNvSpPr txBox="1">
            <a:spLocks noGrp="1"/>
          </p:cNvSpPr>
          <p:nvPr>
            <p:ph type="subTitle" idx="2"/>
          </p:nvPr>
        </p:nvSpPr>
        <p:spPr>
          <a:xfrm>
            <a:off x="4688054" y="3474906"/>
            <a:ext cx="2846700" cy="65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5" name="Google Shape;315;p5"/>
          <p:cNvSpPr txBox="1">
            <a:spLocks noGrp="1"/>
          </p:cNvSpPr>
          <p:nvPr>
            <p:ph type="subTitle" idx="3"/>
          </p:nvPr>
        </p:nvSpPr>
        <p:spPr>
          <a:xfrm>
            <a:off x="1605779" y="3024143"/>
            <a:ext cx="2846700" cy="45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000" b="1">
                <a:solidFill>
                  <a:schemeClr val="lt2"/>
                </a:solidFill>
                <a:latin typeface="Poppins"/>
                <a:ea typeface="Poppins"/>
                <a:cs typeface="Poppins"/>
                <a:sym typeface="Poppins"/>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316" name="Google Shape;316;p5"/>
          <p:cNvSpPr txBox="1">
            <a:spLocks noGrp="1"/>
          </p:cNvSpPr>
          <p:nvPr>
            <p:ph type="subTitle" idx="4"/>
          </p:nvPr>
        </p:nvSpPr>
        <p:spPr>
          <a:xfrm>
            <a:off x="4688055" y="3024143"/>
            <a:ext cx="2846700" cy="45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000" b="1">
                <a:solidFill>
                  <a:schemeClr val="lt2"/>
                </a:solidFill>
                <a:latin typeface="Poppins"/>
                <a:ea typeface="Poppins"/>
                <a:cs typeface="Poppins"/>
                <a:sym typeface="Poppins"/>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317" name="Google Shape;317;p5"/>
          <p:cNvSpPr/>
          <p:nvPr/>
        </p:nvSpPr>
        <p:spPr>
          <a:xfrm flipH="1">
            <a:off x="-2114787" y="1"/>
            <a:ext cx="3339605" cy="3041716"/>
          </a:xfrm>
          <a:custGeom>
            <a:avLst/>
            <a:gdLst/>
            <a:ahLst/>
            <a:cxnLst/>
            <a:rect l="l" t="t" r="r" b="b"/>
            <a:pathLst>
              <a:path w="123712" h="112677" extrusionOk="0">
                <a:moveTo>
                  <a:pt x="61856" y="0"/>
                </a:moveTo>
                <a:cubicBezTo>
                  <a:pt x="47433" y="0"/>
                  <a:pt x="33010" y="5502"/>
                  <a:pt x="22007" y="16505"/>
                </a:cubicBezTo>
                <a:cubicBezTo>
                  <a:pt x="1" y="38512"/>
                  <a:pt x="1" y="74196"/>
                  <a:pt x="22007" y="96172"/>
                </a:cubicBezTo>
                <a:cubicBezTo>
                  <a:pt x="33010" y="107175"/>
                  <a:pt x="47433" y="112677"/>
                  <a:pt x="61856" y="112677"/>
                </a:cubicBezTo>
                <a:cubicBezTo>
                  <a:pt x="76279" y="112677"/>
                  <a:pt x="90701" y="107175"/>
                  <a:pt x="101705" y="96172"/>
                </a:cubicBezTo>
                <a:cubicBezTo>
                  <a:pt x="123711" y="74196"/>
                  <a:pt x="123711" y="38512"/>
                  <a:pt x="101705" y="16505"/>
                </a:cubicBezTo>
                <a:cubicBezTo>
                  <a:pt x="90701" y="5502"/>
                  <a:pt x="76279" y="0"/>
                  <a:pt x="618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 name="Google Shape;318;p5"/>
          <p:cNvGrpSpPr/>
          <p:nvPr/>
        </p:nvGrpSpPr>
        <p:grpSpPr>
          <a:xfrm flipH="1">
            <a:off x="38751" y="1686313"/>
            <a:ext cx="997279" cy="877401"/>
            <a:chOff x="2547775" y="1026125"/>
            <a:chExt cx="1218125" cy="1071700"/>
          </a:xfrm>
        </p:grpSpPr>
        <p:sp>
          <p:nvSpPr>
            <p:cNvPr id="319" name="Google Shape;319;p5"/>
            <p:cNvSpPr/>
            <p:nvPr/>
          </p:nvSpPr>
          <p:spPr>
            <a:xfrm>
              <a:off x="2547775" y="1026125"/>
              <a:ext cx="1218125" cy="1071700"/>
            </a:xfrm>
            <a:custGeom>
              <a:avLst/>
              <a:gdLst/>
              <a:ahLst/>
              <a:cxnLst/>
              <a:rect l="l" t="t" r="r" b="b"/>
              <a:pathLst>
                <a:path w="48725" h="42868" extrusionOk="0">
                  <a:moveTo>
                    <a:pt x="24349" y="1"/>
                  </a:moveTo>
                  <a:cubicBezTo>
                    <a:pt x="21514" y="1"/>
                    <a:pt x="18633" y="566"/>
                    <a:pt x="15867" y="1759"/>
                  </a:cubicBezTo>
                  <a:cubicBezTo>
                    <a:pt x="4985" y="6470"/>
                    <a:pt x="1" y="19084"/>
                    <a:pt x="4712" y="29966"/>
                  </a:cubicBezTo>
                  <a:cubicBezTo>
                    <a:pt x="8195" y="38041"/>
                    <a:pt x="16088" y="42867"/>
                    <a:pt x="24370" y="42867"/>
                  </a:cubicBezTo>
                  <a:cubicBezTo>
                    <a:pt x="27218" y="42867"/>
                    <a:pt x="30112" y="42296"/>
                    <a:pt x="32889" y="41091"/>
                  </a:cubicBezTo>
                  <a:cubicBezTo>
                    <a:pt x="43740" y="36410"/>
                    <a:pt x="48725" y="23796"/>
                    <a:pt x="44044" y="12914"/>
                  </a:cubicBezTo>
                  <a:cubicBezTo>
                    <a:pt x="40534" y="4829"/>
                    <a:pt x="32636" y="1"/>
                    <a:pt x="24349" y="1"/>
                  </a:cubicBezTo>
                  <a:close/>
                </a:path>
              </a:pathLst>
            </a:custGeom>
            <a:solidFill>
              <a:srgbClr val="47E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2917075" y="1351225"/>
              <a:ext cx="479525" cy="421900"/>
            </a:xfrm>
            <a:custGeom>
              <a:avLst/>
              <a:gdLst/>
              <a:ahLst/>
              <a:cxnLst/>
              <a:rect l="l" t="t" r="r" b="b"/>
              <a:pathLst>
                <a:path w="19181" h="16876" extrusionOk="0">
                  <a:moveTo>
                    <a:pt x="9592" y="1"/>
                  </a:moveTo>
                  <a:cubicBezTo>
                    <a:pt x="8500" y="1"/>
                    <a:pt x="7391" y="216"/>
                    <a:pt x="6323" y="670"/>
                  </a:cubicBezTo>
                  <a:cubicBezTo>
                    <a:pt x="2037" y="2463"/>
                    <a:pt x="1" y="7418"/>
                    <a:pt x="1825" y="11704"/>
                  </a:cubicBezTo>
                  <a:cubicBezTo>
                    <a:pt x="3169" y="14938"/>
                    <a:pt x="6288" y="16876"/>
                    <a:pt x="9571" y="16876"/>
                  </a:cubicBezTo>
                  <a:cubicBezTo>
                    <a:pt x="10669" y="16876"/>
                    <a:pt x="11784" y="16659"/>
                    <a:pt x="12858" y="16202"/>
                  </a:cubicBezTo>
                  <a:cubicBezTo>
                    <a:pt x="17174" y="14409"/>
                    <a:pt x="19181" y="9454"/>
                    <a:pt x="17357" y="5169"/>
                  </a:cubicBezTo>
                  <a:cubicBezTo>
                    <a:pt x="16010" y="1951"/>
                    <a:pt x="12882" y="1"/>
                    <a:pt x="9592" y="1"/>
                  </a:cubicBezTo>
                  <a:close/>
                </a:path>
              </a:pathLst>
            </a:custGeom>
            <a:solidFill>
              <a:srgbClr val="47E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5"/>
          <p:cNvSpPr/>
          <p:nvPr/>
        </p:nvSpPr>
        <p:spPr>
          <a:xfrm flipH="1">
            <a:off x="125975" y="103200"/>
            <a:ext cx="648200" cy="647450"/>
          </a:xfrm>
          <a:custGeom>
            <a:avLst/>
            <a:gdLst/>
            <a:ahLst/>
            <a:cxnLst/>
            <a:rect l="l" t="t" r="r" b="b"/>
            <a:pathLst>
              <a:path w="25928" h="25898" extrusionOk="0">
                <a:moveTo>
                  <a:pt x="0" y="1"/>
                </a:moveTo>
                <a:lnTo>
                  <a:pt x="25928" y="25898"/>
                </a:lnTo>
                <a:lnTo>
                  <a:pt x="259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flipH="1">
            <a:off x="505900" y="369925"/>
            <a:ext cx="457500" cy="456725"/>
          </a:xfrm>
          <a:custGeom>
            <a:avLst/>
            <a:gdLst/>
            <a:ahLst/>
            <a:cxnLst/>
            <a:rect l="l" t="t" r="r" b="b"/>
            <a:pathLst>
              <a:path w="18300" h="18269" extrusionOk="0">
                <a:moveTo>
                  <a:pt x="1" y="1"/>
                </a:moveTo>
                <a:lnTo>
                  <a:pt x="18299" y="18268"/>
                </a:lnTo>
                <a:lnTo>
                  <a:pt x="182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3" name="Google Shape;323;p5"/>
          <p:cNvGrpSpPr/>
          <p:nvPr/>
        </p:nvGrpSpPr>
        <p:grpSpPr>
          <a:xfrm>
            <a:off x="0" y="4429850"/>
            <a:ext cx="1966625" cy="347300"/>
            <a:chOff x="1697875" y="314875"/>
            <a:chExt cx="1966625" cy="347300"/>
          </a:xfrm>
        </p:grpSpPr>
        <p:sp>
          <p:nvSpPr>
            <p:cNvPr id="324" name="Google Shape;324;p5"/>
            <p:cNvSpPr/>
            <p:nvPr/>
          </p:nvSpPr>
          <p:spPr>
            <a:xfrm>
              <a:off x="1697875" y="627950"/>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1697875" y="314875"/>
              <a:ext cx="34200" cy="34225"/>
            </a:xfrm>
            <a:custGeom>
              <a:avLst/>
              <a:gdLst/>
              <a:ahLst/>
              <a:cxnLst/>
              <a:rect l="l" t="t" r="r" b="b"/>
              <a:pathLst>
                <a:path w="1368" h="1369" extrusionOk="0">
                  <a:moveTo>
                    <a:pt x="699" y="1"/>
                  </a:moveTo>
                  <a:cubicBezTo>
                    <a:pt x="304" y="1"/>
                    <a:pt x="0" y="305"/>
                    <a:pt x="0" y="669"/>
                  </a:cubicBezTo>
                  <a:cubicBezTo>
                    <a:pt x="0" y="1064"/>
                    <a:pt x="304" y="1368"/>
                    <a:pt x="699" y="1368"/>
                  </a:cubicBezTo>
                  <a:cubicBezTo>
                    <a:pt x="1064" y="1368"/>
                    <a:pt x="1368" y="1064"/>
                    <a:pt x="1368" y="669"/>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1697875" y="471425"/>
              <a:ext cx="34200" cy="34200"/>
            </a:xfrm>
            <a:custGeom>
              <a:avLst/>
              <a:gdLst/>
              <a:ahLst/>
              <a:cxnLst/>
              <a:rect l="l" t="t" r="r" b="b"/>
              <a:pathLst>
                <a:path w="1368" h="1368" extrusionOk="0">
                  <a:moveTo>
                    <a:pt x="699" y="0"/>
                  </a:moveTo>
                  <a:cubicBezTo>
                    <a:pt x="304" y="0"/>
                    <a:pt x="0" y="304"/>
                    <a:pt x="0" y="669"/>
                  </a:cubicBezTo>
                  <a:cubicBezTo>
                    <a:pt x="0" y="1064"/>
                    <a:pt x="304" y="1368"/>
                    <a:pt x="699" y="1368"/>
                  </a:cubicBezTo>
                  <a:cubicBezTo>
                    <a:pt x="1064" y="1368"/>
                    <a:pt x="1368" y="1064"/>
                    <a:pt x="1368" y="669"/>
                  </a:cubicBezTo>
                  <a:cubicBezTo>
                    <a:pt x="1368" y="304"/>
                    <a:pt x="1064"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1846050" y="627950"/>
              <a:ext cx="35725" cy="34225"/>
            </a:xfrm>
            <a:custGeom>
              <a:avLst/>
              <a:gdLst/>
              <a:ahLst/>
              <a:cxnLst/>
              <a:rect l="l" t="t" r="r" b="b"/>
              <a:pathLst>
                <a:path w="1429" h="1369" extrusionOk="0">
                  <a:moveTo>
                    <a:pt x="730" y="1"/>
                  </a:moveTo>
                  <a:cubicBezTo>
                    <a:pt x="365" y="1"/>
                    <a:pt x="0" y="305"/>
                    <a:pt x="31" y="700"/>
                  </a:cubicBezTo>
                  <a:cubicBezTo>
                    <a:pt x="31" y="1065"/>
                    <a:pt x="365" y="1368"/>
                    <a:pt x="730" y="1368"/>
                  </a:cubicBezTo>
                  <a:cubicBezTo>
                    <a:pt x="1125" y="1368"/>
                    <a:pt x="1429" y="1065"/>
                    <a:pt x="1429" y="700"/>
                  </a:cubicBezTo>
                  <a:cubicBezTo>
                    <a:pt x="1429" y="305"/>
                    <a:pt x="112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1846050" y="314875"/>
              <a:ext cx="35725" cy="34225"/>
            </a:xfrm>
            <a:custGeom>
              <a:avLst/>
              <a:gdLst/>
              <a:ahLst/>
              <a:cxnLst/>
              <a:rect l="l" t="t" r="r" b="b"/>
              <a:pathLst>
                <a:path w="1429" h="1369" extrusionOk="0">
                  <a:moveTo>
                    <a:pt x="730" y="1"/>
                  </a:moveTo>
                  <a:cubicBezTo>
                    <a:pt x="365" y="1"/>
                    <a:pt x="0" y="305"/>
                    <a:pt x="31" y="669"/>
                  </a:cubicBezTo>
                  <a:cubicBezTo>
                    <a:pt x="31" y="1064"/>
                    <a:pt x="365" y="1368"/>
                    <a:pt x="730" y="1368"/>
                  </a:cubicBezTo>
                  <a:cubicBezTo>
                    <a:pt x="1125" y="1368"/>
                    <a:pt x="1429" y="1064"/>
                    <a:pt x="1429" y="669"/>
                  </a:cubicBezTo>
                  <a:cubicBezTo>
                    <a:pt x="1429" y="305"/>
                    <a:pt x="112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1846050" y="471425"/>
              <a:ext cx="35725" cy="34200"/>
            </a:xfrm>
            <a:custGeom>
              <a:avLst/>
              <a:gdLst/>
              <a:ahLst/>
              <a:cxnLst/>
              <a:rect l="l" t="t" r="r" b="b"/>
              <a:pathLst>
                <a:path w="1429" h="1368" extrusionOk="0">
                  <a:moveTo>
                    <a:pt x="730" y="0"/>
                  </a:moveTo>
                  <a:cubicBezTo>
                    <a:pt x="365" y="0"/>
                    <a:pt x="0" y="304"/>
                    <a:pt x="31" y="669"/>
                  </a:cubicBezTo>
                  <a:cubicBezTo>
                    <a:pt x="31" y="1064"/>
                    <a:pt x="365" y="1368"/>
                    <a:pt x="730" y="1368"/>
                  </a:cubicBezTo>
                  <a:cubicBezTo>
                    <a:pt x="1125" y="1368"/>
                    <a:pt x="1429" y="1064"/>
                    <a:pt x="1429" y="669"/>
                  </a:cubicBezTo>
                  <a:cubicBezTo>
                    <a:pt x="1429" y="304"/>
                    <a:pt x="112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1995750" y="627950"/>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1994225" y="315825"/>
              <a:ext cx="37250" cy="33850"/>
            </a:xfrm>
            <a:custGeom>
              <a:avLst/>
              <a:gdLst/>
              <a:ahLst/>
              <a:cxnLst/>
              <a:rect l="l" t="t" r="r" b="b"/>
              <a:pathLst>
                <a:path w="1490" h="1354" extrusionOk="0">
                  <a:moveTo>
                    <a:pt x="745" y="1"/>
                  </a:moveTo>
                  <a:cubicBezTo>
                    <a:pt x="570" y="1"/>
                    <a:pt x="396" y="69"/>
                    <a:pt x="274" y="206"/>
                  </a:cubicBezTo>
                  <a:cubicBezTo>
                    <a:pt x="0" y="449"/>
                    <a:pt x="0" y="905"/>
                    <a:pt x="274" y="1148"/>
                  </a:cubicBezTo>
                  <a:cubicBezTo>
                    <a:pt x="396" y="1285"/>
                    <a:pt x="570" y="1353"/>
                    <a:pt x="745" y="1353"/>
                  </a:cubicBezTo>
                  <a:cubicBezTo>
                    <a:pt x="920" y="1353"/>
                    <a:pt x="1095" y="1285"/>
                    <a:pt x="1216" y="1148"/>
                  </a:cubicBezTo>
                  <a:cubicBezTo>
                    <a:pt x="1490" y="905"/>
                    <a:pt x="1490" y="449"/>
                    <a:pt x="1216" y="206"/>
                  </a:cubicBezTo>
                  <a:cubicBezTo>
                    <a:pt x="1095" y="69"/>
                    <a:pt x="920" y="1"/>
                    <a:pt x="7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1995750" y="471425"/>
              <a:ext cx="34225" cy="34200"/>
            </a:xfrm>
            <a:custGeom>
              <a:avLst/>
              <a:gdLst/>
              <a:ahLst/>
              <a:cxnLst/>
              <a:rect l="l" t="t" r="r" b="b"/>
              <a:pathLst>
                <a:path w="1369" h="1368" extrusionOk="0">
                  <a:moveTo>
                    <a:pt x="669" y="0"/>
                  </a:moveTo>
                  <a:cubicBezTo>
                    <a:pt x="304" y="0"/>
                    <a:pt x="0" y="304"/>
                    <a:pt x="0" y="669"/>
                  </a:cubicBezTo>
                  <a:cubicBezTo>
                    <a:pt x="0" y="1064"/>
                    <a:pt x="304" y="1368"/>
                    <a:pt x="669" y="1368"/>
                  </a:cubicBezTo>
                  <a:cubicBezTo>
                    <a:pt x="1064" y="1368"/>
                    <a:pt x="1368" y="1064"/>
                    <a:pt x="1368" y="66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2143925" y="627950"/>
              <a:ext cx="34975" cy="34225"/>
            </a:xfrm>
            <a:custGeom>
              <a:avLst/>
              <a:gdLst/>
              <a:ahLst/>
              <a:cxnLst/>
              <a:rect l="l" t="t" r="r" b="b"/>
              <a:pathLst>
                <a:path w="1399" h="1369" extrusionOk="0">
                  <a:moveTo>
                    <a:pt x="700" y="1"/>
                  </a:moveTo>
                  <a:cubicBezTo>
                    <a:pt x="304" y="1"/>
                    <a:pt x="0" y="305"/>
                    <a:pt x="31" y="700"/>
                  </a:cubicBezTo>
                  <a:cubicBezTo>
                    <a:pt x="31" y="1065"/>
                    <a:pt x="335" y="1368"/>
                    <a:pt x="700" y="1368"/>
                  </a:cubicBezTo>
                  <a:cubicBezTo>
                    <a:pt x="1095" y="1368"/>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2143925" y="314875"/>
              <a:ext cx="34975" cy="34225"/>
            </a:xfrm>
            <a:custGeom>
              <a:avLst/>
              <a:gdLst/>
              <a:ahLst/>
              <a:cxnLst/>
              <a:rect l="l" t="t" r="r" b="b"/>
              <a:pathLst>
                <a:path w="1399" h="1369" extrusionOk="0">
                  <a:moveTo>
                    <a:pt x="700" y="1"/>
                  </a:moveTo>
                  <a:cubicBezTo>
                    <a:pt x="304" y="1"/>
                    <a:pt x="0" y="305"/>
                    <a:pt x="31" y="669"/>
                  </a:cubicBezTo>
                  <a:cubicBezTo>
                    <a:pt x="31" y="1064"/>
                    <a:pt x="335" y="1368"/>
                    <a:pt x="700" y="1368"/>
                  </a:cubicBezTo>
                  <a:cubicBezTo>
                    <a:pt x="1095" y="1368"/>
                    <a:pt x="1399" y="1064"/>
                    <a:pt x="1399" y="669"/>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2143925" y="471425"/>
              <a:ext cx="34975" cy="34200"/>
            </a:xfrm>
            <a:custGeom>
              <a:avLst/>
              <a:gdLst/>
              <a:ahLst/>
              <a:cxnLst/>
              <a:rect l="l" t="t" r="r" b="b"/>
              <a:pathLst>
                <a:path w="1399" h="1368" extrusionOk="0">
                  <a:moveTo>
                    <a:pt x="700" y="0"/>
                  </a:moveTo>
                  <a:cubicBezTo>
                    <a:pt x="304" y="0"/>
                    <a:pt x="0" y="304"/>
                    <a:pt x="31" y="669"/>
                  </a:cubicBezTo>
                  <a:cubicBezTo>
                    <a:pt x="31" y="1064"/>
                    <a:pt x="335" y="1368"/>
                    <a:pt x="700" y="1368"/>
                  </a:cubicBezTo>
                  <a:cubicBezTo>
                    <a:pt x="1095" y="1368"/>
                    <a:pt x="1399" y="1064"/>
                    <a:pt x="1399" y="669"/>
                  </a:cubicBezTo>
                  <a:cubicBezTo>
                    <a:pt x="1399" y="304"/>
                    <a:pt x="1095" y="0"/>
                    <a:pt x="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2292850" y="627950"/>
              <a:ext cx="34225" cy="34225"/>
            </a:xfrm>
            <a:custGeom>
              <a:avLst/>
              <a:gdLst/>
              <a:ahLst/>
              <a:cxnLst/>
              <a:rect l="l" t="t" r="r" b="b"/>
              <a:pathLst>
                <a:path w="1369" h="1369" extrusionOk="0">
                  <a:moveTo>
                    <a:pt x="670" y="1"/>
                  </a:moveTo>
                  <a:cubicBezTo>
                    <a:pt x="305" y="1"/>
                    <a:pt x="1" y="305"/>
                    <a:pt x="1" y="700"/>
                  </a:cubicBezTo>
                  <a:cubicBezTo>
                    <a:pt x="1" y="1065"/>
                    <a:pt x="305" y="1368"/>
                    <a:pt x="670" y="1368"/>
                  </a:cubicBezTo>
                  <a:cubicBezTo>
                    <a:pt x="1065" y="1368"/>
                    <a:pt x="1369" y="1065"/>
                    <a:pt x="1369" y="700"/>
                  </a:cubicBezTo>
                  <a:cubicBezTo>
                    <a:pt x="1369" y="305"/>
                    <a:pt x="1065"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2291350" y="315825"/>
              <a:ext cx="37250" cy="33850"/>
            </a:xfrm>
            <a:custGeom>
              <a:avLst/>
              <a:gdLst/>
              <a:ahLst/>
              <a:cxnLst/>
              <a:rect l="l" t="t" r="r" b="b"/>
              <a:pathLst>
                <a:path w="1490" h="1354" extrusionOk="0">
                  <a:moveTo>
                    <a:pt x="760" y="1"/>
                  </a:moveTo>
                  <a:cubicBezTo>
                    <a:pt x="585" y="1"/>
                    <a:pt x="411" y="69"/>
                    <a:pt x="274" y="206"/>
                  </a:cubicBezTo>
                  <a:cubicBezTo>
                    <a:pt x="0" y="449"/>
                    <a:pt x="0" y="905"/>
                    <a:pt x="274" y="1148"/>
                  </a:cubicBezTo>
                  <a:cubicBezTo>
                    <a:pt x="411" y="1285"/>
                    <a:pt x="585" y="1353"/>
                    <a:pt x="760" y="1353"/>
                  </a:cubicBezTo>
                  <a:cubicBezTo>
                    <a:pt x="935" y="1353"/>
                    <a:pt x="1110" y="1285"/>
                    <a:pt x="1246" y="1148"/>
                  </a:cubicBezTo>
                  <a:cubicBezTo>
                    <a:pt x="1490" y="905"/>
                    <a:pt x="1490" y="449"/>
                    <a:pt x="1246" y="206"/>
                  </a:cubicBezTo>
                  <a:cubicBezTo>
                    <a:pt x="1110" y="69"/>
                    <a:pt x="935"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2292850" y="471425"/>
              <a:ext cx="34225" cy="34200"/>
            </a:xfrm>
            <a:custGeom>
              <a:avLst/>
              <a:gdLst/>
              <a:ahLst/>
              <a:cxnLst/>
              <a:rect l="l" t="t" r="r" b="b"/>
              <a:pathLst>
                <a:path w="1369" h="1368" extrusionOk="0">
                  <a:moveTo>
                    <a:pt x="670" y="0"/>
                  </a:moveTo>
                  <a:cubicBezTo>
                    <a:pt x="305" y="0"/>
                    <a:pt x="1" y="304"/>
                    <a:pt x="1" y="669"/>
                  </a:cubicBezTo>
                  <a:cubicBezTo>
                    <a:pt x="1" y="1064"/>
                    <a:pt x="305" y="1368"/>
                    <a:pt x="670" y="1368"/>
                  </a:cubicBezTo>
                  <a:cubicBezTo>
                    <a:pt x="1065" y="1368"/>
                    <a:pt x="1369" y="1064"/>
                    <a:pt x="1369" y="669"/>
                  </a:cubicBezTo>
                  <a:cubicBezTo>
                    <a:pt x="1369" y="304"/>
                    <a:pt x="1065"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2441050" y="627950"/>
              <a:ext cx="34975" cy="34225"/>
            </a:xfrm>
            <a:custGeom>
              <a:avLst/>
              <a:gdLst/>
              <a:ahLst/>
              <a:cxnLst/>
              <a:rect l="l" t="t" r="r" b="b"/>
              <a:pathLst>
                <a:path w="1399" h="1369" extrusionOk="0">
                  <a:moveTo>
                    <a:pt x="730" y="1"/>
                  </a:moveTo>
                  <a:cubicBezTo>
                    <a:pt x="304" y="1"/>
                    <a:pt x="0" y="305"/>
                    <a:pt x="31" y="700"/>
                  </a:cubicBezTo>
                  <a:cubicBezTo>
                    <a:pt x="31" y="1065"/>
                    <a:pt x="334" y="1368"/>
                    <a:pt x="730" y="1368"/>
                  </a:cubicBezTo>
                  <a:cubicBezTo>
                    <a:pt x="1094" y="1368"/>
                    <a:pt x="1398" y="1065"/>
                    <a:pt x="1398" y="700"/>
                  </a:cubicBezTo>
                  <a:cubicBezTo>
                    <a:pt x="1398" y="305"/>
                    <a:pt x="1094"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2441800" y="314875"/>
              <a:ext cx="34225" cy="34225"/>
            </a:xfrm>
            <a:custGeom>
              <a:avLst/>
              <a:gdLst/>
              <a:ahLst/>
              <a:cxnLst/>
              <a:rect l="l" t="t" r="r" b="b"/>
              <a:pathLst>
                <a:path w="1369" h="1369" extrusionOk="0">
                  <a:moveTo>
                    <a:pt x="700" y="1"/>
                  </a:moveTo>
                  <a:cubicBezTo>
                    <a:pt x="274" y="1"/>
                    <a:pt x="1" y="305"/>
                    <a:pt x="1" y="669"/>
                  </a:cubicBezTo>
                  <a:cubicBezTo>
                    <a:pt x="1" y="1064"/>
                    <a:pt x="304" y="1368"/>
                    <a:pt x="700" y="1368"/>
                  </a:cubicBezTo>
                  <a:cubicBezTo>
                    <a:pt x="1064" y="1368"/>
                    <a:pt x="1368" y="1064"/>
                    <a:pt x="1368" y="669"/>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2441050" y="471425"/>
              <a:ext cx="34975" cy="34200"/>
            </a:xfrm>
            <a:custGeom>
              <a:avLst/>
              <a:gdLst/>
              <a:ahLst/>
              <a:cxnLst/>
              <a:rect l="l" t="t" r="r" b="b"/>
              <a:pathLst>
                <a:path w="1399" h="1368" extrusionOk="0">
                  <a:moveTo>
                    <a:pt x="730" y="0"/>
                  </a:moveTo>
                  <a:cubicBezTo>
                    <a:pt x="304" y="0"/>
                    <a:pt x="0" y="304"/>
                    <a:pt x="31" y="669"/>
                  </a:cubicBezTo>
                  <a:cubicBezTo>
                    <a:pt x="31" y="1064"/>
                    <a:pt x="334" y="1368"/>
                    <a:pt x="730" y="1368"/>
                  </a:cubicBezTo>
                  <a:cubicBezTo>
                    <a:pt x="1094" y="1368"/>
                    <a:pt x="1398" y="1064"/>
                    <a:pt x="1398" y="669"/>
                  </a:cubicBezTo>
                  <a:cubicBezTo>
                    <a:pt x="1398" y="304"/>
                    <a:pt x="1094"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2589975" y="627950"/>
              <a:ext cx="34225" cy="34225"/>
            </a:xfrm>
            <a:custGeom>
              <a:avLst/>
              <a:gdLst/>
              <a:ahLst/>
              <a:cxnLst/>
              <a:rect l="l" t="t" r="r" b="b"/>
              <a:pathLst>
                <a:path w="1369" h="1369" extrusionOk="0">
                  <a:moveTo>
                    <a:pt x="700" y="1"/>
                  </a:moveTo>
                  <a:cubicBezTo>
                    <a:pt x="305" y="1"/>
                    <a:pt x="1" y="305"/>
                    <a:pt x="1" y="700"/>
                  </a:cubicBezTo>
                  <a:cubicBezTo>
                    <a:pt x="1" y="1065"/>
                    <a:pt x="305" y="1368"/>
                    <a:pt x="700" y="1368"/>
                  </a:cubicBezTo>
                  <a:cubicBezTo>
                    <a:pt x="1065" y="1368"/>
                    <a:pt x="1369" y="1065"/>
                    <a:pt x="1369" y="700"/>
                  </a:cubicBezTo>
                  <a:cubicBezTo>
                    <a:pt x="1369"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2589975" y="314875"/>
              <a:ext cx="34225" cy="34225"/>
            </a:xfrm>
            <a:custGeom>
              <a:avLst/>
              <a:gdLst/>
              <a:ahLst/>
              <a:cxnLst/>
              <a:rect l="l" t="t" r="r" b="b"/>
              <a:pathLst>
                <a:path w="1369" h="1369" extrusionOk="0">
                  <a:moveTo>
                    <a:pt x="700" y="1"/>
                  </a:moveTo>
                  <a:cubicBezTo>
                    <a:pt x="305" y="1"/>
                    <a:pt x="1" y="305"/>
                    <a:pt x="1" y="669"/>
                  </a:cubicBezTo>
                  <a:cubicBezTo>
                    <a:pt x="1" y="1064"/>
                    <a:pt x="305" y="1368"/>
                    <a:pt x="700" y="1368"/>
                  </a:cubicBezTo>
                  <a:cubicBezTo>
                    <a:pt x="1065" y="1368"/>
                    <a:pt x="1369" y="1064"/>
                    <a:pt x="1369" y="669"/>
                  </a:cubicBezTo>
                  <a:cubicBezTo>
                    <a:pt x="1369"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2589975" y="471425"/>
              <a:ext cx="34225" cy="34200"/>
            </a:xfrm>
            <a:custGeom>
              <a:avLst/>
              <a:gdLst/>
              <a:ahLst/>
              <a:cxnLst/>
              <a:rect l="l" t="t" r="r" b="b"/>
              <a:pathLst>
                <a:path w="1369" h="1368" extrusionOk="0">
                  <a:moveTo>
                    <a:pt x="700" y="0"/>
                  </a:moveTo>
                  <a:cubicBezTo>
                    <a:pt x="305" y="0"/>
                    <a:pt x="1" y="304"/>
                    <a:pt x="1" y="669"/>
                  </a:cubicBezTo>
                  <a:cubicBezTo>
                    <a:pt x="1" y="1064"/>
                    <a:pt x="305" y="1368"/>
                    <a:pt x="700" y="1368"/>
                  </a:cubicBezTo>
                  <a:cubicBezTo>
                    <a:pt x="1065" y="1368"/>
                    <a:pt x="1369" y="1064"/>
                    <a:pt x="1369" y="669"/>
                  </a:cubicBezTo>
                  <a:cubicBezTo>
                    <a:pt x="1369" y="304"/>
                    <a:pt x="1065" y="0"/>
                    <a:pt x="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2738150" y="627950"/>
              <a:ext cx="35000" cy="34225"/>
            </a:xfrm>
            <a:custGeom>
              <a:avLst/>
              <a:gdLst/>
              <a:ahLst/>
              <a:cxnLst/>
              <a:rect l="l" t="t" r="r" b="b"/>
              <a:pathLst>
                <a:path w="1400" h="1369" extrusionOk="0">
                  <a:moveTo>
                    <a:pt x="730" y="1"/>
                  </a:moveTo>
                  <a:cubicBezTo>
                    <a:pt x="305" y="1"/>
                    <a:pt x="1" y="305"/>
                    <a:pt x="31" y="700"/>
                  </a:cubicBezTo>
                  <a:cubicBezTo>
                    <a:pt x="31" y="1065"/>
                    <a:pt x="335" y="1368"/>
                    <a:pt x="730" y="1368"/>
                  </a:cubicBezTo>
                  <a:cubicBezTo>
                    <a:pt x="1095" y="1368"/>
                    <a:pt x="1399" y="1065"/>
                    <a:pt x="1399" y="700"/>
                  </a:cubicBezTo>
                  <a:cubicBezTo>
                    <a:pt x="1399"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2738150" y="314875"/>
              <a:ext cx="35000" cy="34225"/>
            </a:xfrm>
            <a:custGeom>
              <a:avLst/>
              <a:gdLst/>
              <a:ahLst/>
              <a:cxnLst/>
              <a:rect l="l" t="t" r="r" b="b"/>
              <a:pathLst>
                <a:path w="1400" h="1369" extrusionOk="0">
                  <a:moveTo>
                    <a:pt x="730" y="1"/>
                  </a:moveTo>
                  <a:cubicBezTo>
                    <a:pt x="305" y="1"/>
                    <a:pt x="1" y="305"/>
                    <a:pt x="31" y="669"/>
                  </a:cubicBezTo>
                  <a:cubicBezTo>
                    <a:pt x="31" y="1064"/>
                    <a:pt x="335" y="1368"/>
                    <a:pt x="730" y="1368"/>
                  </a:cubicBezTo>
                  <a:cubicBezTo>
                    <a:pt x="1095" y="1368"/>
                    <a:pt x="1399" y="1064"/>
                    <a:pt x="1399" y="669"/>
                  </a:cubicBezTo>
                  <a:cubicBezTo>
                    <a:pt x="1399"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2738150" y="471425"/>
              <a:ext cx="35000" cy="34200"/>
            </a:xfrm>
            <a:custGeom>
              <a:avLst/>
              <a:gdLst/>
              <a:ahLst/>
              <a:cxnLst/>
              <a:rect l="l" t="t" r="r" b="b"/>
              <a:pathLst>
                <a:path w="1400" h="1368" extrusionOk="0">
                  <a:moveTo>
                    <a:pt x="730" y="0"/>
                  </a:moveTo>
                  <a:cubicBezTo>
                    <a:pt x="305" y="0"/>
                    <a:pt x="1" y="304"/>
                    <a:pt x="31" y="669"/>
                  </a:cubicBezTo>
                  <a:cubicBezTo>
                    <a:pt x="31" y="1064"/>
                    <a:pt x="335" y="1368"/>
                    <a:pt x="730" y="1368"/>
                  </a:cubicBezTo>
                  <a:cubicBezTo>
                    <a:pt x="1095" y="1368"/>
                    <a:pt x="1399" y="1064"/>
                    <a:pt x="1399" y="669"/>
                  </a:cubicBezTo>
                  <a:cubicBezTo>
                    <a:pt x="1399"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a:off x="2887100" y="627950"/>
              <a:ext cx="34225" cy="34225"/>
            </a:xfrm>
            <a:custGeom>
              <a:avLst/>
              <a:gdLst/>
              <a:ahLst/>
              <a:cxnLst/>
              <a:rect l="l" t="t" r="r" b="b"/>
              <a:pathLst>
                <a:path w="1369" h="1369" extrusionOk="0">
                  <a:moveTo>
                    <a:pt x="700" y="1"/>
                  </a:moveTo>
                  <a:cubicBezTo>
                    <a:pt x="304" y="1"/>
                    <a:pt x="0" y="305"/>
                    <a:pt x="0" y="700"/>
                  </a:cubicBezTo>
                  <a:cubicBezTo>
                    <a:pt x="0" y="1065"/>
                    <a:pt x="304" y="1368"/>
                    <a:pt x="700" y="1368"/>
                  </a:cubicBezTo>
                  <a:cubicBezTo>
                    <a:pt x="1064" y="1368"/>
                    <a:pt x="1368" y="1065"/>
                    <a:pt x="1368" y="70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a:off x="2887100" y="314875"/>
              <a:ext cx="34225" cy="34225"/>
            </a:xfrm>
            <a:custGeom>
              <a:avLst/>
              <a:gdLst/>
              <a:ahLst/>
              <a:cxnLst/>
              <a:rect l="l" t="t" r="r" b="b"/>
              <a:pathLst>
                <a:path w="1369" h="1369" extrusionOk="0">
                  <a:moveTo>
                    <a:pt x="700" y="1"/>
                  </a:moveTo>
                  <a:cubicBezTo>
                    <a:pt x="304" y="1"/>
                    <a:pt x="0" y="305"/>
                    <a:pt x="0" y="669"/>
                  </a:cubicBezTo>
                  <a:cubicBezTo>
                    <a:pt x="0" y="1064"/>
                    <a:pt x="304" y="1368"/>
                    <a:pt x="700" y="1368"/>
                  </a:cubicBezTo>
                  <a:cubicBezTo>
                    <a:pt x="1064" y="1368"/>
                    <a:pt x="1368" y="1064"/>
                    <a:pt x="1368" y="669"/>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
            <p:cNvSpPr/>
            <p:nvPr/>
          </p:nvSpPr>
          <p:spPr>
            <a:xfrm>
              <a:off x="2887100" y="471425"/>
              <a:ext cx="34225" cy="34200"/>
            </a:xfrm>
            <a:custGeom>
              <a:avLst/>
              <a:gdLst/>
              <a:ahLst/>
              <a:cxnLst/>
              <a:rect l="l" t="t" r="r" b="b"/>
              <a:pathLst>
                <a:path w="1369" h="1368" extrusionOk="0">
                  <a:moveTo>
                    <a:pt x="700" y="0"/>
                  </a:moveTo>
                  <a:cubicBezTo>
                    <a:pt x="304" y="0"/>
                    <a:pt x="0" y="304"/>
                    <a:pt x="0" y="669"/>
                  </a:cubicBezTo>
                  <a:cubicBezTo>
                    <a:pt x="0" y="1064"/>
                    <a:pt x="304" y="1368"/>
                    <a:pt x="700" y="1368"/>
                  </a:cubicBezTo>
                  <a:cubicBezTo>
                    <a:pt x="1064" y="1368"/>
                    <a:pt x="1368" y="1064"/>
                    <a:pt x="1368" y="669"/>
                  </a:cubicBezTo>
                  <a:cubicBezTo>
                    <a:pt x="1368" y="304"/>
                    <a:pt x="1064" y="0"/>
                    <a:pt x="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
            <p:cNvSpPr/>
            <p:nvPr/>
          </p:nvSpPr>
          <p:spPr>
            <a:xfrm>
              <a:off x="3035275" y="627950"/>
              <a:ext cx="35750" cy="34225"/>
            </a:xfrm>
            <a:custGeom>
              <a:avLst/>
              <a:gdLst/>
              <a:ahLst/>
              <a:cxnLst/>
              <a:rect l="l" t="t" r="r" b="b"/>
              <a:pathLst>
                <a:path w="1430" h="1369" extrusionOk="0">
                  <a:moveTo>
                    <a:pt x="730" y="1"/>
                  </a:moveTo>
                  <a:cubicBezTo>
                    <a:pt x="305" y="1"/>
                    <a:pt x="1" y="305"/>
                    <a:pt x="31" y="700"/>
                  </a:cubicBezTo>
                  <a:cubicBezTo>
                    <a:pt x="31" y="1065"/>
                    <a:pt x="335" y="1368"/>
                    <a:pt x="730" y="1368"/>
                  </a:cubicBezTo>
                  <a:cubicBezTo>
                    <a:pt x="1095" y="1368"/>
                    <a:pt x="1429" y="1065"/>
                    <a:pt x="1429" y="700"/>
                  </a:cubicBezTo>
                  <a:cubicBezTo>
                    <a:pt x="1429"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a:off x="3036025" y="314875"/>
              <a:ext cx="35000" cy="34225"/>
            </a:xfrm>
            <a:custGeom>
              <a:avLst/>
              <a:gdLst/>
              <a:ahLst/>
              <a:cxnLst/>
              <a:rect l="l" t="t" r="r" b="b"/>
              <a:pathLst>
                <a:path w="1400" h="1369" extrusionOk="0">
                  <a:moveTo>
                    <a:pt x="700" y="1"/>
                  </a:moveTo>
                  <a:cubicBezTo>
                    <a:pt x="275" y="1"/>
                    <a:pt x="1" y="305"/>
                    <a:pt x="1" y="669"/>
                  </a:cubicBezTo>
                  <a:cubicBezTo>
                    <a:pt x="1" y="1064"/>
                    <a:pt x="305" y="1368"/>
                    <a:pt x="700" y="1368"/>
                  </a:cubicBezTo>
                  <a:cubicBezTo>
                    <a:pt x="1065" y="1368"/>
                    <a:pt x="1399" y="1064"/>
                    <a:pt x="1399" y="669"/>
                  </a:cubicBezTo>
                  <a:cubicBezTo>
                    <a:pt x="1399"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a:off x="3035275" y="471425"/>
              <a:ext cx="35750" cy="34200"/>
            </a:xfrm>
            <a:custGeom>
              <a:avLst/>
              <a:gdLst/>
              <a:ahLst/>
              <a:cxnLst/>
              <a:rect l="l" t="t" r="r" b="b"/>
              <a:pathLst>
                <a:path w="1430" h="1368" extrusionOk="0">
                  <a:moveTo>
                    <a:pt x="730" y="0"/>
                  </a:moveTo>
                  <a:cubicBezTo>
                    <a:pt x="305" y="0"/>
                    <a:pt x="1" y="304"/>
                    <a:pt x="31" y="669"/>
                  </a:cubicBezTo>
                  <a:cubicBezTo>
                    <a:pt x="31" y="1064"/>
                    <a:pt x="335" y="1368"/>
                    <a:pt x="730" y="1368"/>
                  </a:cubicBezTo>
                  <a:cubicBezTo>
                    <a:pt x="1095" y="1368"/>
                    <a:pt x="1429" y="1064"/>
                    <a:pt x="1429" y="669"/>
                  </a:cubicBezTo>
                  <a:cubicBezTo>
                    <a:pt x="1429"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a:off x="3184975" y="627950"/>
              <a:ext cx="33450" cy="34225"/>
            </a:xfrm>
            <a:custGeom>
              <a:avLst/>
              <a:gdLst/>
              <a:ahLst/>
              <a:cxnLst/>
              <a:rect l="l" t="t" r="r" b="b"/>
              <a:pathLst>
                <a:path w="1338" h="1369" extrusionOk="0">
                  <a:moveTo>
                    <a:pt x="669" y="1"/>
                  </a:moveTo>
                  <a:cubicBezTo>
                    <a:pt x="304" y="1"/>
                    <a:pt x="1" y="305"/>
                    <a:pt x="1" y="700"/>
                  </a:cubicBezTo>
                  <a:cubicBezTo>
                    <a:pt x="1" y="1065"/>
                    <a:pt x="304" y="1368"/>
                    <a:pt x="669" y="1368"/>
                  </a:cubicBezTo>
                  <a:cubicBezTo>
                    <a:pt x="1034" y="1368"/>
                    <a:pt x="1338" y="1065"/>
                    <a:pt x="1338" y="700"/>
                  </a:cubicBezTo>
                  <a:cubicBezTo>
                    <a:pt x="1338" y="305"/>
                    <a:pt x="103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3184975" y="314875"/>
              <a:ext cx="34225" cy="34225"/>
            </a:xfrm>
            <a:custGeom>
              <a:avLst/>
              <a:gdLst/>
              <a:ahLst/>
              <a:cxnLst/>
              <a:rect l="l" t="t" r="r" b="b"/>
              <a:pathLst>
                <a:path w="1369" h="1369" extrusionOk="0">
                  <a:moveTo>
                    <a:pt x="669" y="1"/>
                  </a:moveTo>
                  <a:cubicBezTo>
                    <a:pt x="304" y="1"/>
                    <a:pt x="1" y="305"/>
                    <a:pt x="1" y="669"/>
                  </a:cubicBezTo>
                  <a:cubicBezTo>
                    <a:pt x="1" y="1064"/>
                    <a:pt x="304" y="1368"/>
                    <a:pt x="669" y="1368"/>
                  </a:cubicBezTo>
                  <a:cubicBezTo>
                    <a:pt x="1064" y="1368"/>
                    <a:pt x="1368" y="1064"/>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3184975" y="471425"/>
              <a:ext cx="34225" cy="34200"/>
            </a:xfrm>
            <a:custGeom>
              <a:avLst/>
              <a:gdLst/>
              <a:ahLst/>
              <a:cxnLst/>
              <a:rect l="l" t="t" r="r" b="b"/>
              <a:pathLst>
                <a:path w="1369" h="1368" extrusionOk="0">
                  <a:moveTo>
                    <a:pt x="669" y="0"/>
                  </a:moveTo>
                  <a:cubicBezTo>
                    <a:pt x="304" y="0"/>
                    <a:pt x="1" y="304"/>
                    <a:pt x="1" y="669"/>
                  </a:cubicBezTo>
                  <a:cubicBezTo>
                    <a:pt x="1" y="1064"/>
                    <a:pt x="304" y="1368"/>
                    <a:pt x="669" y="1368"/>
                  </a:cubicBezTo>
                  <a:cubicBezTo>
                    <a:pt x="1064" y="1368"/>
                    <a:pt x="1368" y="1064"/>
                    <a:pt x="1368" y="66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3333150" y="627950"/>
              <a:ext cx="34975" cy="34225"/>
            </a:xfrm>
            <a:custGeom>
              <a:avLst/>
              <a:gdLst/>
              <a:ahLst/>
              <a:cxnLst/>
              <a:rect l="l" t="t" r="r" b="b"/>
              <a:pathLst>
                <a:path w="1399" h="1369" extrusionOk="0">
                  <a:moveTo>
                    <a:pt x="700" y="1"/>
                  </a:moveTo>
                  <a:cubicBezTo>
                    <a:pt x="305" y="1"/>
                    <a:pt x="1" y="305"/>
                    <a:pt x="31" y="700"/>
                  </a:cubicBezTo>
                  <a:cubicBezTo>
                    <a:pt x="31" y="1065"/>
                    <a:pt x="335" y="1368"/>
                    <a:pt x="700" y="1368"/>
                  </a:cubicBezTo>
                  <a:cubicBezTo>
                    <a:pt x="1095" y="1368"/>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3333150" y="314875"/>
              <a:ext cx="34975" cy="34225"/>
            </a:xfrm>
            <a:custGeom>
              <a:avLst/>
              <a:gdLst/>
              <a:ahLst/>
              <a:cxnLst/>
              <a:rect l="l" t="t" r="r" b="b"/>
              <a:pathLst>
                <a:path w="1399" h="1369" extrusionOk="0">
                  <a:moveTo>
                    <a:pt x="700" y="1"/>
                  </a:moveTo>
                  <a:cubicBezTo>
                    <a:pt x="305" y="1"/>
                    <a:pt x="1" y="305"/>
                    <a:pt x="31" y="669"/>
                  </a:cubicBezTo>
                  <a:cubicBezTo>
                    <a:pt x="31" y="1064"/>
                    <a:pt x="335" y="1368"/>
                    <a:pt x="700" y="1368"/>
                  </a:cubicBezTo>
                  <a:cubicBezTo>
                    <a:pt x="1095" y="1368"/>
                    <a:pt x="1399" y="1064"/>
                    <a:pt x="1399" y="669"/>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3333150" y="471425"/>
              <a:ext cx="34975" cy="34200"/>
            </a:xfrm>
            <a:custGeom>
              <a:avLst/>
              <a:gdLst/>
              <a:ahLst/>
              <a:cxnLst/>
              <a:rect l="l" t="t" r="r" b="b"/>
              <a:pathLst>
                <a:path w="1399" h="1368" extrusionOk="0">
                  <a:moveTo>
                    <a:pt x="700" y="0"/>
                  </a:moveTo>
                  <a:cubicBezTo>
                    <a:pt x="305" y="0"/>
                    <a:pt x="1" y="304"/>
                    <a:pt x="31" y="669"/>
                  </a:cubicBezTo>
                  <a:cubicBezTo>
                    <a:pt x="31" y="1064"/>
                    <a:pt x="335" y="1368"/>
                    <a:pt x="700" y="1368"/>
                  </a:cubicBezTo>
                  <a:cubicBezTo>
                    <a:pt x="1095" y="1368"/>
                    <a:pt x="1399" y="1064"/>
                    <a:pt x="1399" y="669"/>
                  </a:cubicBezTo>
                  <a:cubicBezTo>
                    <a:pt x="1399" y="304"/>
                    <a:pt x="1095" y="0"/>
                    <a:pt x="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3482100" y="627950"/>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3482100" y="314875"/>
              <a:ext cx="34225" cy="34225"/>
            </a:xfrm>
            <a:custGeom>
              <a:avLst/>
              <a:gdLst/>
              <a:ahLst/>
              <a:cxnLst/>
              <a:rect l="l" t="t" r="r" b="b"/>
              <a:pathLst>
                <a:path w="1369" h="1369" extrusionOk="0">
                  <a:moveTo>
                    <a:pt x="669" y="1"/>
                  </a:moveTo>
                  <a:cubicBezTo>
                    <a:pt x="304" y="1"/>
                    <a:pt x="0" y="305"/>
                    <a:pt x="0" y="669"/>
                  </a:cubicBezTo>
                  <a:cubicBezTo>
                    <a:pt x="0" y="1064"/>
                    <a:pt x="304" y="1368"/>
                    <a:pt x="669" y="1368"/>
                  </a:cubicBezTo>
                  <a:cubicBezTo>
                    <a:pt x="1064" y="1368"/>
                    <a:pt x="1368" y="1064"/>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3482100" y="471425"/>
              <a:ext cx="34225" cy="34200"/>
            </a:xfrm>
            <a:custGeom>
              <a:avLst/>
              <a:gdLst/>
              <a:ahLst/>
              <a:cxnLst/>
              <a:rect l="l" t="t" r="r" b="b"/>
              <a:pathLst>
                <a:path w="1369" h="1368" extrusionOk="0">
                  <a:moveTo>
                    <a:pt x="669" y="0"/>
                  </a:moveTo>
                  <a:cubicBezTo>
                    <a:pt x="304" y="0"/>
                    <a:pt x="0" y="304"/>
                    <a:pt x="0" y="669"/>
                  </a:cubicBezTo>
                  <a:cubicBezTo>
                    <a:pt x="0" y="1064"/>
                    <a:pt x="304" y="1368"/>
                    <a:pt x="669" y="1368"/>
                  </a:cubicBezTo>
                  <a:cubicBezTo>
                    <a:pt x="1064" y="1368"/>
                    <a:pt x="1368" y="1064"/>
                    <a:pt x="1368" y="66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3630275" y="627950"/>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3630275" y="314875"/>
              <a:ext cx="34225" cy="34225"/>
            </a:xfrm>
            <a:custGeom>
              <a:avLst/>
              <a:gdLst/>
              <a:ahLst/>
              <a:cxnLst/>
              <a:rect l="l" t="t" r="r" b="b"/>
              <a:pathLst>
                <a:path w="1369" h="1369" extrusionOk="0">
                  <a:moveTo>
                    <a:pt x="669" y="1"/>
                  </a:moveTo>
                  <a:cubicBezTo>
                    <a:pt x="304" y="1"/>
                    <a:pt x="0" y="305"/>
                    <a:pt x="0" y="669"/>
                  </a:cubicBezTo>
                  <a:cubicBezTo>
                    <a:pt x="0" y="1064"/>
                    <a:pt x="304" y="1368"/>
                    <a:pt x="669" y="1368"/>
                  </a:cubicBezTo>
                  <a:cubicBezTo>
                    <a:pt x="1064" y="1368"/>
                    <a:pt x="1368" y="1064"/>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3630275" y="471425"/>
              <a:ext cx="34225" cy="34200"/>
            </a:xfrm>
            <a:custGeom>
              <a:avLst/>
              <a:gdLst/>
              <a:ahLst/>
              <a:cxnLst/>
              <a:rect l="l" t="t" r="r" b="b"/>
              <a:pathLst>
                <a:path w="1369" h="1368" extrusionOk="0">
                  <a:moveTo>
                    <a:pt x="669" y="0"/>
                  </a:moveTo>
                  <a:cubicBezTo>
                    <a:pt x="304" y="0"/>
                    <a:pt x="0" y="304"/>
                    <a:pt x="0" y="669"/>
                  </a:cubicBezTo>
                  <a:cubicBezTo>
                    <a:pt x="0" y="1064"/>
                    <a:pt x="304" y="1368"/>
                    <a:pt x="669" y="1368"/>
                  </a:cubicBezTo>
                  <a:cubicBezTo>
                    <a:pt x="1064" y="1368"/>
                    <a:pt x="1368" y="1064"/>
                    <a:pt x="1368" y="66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5"/>
          <p:cNvGrpSpPr/>
          <p:nvPr/>
        </p:nvGrpSpPr>
        <p:grpSpPr>
          <a:xfrm>
            <a:off x="8308686" y="3264689"/>
            <a:ext cx="663901" cy="1806282"/>
            <a:chOff x="8308686" y="3264689"/>
            <a:chExt cx="663901" cy="1806282"/>
          </a:xfrm>
        </p:grpSpPr>
        <p:sp>
          <p:nvSpPr>
            <p:cNvPr id="367" name="Google Shape;367;p5"/>
            <p:cNvSpPr/>
            <p:nvPr/>
          </p:nvSpPr>
          <p:spPr>
            <a:xfrm rot="10800000" flipH="1">
              <a:off x="8617576" y="4715960"/>
              <a:ext cx="355011" cy="355011"/>
            </a:xfrm>
            <a:custGeom>
              <a:avLst/>
              <a:gdLst/>
              <a:ahLst/>
              <a:cxnLst/>
              <a:rect l="l" t="t" r="r" b="b"/>
              <a:pathLst>
                <a:path w="11703" h="11703" extrusionOk="0">
                  <a:moveTo>
                    <a:pt x="5837" y="3101"/>
                  </a:moveTo>
                  <a:cubicBezTo>
                    <a:pt x="7417" y="3101"/>
                    <a:pt x="8633" y="4347"/>
                    <a:pt x="8633" y="5867"/>
                  </a:cubicBezTo>
                  <a:cubicBezTo>
                    <a:pt x="8633" y="7386"/>
                    <a:pt x="7356" y="8663"/>
                    <a:pt x="5837" y="8663"/>
                  </a:cubicBezTo>
                  <a:cubicBezTo>
                    <a:pt x="4286" y="8663"/>
                    <a:pt x="3071" y="7417"/>
                    <a:pt x="3071" y="5867"/>
                  </a:cubicBezTo>
                  <a:cubicBezTo>
                    <a:pt x="3071" y="4316"/>
                    <a:pt x="4317" y="3101"/>
                    <a:pt x="5837" y="3101"/>
                  </a:cubicBezTo>
                  <a:close/>
                  <a:moveTo>
                    <a:pt x="5837" y="0"/>
                  </a:moveTo>
                  <a:cubicBezTo>
                    <a:pt x="2615" y="0"/>
                    <a:pt x="1" y="2645"/>
                    <a:pt x="1" y="5867"/>
                  </a:cubicBezTo>
                  <a:cubicBezTo>
                    <a:pt x="1" y="9089"/>
                    <a:pt x="2615" y="11703"/>
                    <a:pt x="5837" y="11703"/>
                  </a:cubicBezTo>
                  <a:cubicBezTo>
                    <a:pt x="9089" y="11703"/>
                    <a:pt x="11703" y="9089"/>
                    <a:pt x="11703" y="5867"/>
                  </a:cubicBezTo>
                  <a:cubicBezTo>
                    <a:pt x="11703" y="2645"/>
                    <a:pt x="9089" y="0"/>
                    <a:pt x="58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
            <p:cNvSpPr/>
            <p:nvPr/>
          </p:nvSpPr>
          <p:spPr>
            <a:xfrm rot="10800000" flipH="1">
              <a:off x="8308686" y="4801712"/>
              <a:ext cx="183496" cy="182586"/>
            </a:xfrm>
            <a:custGeom>
              <a:avLst/>
              <a:gdLst/>
              <a:ahLst/>
              <a:cxnLst/>
              <a:rect l="l" t="t" r="r" b="b"/>
              <a:pathLst>
                <a:path w="6049" h="6019" extrusionOk="0">
                  <a:moveTo>
                    <a:pt x="3009" y="1551"/>
                  </a:moveTo>
                  <a:cubicBezTo>
                    <a:pt x="3799" y="1551"/>
                    <a:pt x="4438" y="2219"/>
                    <a:pt x="4438" y="3010"/>
                  </a:cubicBezTo>
                  <a:cubicBezTo>
                    <a:pt x="4438" y="3800"/>
                    <a:pt x="3799" y="4438"/>
                    <a:pt x="3009" y="4438"/>
                  </a:cubicBezTo>
                  <a:cubicBezTo>
                    <a:pt x="2188" y="4438"/>
                    <a:pt x="1550" y="3800"/>
                    <a:pt x="1550" y="3010"/>
                  </a:cubicBezTo>
                  <a:cubicBezTo>
                    <a:pt x="1550" y="2219"/>
                    <a:pt x="2188" y="1551"/>
                    <a:pt x="3009" y="1551"/>
                  </a:cubicBezTo>
                  <a:close/>
                  <a:moveTo>
                    <a:pt x="3009" y="0"/>
                  </a:moveTo>
                  <a:cubicBezTo>
                    <a:pt x="1337" y="0"/>
                    <a:pt x="0" y="1368"/>
                    <a:pt x="0" y="3010"/>
                  </a:cubicBezTo>
                  <a:cubicBezTo>
                    <a:pt x="0" y="4681"/>
                    <a:pt x="1368" y="6019"/>
                    <a:pt x="3009" y="6019"/>
                  </a:cubicBezTo>
                  <a:cubicBezTo>
                    <a:pt x="4681" y="6019"/>
                    <a:pt x="5988" y="4651"/>
                    <a:pt x="5988" y="3010"/>
                  </a:cubicBezTo>
                  <a:cubicBezTo>
                    <a:pt x="6049" y="1338"/>
                    <a:pt x="4681" y="0"/>
                    <a:pt x="3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5"/>
            <p:cNvGrpSpPr/>
            <p:nvPr/>
          </p:nvGrpSpPr>
          <p:grpSpPr>
            <a:xfrm rot="10800000" flipH="1">
              <a:off x="8774317" y="3264689"/>
              <a:ext cx="41529" cy="1370202"/>
              <a:chOff x="7306225" y="982700"/>
              <a:chExt cx="34225" cy="1129225"/>
            </a:xfrm>
          </p:grpSpPr>
          <p:sp>
            <p:nvSpPr>
              <p:cNvPr id="370" name="Google Shape;370;p5"/>
              <p:cNvSpPr/>
              <p:nvPr/>
            </p:nvSpPr>
            <p:spPr>
              <a:xfrm>
                <a:off x="7306225" y="982700"/>
                <a:ext cx="34225" cy="34225"/>
              </a:xfrm>
              <a:custGeom>
                <a:avLst/>
                <a:gdLst/>
                <a:ahLst/>
                <a:cxnLst/>
                <a:rect l="l" t="t" r="r" b="b"/>
                <a:pathLst>
                  <a:path w="1369" h="1369" extrusionOk="0">
                    <a:moveTo>
                      <a:pt x="669" y="0"/>
                    </a:moveTo>
                    <a:cubicBezTo>
                      <a:pt x="304" y="0"/>
                      <a:pt x="0" y="304"/>
                      <a:pt x="0" y="669"/>
                    </a:cubicBezTo>
                    <a:cubicBezTo>
                      <a:pt x="0" y="1064"/>
                      <a:pt x="304" y="1338"/>
                      <a:pt x="669" y="1368"/>
                    </a:cubicBezTo>
                    <a:cubicBezTo>
                      <a:pt x="1064" y="1368"/>
                      <a:pt x="1368" y="1064"/>
                      <a:pt x="1368" y="66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7306225" y="1139225"/>
                <a:ext cx="34225" cy="34225"/>
              </a:xfrm>
              <a:custGeom>
                <a:avLst/>
                <a:gdLst/>
                <a:ahLst/>
                <a:cxnLst/>
                <a:rect l="l" t="t" r="r" b="b"/>
                <a:pathLst>
                  <a:path w="1369" h="1369" extrusionOk="0">
                    <a:moveTo>
                      <a:pt x="669" y="1"/>
                    </a:moveTo>
                    <a:cubicBezTo>
                      <a:pt x="304" y="1"/>
                      <a:pt x="0" y="305"/>
                      <a:pt x="0" y="700"/>
                    </a:cubicBezTo>
                    <a:cubicBezTo>
                      <a:pt x="0" y="1034"/>
                      <a:pt x="304" y="1338"/>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7306225" y="1295000"/>
                <a:ext cx="34225" cy="34225"/>
              </a:xfrm>
              <a:custGeom>
                <a:avLst/>
                <a:gdLst/>
                <a:ahLst/>
                <a:cxnLst/>
                <a:rect l="l" t="t" r="r" b="b"/>
                <a:pathLst>
                  <a:path w="1369" h="1369" extrusionOk="0">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7306225" y="1451550"/>
                <a:ext cx="34225" cy="34225"/>
              </a:xfrm>
              <a:custGeom>
                <a:avLst/>
                <a:gdLst/>
                <a:ahLst/>
                <a:cxnLst/>
                <a:rect l="l" t="t" r="r" b="b"/>
                <a:pathLst>
                  <a:path w="1369" h="1369" extrusionOk="0">
                    <a:moveTo>
                      <a:pt x="669" y="0"/>
                    </a:moveTo>
                    <a:cubicBezTo>
                      <a:pt x="304" y="0"/>
                      <a:pt x="0" y="304"/>
                      <a:pt x="0" y="700"/>
                    </a:cubicBezTo>
                    <a:cubicBezTo>
                      <a:pt x="0" y="1064"/>
                      <a:pt x="304" y="1368"/>
                      <a:pt x="669" y="1368"/>
                    </a:cubicBezTo>
                    <a:cubicBezTo>
                      <a:pt x="1064" y="1368"/>
                      <a:pt x="1368" y="1064"/>
                      <a:pt x="1368" y="700"/>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7306225" y="1608850"/>
                <a:ext cx="34225" cy="34225"/>
              </a:xfrm>
              <a:custGeom>
                <a:avLst/>
                <a:gdLst/>
                <a:ahLst/>
                <a:cxnLst/>
                <a:rect l="l" t="t" r="r" b="b"/>
                <a:pathLst>
                  <a:path w="1369" h="1369" extrusionOk="0">
                    <a:moveTo>
                      <a:pt x="669" y="0"/>
                    </a:moveTo>
                    <a:cubicBezTo>
                      <a:pt x="304" y="0"/>
                      <a:pt x="0" y="304"/>
                      <a:pt x="0" y="669"/>
                    </a:cubicBezTo>
                    <a:cubicBezTo>
                      <a:pt x="0" y="1003"/>
                      <a:pt x="304" y="1307"/>
                      <a:pt x="669" y="1368"/>
                    </a:cubicBezTo>
                    <a:cubicBezTo>
                      <a:pt x="1064" y="1368"/>
                      <a:pt x="1368" y="1034"/>
                      <a:pt x="1368" y="66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7306225" y="1763875"/>
                <a:ext cx="34225" cy="34975"/>
              </a:xfrm>
              <a:custGeom>
                <a:avLst/>
                <a:gdLst/>
                <a:ahLst/>
                <a:cxnLst/>
                <a:rect l="l" t="t" r="r" b="b"/>
                <a:pathLst>
                  <a:path w="1369" h="1399" extrusionOk="0">
                    <a:moveTo>
                      <a:pt x="669" y="0"/>
                    </a:moveTo>
                    <a:cubicBezTo>
                      <a:pt x="304" y="0"/>
                      <a:pt x="0" y="334"/>
                      <a:pt x="0" y="699"/>
                    </a:cubicBezTo>
                    <a:cubicBezTo>
                      <a:pt x="0" y="1094"/>
                      <a:pt x="304" y="1398"/>
                      <a:pt x="669" y="1398"/>
                    </a:cubicBezTo>
                    <a:cubicBezTo>
                      <a:pt x="1064" y="1398"/>
                      <a:pt x="1368" y="1094"/>
                      <a:pt x="1368" y="699"/>
                    </a:cubicBezTo>
                    <a:cubicBezTo>
                      <a:pt x="1368" y="33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7306225" y="192115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7306225" y="2077700"/>
                <a:ext cx="34225" cy="34225"/>
              </a:xfrm>
              <a:custGeom>
                <a:avLst/>
                <a:gdLst/>
                <a:ahLst/>
                <a:cxnLst/>
                <a:rect l="l" t="t" r="r" b="b"/>
                <a:pathLst>
                  <a:path w="1369" h="1369" extrusionOk="0">
                    <a:moveTo>
                      <a:pt x="669" y="1"/>
                    </a:moveTo>
                    <a:cubicBezTo>
                      <a:pt x="304" y="1"/>
                      <a:pt x="0" y="304"/>
                      <a:pt x="0" y="700"/>
                    </a:cubicBezTo>
                    <a:cubicBezTo>
                      <a:pt x="0" y="1034"/>
                      <a:pt x="304" y="1338"/>
                      <a:pt x="669" y="1368"/>
                    </a:cubicBezTo>
                    <a:cubicBezTo>
                      <a:pt x="1064" y="1368"/>
                      <a:pt x="1368" y="1064"/>
                      <a:pt x="1368" y="700"/>
                    </a:cubicBezTo>
                    <a:cubicBezTo>
                      <a:pt x="1368" y="304"/>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8"/>
        <p:cNvGrpSpPr/>
        <p:nvPr/>
      </p:nvGrpSpPr>
      <p:grpSpPr>
        <a:xfrm>
          <a:off x="0" y="0"/>
          <a:ext cx="0" cy="0"/>
          <a:chOff x="0" y="0"/>
          <a:chExt cx="0" cy="0"/>
        </a:xfrm>
      </p:grpSpPr>
      <p:sp>
        <p:nvSpPr>
          <p:cNvPr id="379" name="Google Shape;379;p6"/>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80" name="Google Shape;380;p6"/>
          <p:cNvSpPr/>
          <p:nvPr/>
        </p:nvSpPr>
        <p:spPr>
          <a:xfrm flipH="1">
            <a:off x="12" y="261031"/>
            <a:ext cx="841263" cy="235254"/>
          </a:xfrm>
          <a:custGeom>
            <a:avLst/>
            <a:gdLst/>
            <a:ahLst/>
            <a:cxnLst/>
            <a:rect l="l" t="t" r="r" b="b"/>
            <a:pathLst>
              <a:path w="27721" h="7752" extrusionOk="0">
                <a:moveTo>
                  <a:pt x="0" y="0"/>
                </a:moveTo>
                <a:lnTo>
                  <a:pt x="0" y="7751"/>
                </a:lnTo>
                <a:lnTo>
                  <a:pt x="27721" y="7751"/>
                </a:lnTo>
                <a:lnTo>
                  <a:pt x="277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1" name="Google Shape;381;p6"/>
          <p:cNvGrpSpPr/>
          <p:nvPr/>
        </p:nvGrpSpPr>
        <p:grpSpPr>
          <a:xfrm>
            <a:off x="272829" y="261014"/>
            <a:ext cx="702925" cy="702925"/>
            <a:chOff x="1256725" y="1383150"/>
            <a:chExt cx="702925" cy="702925"/>
          </a:xfrm>
        </p:grpSpPr>
        <p:sp>
          <p:nvSpPr>
            <p:cNvPr id="382" name="Google Shape;382;p6"/>
            <p:cNvSpPr/>
            <p:nvPr/>
          </p:nvSpPr>
          <p:spPr>
            <a:xfrm>
              <a:off x="1512800" y="1640000"/>
              <a:ext cx="189250" cy="190000"/>
            </a:xfrm>
            <a:custGeom>
              <a:avLst/>
              <a:gdLst/>
              <a:ahLst/>
              <a:cxnLst/>
              <a:rect l="l" t="t" r="r" b="b"/>
              <a:pathLst>
                <a:path w="7570" h="7600" extrusionOk="0">
                  <a:moveTo>
                    <a:pt x="1" y="1"/>
                  </a:moveTo>
                  <a:lnTo>
                    <a:pt x="1" y="7600"/>
                  </a:lnTo>
                  <a:lnTo>
                    <a:pt x="7569" y="7600"/>
                  </a:lnTo>
                  <a:lnTo>
                    <a:pt x="7569" y="5837"/>
                  </a:lnTo>
                  <a:lnTo>
                    <a:pt x="1703" y="5837"/>
                  </a:lnTo>
                  <a:lnTo>
                    <a:pt x="17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6"/>
            <p:cNvSpPr/>
            <p:nvPr/>
          </p:nvSpPr>
          <p:spPr>
            <a:xfrm>
              <a:off x="1640475" y="1512350"/>
              <a:ext cx="189975" cy="189225"/>
            </a:xfrm>
            <a:custGeom>
              <a:avLst/>
              <a:gdLst/>
              <a:ahLst/>
              <a:cxnLst/>
              <a:rect l="l" t="t" r="r" b="b"/>
              <a:pathLst>
                <a:path w="7599" h="7569" extrusionOk="0">
                  <a:moveTo>
                    <a:pt x="0" y="0"/>
                  </a:moveTo>
                  <a:lnTo>
                    <a:pt x="0" y="7569"/>
                  </a:lnTo>
                  <a:lnTo>
                    <a:pt x="7599" y="7569"/>
                  </a:lnTo>
                  <a:lnTo>
                    <a:pt x="7599" y="5866"/>
                  </a:lnTo>
                  <a:lnTo>
                    <a:pt x="1733" y="5866"/>
                  </a:lnTo>
                  <a:lnTo>
                    <a:pt x="17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6"/>
            <p:cNvSpPr/>
            <p:nvPr/>
          </p:nvSpPr>
          <p:spPr>
            <a:xfrm>
              <a:off x="1769650" y="1383150"/>
              <a:ext cx="190000" cy="189250"/>
            </a:xfrm>
            <a:custGeom>
              <a:avLst/>
              <a:gdLst/>
              <a:ahLst/>
              <a:cxnLst/>
              <a:rect l="l" t="t" r="r" b="b"/>
              <a:pathLst>
                <a:path w="7600" h="7570" extrusionOk="0">
                  <a:moveTo>
                    <a:pt x="0" y="1"/>
                  </a:moveTo>
                  <a:lnTo>
                    <a:pt x="0" y="7569"/>
                  </a:lnTo>
                  <a:lnTo>
                    <a:pt x="7599" y="7569"/>
                  </a:lnTo>
                  <a:lnTo>
                    <a:pt x="7599" y="5867"/>
                  </a:lnTo>
                  <a:lnTo>
                    <a:pt x="1733" y="5867"/>
                  </a:lnTo>
                  <a:lnTo>
                    <a:pt x="17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6"/>
            <p:cNvSpPr/>
            <p:nvPr/>
          </p:nvSpPr>
          <p:spPr>
            <a:xfrm>
              <a:off x="1256725" y="1897600"/>
              <a:ext cx="188475" cy="188475"/>
            </a:xfrm>
            <a:custGeom>
              <a:avLst/>
              <a:gdLst/>
              <a:ahLst/>
              <a:cxnLst/>
              <a:rect l="l" t="t" r="r" b="b"/>
              <a:pathLst>
                <a:path w="7539" h="7539" extrusionOk="0">
                  <a:moveTo>
                    <a:pt x="0" y="1"/>
                  </a:moveTo>
                  <a:lnTo>
                    <a:pt x="0" y="7539"/>
                  </a:lnTo>
                  <a:lnTo>
                    <a:pt x="7538" y="7539"/>
                  </a:lnTo>
                  <a:lnTo>
                    <a:pt x="7538" y="5837"/>
                  </a:lnTo>
                  <a:lnTo>
                    <a:pt x="1702" y="5837"/>
                  </a:lnTo>
                  <a:lnTo>
                    <a:pt x="17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6"/>
            <p:cNvSpPr/>
            <p:nvPr/>
          </p:nvSpPr>
          <p:spPr>
            <a:xfrm>
              <a:off x="1383625" y="1769175"/>
              <a:ext cx="189225" cy="190000"/>
            </a:xfrm>
            <a:custGeom>
              <a:avLst/>
              <a:gdLst/>
              <a:ahLst/>
              <a:cxnLst/>
              <a:rect l="l" t="t" r="r" b="b"/>
              <a:pathLst>
                <a:path w="7569" h="7600" extrusionOk="0">
                  <a:moveTo>
                    <a:pt x="0" y="1"/>
                  </a:moveTo>
                  <a:lnTo>
                    <a:pt x="0" y="7600"/>
                  </a:lnTo>
                  <a:lnTo>
                    <a:pt x="7569" y="7600"/>
                  </a:lnTo>
                  <a:lnTo>
                    <a:pt x="7569" y="5837"/>
                  </a:lnTo>
                  <a:lnTo>
                    <a:pt x="1702" y="5837"/>
                  </a:lnTo>
                  <a:lnTo>
                    <a:pt x="17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 name="Google Shape;387;p6"/>
          <p:cNvSpPr/>
          <p:nvPr/>
        </p:nvSpPr>
        <p:spPr>
          <a:xfrm>
            <a:off x="8617558" y="79142"/>
            <a:ext cx="355011" cy="355011"/>
          </a:xfrm>
          <a:custGeom>
            <a:avLst/>
            <a:gdLst/>
            <a:ahLst/>
            <a:cxnLst/>
            <a:rect l="l" t="t" r="r" b="b"/>
            <a:pathLst>
              <a:path w="11703" h="11703" extrusionOk="0">
                <a:moveTo>
                  <a:pt x="5837" y="3101"/>
                </a:moveTo>
                <a:cubicBezTo>
                  <a:pt x="7417" y="3101"/>
                  <a:pt x="8633" y="4347"/>
                  <a:pt x="8633" y="5867"/>
                </a:cubicBezTo>
                <a:cubicBezTo>
                  <a:pt x="8633" y="7386"/>
                  <a:pt x="7356" y="8663"/>
                  <a:pt x="5837" y="8663"/>
                </a:cubicBezTo>
                <a:cubicBezTo>
                  <a:pt x="4286" y="8663"/>
                  <a:pt x="3071" y="7417"/>
                  <a:pt x="3071" y="5867"/>
                </a:cubicBezTo>
                <a:cubicBezTo>
                  <a:pt x="3071" y="4316"/>
                  <a:pt x="4317" y="3101"/>
                  <a:pt x="5837" y="3101"/>
                </a:cubicBezTo>
                <a:close/>
                <a:moveTo>
                  <a:pt x="5837" y="0"/>
                </a:moveTo>
                <a:cubicBezTo>
                  <a:pt x="2615" y="0"/>
                  <a:pt x="1" y="2645"/>
                  <a:pt x="1" y="5867"/>
                </a:cubicBezTo>
                <a:cubicBezTo>
                  <a:pt x="1" y="9089"/>
                  <a:pt x="2615" y="11703"/>
                  <a:pt x="5837" y="11703"/>
                </a:cubicBezTo>
                <a:cubicBezTo>
                  <a:pt x="9089" y="11703"/>
                  <a:pt x="11703" y="9089"/>
                  <a:pt x="11703" y="5867"/>
                </a:cubicBezTo>
                <a:cubicBezTo>
                  <a:pt x="11703" y="2645"/>
                  <a:pt x="9089" y="0"/>
                  <a:pt x="58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6"/>
          <p:cNvSpPr/>
          <p:nvPr/>
        </p:nvSpPr>
        <p:spPr>
          <a:xfrm>
            <a:off x="8308667" y="165815"/>
            <a:ext cx="183496" cy="182586"/>
          </a:xfrm>
          <a:custGeom>
            <a:avLst/>
            <a:gdLst/>
            <a:ahLst/>
            <a:cxnLst/>
            <a:rect l="l" t="t" r="r" b="b"/>
            <a:pathLst>
              <a:path w="6049" h="6019" extrusionOk="0">
                <a:moveTo>
                  <a:pt x="3009" y="1551"/>
                </a:moveTo>
                <a:cubicBezTo>
                  <a:pt x="3799" y="1551"/>
                  <a:pt x="4438" y="2219"/>
                  <a:pt x="4438" y="3010"/>
                </a:cubicBezTo>
                <a:cubicBezTo>
                  <a:pt x="4438" y="3800"/>
                  <a:pt x="3799" y="4438"/>
                  <a:pt x="3009" y="4438"/>
                </a:cubicBezTo>
                <a:cubicBezTo>
                  <a:pt x="2188" y="4438"/>
                  <a:pt x="1550" y="3800"/>
                  <a:pt x="1550" y="3010"/>
                </a:cubicBezTo>
                <a:cubicBezTo>
                  <a:pt x="1550" y="2219"/>
                  <a:pt x="2188" y="1551"/>
                  <a:pt x="3009" y="1551"/>
                </a:cubicBezTo>
                <a:close/>
                <a:moveTo>
                  <a:pt x="3009" y="0"/>
                </a:moveTo>
                <a:cubicBezTo>
                  <a:pt x="1337" y="0"/>
                  <a:pt x="0" y="1368"/>
                  <a:pt x="0" y="3010"/>
                </a:cubicBezTo>
                <a:cubicBezTo>
                  <a:pt x="0" y="4681"/>
                  <a:pt x="1368" y="6019"/>
                  <a:pt x="3009" y="6019"/>
                </a:cubicBezTo>
                <a:cubicBezTo>
                  <a:pt x="4681" y="6019"/>
                  <a:pt x="5988" y="4651"/>
                  <a:pt x="5988" y="3010"/>
                </a:cubicBezTo>
                <a:cubicBezTo>
                  <a:pt x="6049" y="1338"/>
                  <a:pt x="4681" y="0"/>
                  <a:pt x="3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9" name="Google Shape;389;p6"/>
          <p:cNvGrpSpPr/>
          <p:nvPr/>
        </p:nvGrpSpPr>
        <p:grpSpPr>
          <a:xfrm>
            <a:off x="8774299" y="515223"/>
            <a:ext cx="41529" cy="1370202"/>
            <a:chOff x="7306225" y="982700"/>
            <a:chExt cx="34225" cy="1129225"/>
          </a:xfrm>
        </p:grpSpPr>
        <p:sp>
          <p:nvSpPr>
            <p:cNvPr id="390" name="Google Shape;390;p6"/>
            <p:cNvSpPr/>
            <p:nvPr/>
          </p:nvSpPr>
          <p:spPr>
            <a:xfrm>
              <a:off x="7306225" y="982700"/>
              <a:ext cx="34225" cy="34225"/>
            </a:xfrm>
            <a:custGeom>
              <a:avLst/>
              <a:gdLst/>
              <a:ahLst/>
              <a:cxnLst/>
              <a:rect l="l" t="t" r="r" b="b"/>
              <a:pathLst>
                <a:path w="1369" h="1369" extrusionOk="0">
                  <a:moveTo>
                    <a:pt x="669" y="0"/>
                  </a:moveTo>
                  <a:cubicBezTo>
                    <a:pt x="304" y="0"/>
                    <a:pt x="0" y="304"/>
                    <a:pt x="0" y="669"/>
                  </a:cubicBezTo>
                  <a:cubicBezTo>
                    <a:pt x="0" y="1064"/>
                    <a:pt x="304" y="1338"/>
                    <a:pt x="669" y="1368"/>
                  </a:cubicBezTo>
                  <a:cubicBezTo>
                    <a:pt x="1064" y="1368"/>
                    <a:pt x="1368" y="1064"/>
                    <a:pt x="1368" y="66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6"/>
            <p:cNvSpPr/>
            <p:nvPr/>
          </p:nvSpPr>
          <p:spPr>
            <a:xfrm>
              <a:off x="7306225" y="1139225"/>
              <a:ext cx="34225" cy="34225"/>
            </a:xfrm>
            <a:custGeom>
              <a:avLst/>
              <a:gdLst/>
              <a:ahLst/>
              <a:cxnLst/>
              <a:rect l="l" t="t" r="r" b="b"/>
              <a:pathLst>
                <a:path w="1369" h="1369" extrusionOk="0">
                  <a:moveTo>
                    <a:pt x="669" y="1"/>
                  </a:moveTo>
                  <a:cubicBezTo>
                    <a:pt x="304" y="1"/>
                    <a:pt x="0" y="305"/>
                    <a:pt x="0" y="700"/>
                  </a:cubicBezTo>
                  <a:cubicBezTo>
                    <a:pt x="0" y="1034"/>
                    <a:pt x="304" y="1338"/>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6"/>
            <p:cNvSpPr/>
            <p:nvPr/>
          </p:nvSpPr>
          <p:spPr>
            <a:xfrm>
              <a:off x="7306225" y="1295000"/>
              <a:ext cx="34225" cy="34225"/>
            </a:xfrm>
            <a:custGeom>
              <a:avLst/>
              <a:gdLst/>
              <a:ahLst/>
              <a:cxnLst/>
              <a:rect l="l" t="t" r="r" b="b"/>
              <a:pathLst>
                <a:path w="1369" h="1369" extrusionOk="0">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6"/>
            <p:cNvSpPr/>
            <p:nvPr/>
          </p:nvSpPr>
          <p:spPr>
            <a:xfrm>
              <a:off x="7306225" y="1451550"/>
              <a:ext cx="34225" cy="34225"/>
            </a:xfrm>
            <a:custGeom>
              <a:avLst/>
              <a:gdLst/>
              <a:ahLst/>
              <a:cxnLst/>
              <a:rect l="l" t="t" r="r" b="b"/>
              <a:pathLst>
                <a:path w="1369" h="1369" extrusionOk="0">
                  <a:moveTo>
                    <a:pt x="669" y="0"/>
                  </a:moveTo>
                  <a:cubicBezTo>
                    <a:pt x="304" y="0"/>
                    <a:pt x="0" y="304"/>
                    <a:pt x="0" y="700"/>
                  </a:cubicBezTo>
                  <a:cubicBezTo>
                    <a:pt x="0" y="1064"/>
                    <a:pt x="304" y="1368"/>
                    <a:pt x="669" y="1368"/>
                  </a:cubicBezTo>
                  <a:cubicBezTo>
                    <a:pt x="1064" y="1368"/>
                    <a:pt x="1368" y="1064"/>
                    <a:pt x="1368" y="700"/>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6"/>
            <p:cNvSpPr/>
            <p:nvPr/>
          </p:nvSpPr>
          <p:spPr>
            <a:xfrm>
              <a:off x="7306225" y="1608850"/>
              <a:ext cx="34225" cy="34225"/>
            </a:xfrm>
            <a:custGeom>
              <a:avLst/>
              <a:gdLst/>
              <a:ahLst/>
              <a:cxnLst/>
              <a:rect l="l" t="t" r="r" b="b"/>
              <a:pathLst>
                <a:path w="1369" h="1369" extrusionOk="0">
                  <a:moveTo>
                    <a:pt x="669" y="0"/>
                  </a:moveTo>
                  <a:cubicBezTo>
                    <a:pt x="304" y="0"/>
                    <a:pt x="0" y="304"/>
                    <a:pt x="0" y="669"/>
                  </a:cubicBezTo>
                  <a:cubicBezTo>
                    <a:pt x="0" y="1003"/>
                    <a:pt x="304" y="1307"/>
                    <a:pt x="669" y="1368"/>
                  </a:cubicBezTo>
                  <a:cubicBezTo>
                    <a:pt x="1064" y="1368"/>
                    <a:pt x="1368" y="1034"/>
                    <a:pt x="1368" y="66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6"/>
            <p:cNvSpPr/>
            <p:nvPr/>
          </p:nvSpPr>
          <p:spPr>
            <a:xfrm>
              <a:off x="7306225" y="1763875"/>
              <a:ext cx="34225" cy="34975"/>
            </a:xfrm>
            <a:custGeom>
              <a:avLst/>
              <a:gdLst/>
              <a:ahLst/>
              <a:cxnLst/>
              <a:rect l="l" t="t" r="r" b="b"/>
              <a:pathLst>
                <a:path w="1369" h="1399" extrusionOk="0">
                  <a:moveTo>
                    <a:pt x="669" y="0"/>
                  </a:moveTo>
                  <a:cubicBezTo>
                    <a:pt x="304" y="0"/>
                    <a:pt x="0" y="334"/>
                    <a:pt x="0" y="699"/>
                  </a:cubicBezTo>
                  <a:cubicBezTo>
                    <a:pt x="0" y="1094"/>
                    <a:pt x="304" y="1398"/>
                    <a:pt x="669" y="1398"/>
                  </a:cubicBezTo>
                  <a:cubicBezTo>
                    <a:pt x="1064" y="1398"/>
                    <a:pt x="1368" y="1094"/>
                    <a:pt x="1368" y="699"/>
                  </a:cubicBezTo>
                  <a:cubicBezTo>
                    <a:pt x="1368" y="33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6"/>
            <p:cNvSpPr/>
            <p:nvPr/>
          </p:nvSpPr>
          <p:spPr>
            <a:xfrm>
              <a:off x="7306225" y="192115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6"/>
            <p:cNvSpPr/>
            <p:nvPr/>
          </p:nvSpPr>
          <p:spPr>
            <a:xfrm>
              <a:off x="7306225" y="2077700"/>
              <a:ext cx="34225" cy="34225"/>
            </a:xfrm>
            <a:custGeom>
              <a:avLst/>
              <a:gdLst/>
              <a:ahLst/>
              <a:cxnLst/>
              <a:rect l="l" t="t" r="r" b="b"/>
              <a:pathLst>
                <a:path w="1369" h="1369" extrusionOk="0">
                  <a:moveTo>
                    <a:pt x="669" y="1"/>
                  </a:moveTo>
                  <a:cubicBezTo>
                    <a:pt x="304" y="1"/>
                    <a:pt x="0" y="304"/>
                    <a:pt x="0" y="700"/>
                  </a:cubicBezTo>
                  <a:cubicBezTo>
                    <a:pt x="0" y="1034"/>
                    <a:pt x="304" y="1338"/>
                    <a:pt x="669" y="1368"/>
                  </a:cubicBezTo>
                  <a:cubicBezTo>
                    <a:pt x="1064" y="1368"/>
                    <a:pt x="1368" y="1064"/>
                    <a:pt x="1368" y="700"/>
                  </a:cubicBezTo>
                  <a:cubicBezTo>
                    <a:pt x="1368" y="304"/>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6"/>
          <p:cNvGrpSpPr/>
          <p:nvPr/>
        </p:nvGrpSpPr>
        <p:grpSpPr>
          <a:xfrm>
            <a:off x="0" y="4708738"/>
            <a:ext cx="1966625" cy="347300"/>
            <a:chOff x="1697875" y="314875"/>
            <a:chExt cx="1966625" cy="347300"/>
          </a:xfrm>
        </p:grpSpPr>
        <p:sp>
          <p:nvSpPr>
            <p:cNvPr id="399" name="Google Shape;399;p6"/>
            <p:cNvSpPr/>
            <p:nvPr/>
          </p:nvSpPr>
          <p:spPr>
            <a:xfrm>
              <a:off x="1697875" y="627950"/>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6"/>
            <p:cNvSpPr/>
            <p:nvPr/>
          </p:nvSpPr>
          <p:spPr>
            <a:xfrm>
              <a:off x="1697875" y="314875"/>
              <a:ext cx="34200" cy="34225"/>
            </a:xfrm>
            <a:custGeom>
              <a:avLst/>
              <a:gdLst/>
              <a:ahLst/>
              <a:cxnLst/>
              <a:rect l="l" t="t" r="r" b="b"/>
              <a:pathLst>
                <a:path w="1368" h="1369" extrusionOk="0">
                  <a:moveTo>
                    <a:pt x="699" y="1"/>
                  </a:moveTo>
                  <a:cubicBezTo>
                    <a:pt x="304" y="1"/>
                    <a:pt x="0" y="305"/>
                    <a:pt x="0" y="669"/>
                  </a:cubicBezTo>
                  <a:cubicBezTo>
                    <a:pt x="0" y="1064"/>
                    <a:pt x="304" y="1368"/>
                    <a:pt x="699" y="1368"/>
                  </a:cubicBezTo>
                  <a:cubicBezTo>
                    <a:pt x="1064" y="1368"/>
                    <a:pt x="1368" y="1064"/>
                    <a:pt x="1368" y="669"/>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6"/>
            <p:cNvSpPr/>
            <p:nvPr/>
          </p:nvSpPr>
          <p:spPr>
            <a:xfrm>
              <a:off x="1697875" y="471425"/>
              <a:ext cx="34200" cy="34200"/>
            </a:xfrm>
            <a:custGeom>
              <a:avLst/>
              <a:gdLst/>
              <a:ahLst/>
              <a:cxnLst/>
              <a:rect l="l" t="t" r="r" b="b"/>
              <a:pathLst>
                <a:path w="1368" h="1368" extrusionOk="0">
                  <a:moveTo>
                    <a:pt x="699" y="0"/>
                  </a:moveTo>
                  <a:cubicBezTo>
                    <a:pt x="304" y="0"/>
                    <a:pt x="0" y="304"/>
                    <a:pt x="0" y="669"/>
                  </a:cubicBezTo>
                  <a:cubicBezTo>
                    <a:pt x="0" y="1064"/>
                    <a:pt x="304" y="1368"/>
                    <a:pt x="699" y="1368"/>
                  </a:cubicBezTo>
                  <a:cubicBezTo>
                    <a:pt x="1064" y="1368"/>
                    <a:pt x="1368" y="1064"/>
                    <a:pt x="1368" y="669"/>
                  </a:cubicBezTo>
                  <a:cubicBezTo>
                    <a:pt x="1368" y="304"/>
                    <a:pt x="1064"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6"/>
            <p:cNvSpPr/>
            <p:nvPr/>
          </p:nvSpPr>
          <p:spPr>
            <a:xfrm>
              <a:off x="1846050" y="627950"/>
              <a:ext cx="35725" cy="34225"/>
            </a:xfrm>
            <a:custGeom>
              <a:avLst/>
              <a:gdLst/>
              <a:ahLst/>
              <a:cxnLst/>
              <a:rect l="l" t="t" r="r" b="b"/>
              <a:pathLst>
                <a:path w="1429" h="1369" extrusionOk="0">
                  <a:moveTo>
                    <a:pt x="730" y="1"/>
                  </a:moveTo>
                  <a:cubicBezTo>
                    <a:pt x="365" y="1"/>
                    <a:pt x="0" y="305"/>
                    <a:pt x="31" y="700"/>
                  </a:cubicBezTo>
                  <a:cubicBezTo>
                    <a:pt x="31" y="1065"/>
                    <a:pt x="365" y="1368"/>
                    <a:pt x="730" y="1368"/>
                  </a:cubicBezTo>
                  <a:cubicBezTo>
                    <a:pt x="1125" y="1368"/>
                    <a:pt x="1429" y="1065"/>
                    <a:pt x="1429" y="700"/>
                  </a:cubicBezTo>
                  <a:cubicBezTo>
                    <a:pt x="1429" y="305"/>
                    <a:pt x="112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6"/>
            <p:cNvSpPr/>
            <p:nvPr/>
          </p:nvSpPr>
          <p:spPr>
            <a:xfrm>
              <a:off x="1846050" y="314875"/>
              <a:ext cx="35725" cy="34225"/>
            </a:xfrm>
            <a:custGeom>
              <a:avLst/>
              <a:gdLst/>
              <a:ahLst/>
              <a:cxnLst/>
              <a:rect l="l" t="t" r="r" b="b"/>
              <a:pathLst>
                <a:path w="1429" h="1369" extrusionOk="0">
                  <a:moveTo>
                    <a:pt x="730" y="1"/>
                  </a:moveTo>
                  <a:cubicBezTo>
                    <a:pt x="365" y="1"/>
                    <a:pt x="0" y="305"/>
                    <a:pt x="31" y="669"/>
                  </a:cubicBezTo>
                  <a:cubicBezTo>
                    <a:pt x="31" y="1064"/>
                    <a:pt x="365" y="1368"/>
                    <a:pt x="730" y="1368"/>
                  </a:cubicBezTo>
                  <a:cubicBezTo>
                    <a:pt x="1125" y="1368"/>
                    <a:pt x="1429" y="1064"/>
                    <a:pt x="1429" y="669"/>
                  </a:cubicBezTo>
                  <a:cubicBezTo>
                    <a:pt x="1429" y="305"/>
                    <a:pt x="112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6"/>
            <p:cNvSpPr/>
            <p:nvPr/>
          </p:nvSpPr>
          <p:spPr>
            <a:xfrm>
              <a:off x="1846050" y="471425"/>
              <a:ext cx="35725" cy="34200"/>
            </a:xfrm>
            <a:custGeom>
              <a:avLst/>
              <a:gdLst/>
              <a:ahLst/>
              <a:cxnLst/>
              <a:rect l="l" t="t" r="r" b="b"/>
              <a:pathLst>
                <a:path w="1429" h="1368" extrusionOk="0">
                  <a:moveTo>
                    <a:pt x="730" y="0"/>
                  </a:moveTo>
                  <a:cubicBezTo>
                    <a:pt x="365" y="0"/>
                    <a:pt x="0" y="304"/>
                    <a:pt x="31" y="669"/>
                  </a:cubicBezTo>
                  <a:cubicBezTo>
                    <a:pt x="31" y="1064"/>
                    <a:pt x="365" y="1368"/>
                    <a:pt x="730" y="1368"/>
                  </a:cubicBezTo>
                  <a:cubicBezTo>
                    <a:pt x="1125" y="1368"/>
                    <a:pt x="1429" y="1064"/>
                    <a:pt x="1429" y="669"/>
                  </a:cubicBezTo>
                  <a:cubicBezTo>
                    <a:pt x="1429" y="304"/>
                    <a:pt x="112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
            <p:cNvSpPr/>
            <p:nvPr/>
          </p:nvSpPr>
          <p:spPr>
            <a:xfrm>
              <a:off x="1995750" y="627950"/>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6"/>
            <p:cNvSpPr/>
            <p:nvPr/>
          </p:nvSpPr>
          <p:spPr>
            <a:xfrm>
              <a:off x="1994225" y="315825"/>
              <a:ext cx="37250" cy="33850"/>
            </a:xfrm>
            <a:custGeom>
              <a:avLst/>
              <a:gdLst/>
              <a:ahLst/>
              <a:cxnLst/>
              <a:rect l="l" t="t" r="r" b="b"/>
              <a:pathLst>
                <a:path w="1490" h="1354" extrusionOk="0">
                  <a:moveTo>
                    <a:pt x="745" y="1"/>
                  </a:moveTo>
                  <a:cubicBezTo>
                    <a:pt x="570" y="1"/>
                    <a:pt x="396" y="69"/>
                    <a:pt x="274" y="206"/>
                  </a:cubicBezTo>
                  <a:cubicBezTo>
                    <a:pt x="0" y="449"/>
                    <a:pt x="0" y="905"/>
                    <a:pt x="274" y="1148"/>
                  </a:cubicBezTo>
                  <a:cubicBezTo>
                    <a:pt x="396" y="1285"/>
                    <a:pt x="570" y="1353"/>
                    <a:pt x="745" y="1353"/>
                  </a:cubicBezTo>
                  <a:cubicBezTo>
                    <a:pt x="920" y="1353"/>
                    <a:pt x="1095" y="1285"/>
                    <a:pt x="1216" y="1148"/>
                  </a:cubicBezTo>
                  <a:cubicBezTo>
                    <a:pt x="1490" y="905"/>
                    <a:pt x="1490" y="449"/>
                    <a:pt x="1216" y="206"/>
                  </a:cubicBezTo>
                  <a:cubicBezTo>
                    <a:pt x="1095" y="69"/>
                    <a:pt x="920" y="1"/>
                    <a:pt x="7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6"/>
            <p:cNvSpPr/>
            <p:nvPr/>
          </p:nvSpPr>
          <p:spPr>
            <a:xfrm>
              <a:off x="1995750" y="471425"/>
              <a:ext cx="34225" cy="34200"/>
            </a:xfrm>
            <a:custGeom>
              <a:avLst/>
              <a:gdLst/>
              <a:ahLst/>
              <a:cxnLst/>
              <a:rect l="l" t="t" r="r" b="b"/>
              <a:pathLst>
                <a:path w="1369" h="1368" extrusionOk="0">
                  <a:moveTo>
                    <a:pt x="669" y="0"/>
                  </a:moveTo>
                  <a:cubicBezTo>
                    <a:pt x="304" y="0"/>
                    <a:pt x="0" y="304"/>
                    <a:pt x="0" y="669"/>
                  </a:cubicBezTo>
                  <a:cubicBezTo>
                    <a:pt x="0" y="1064"/>
                    <a:pt x="304" y="1368"/>
                    <a:pt x="669" y="1368"/>
                  </a:cubicBezTo>
                  <a:cubicBezTo>
                    <a:pt x="1064" y="1368"/>
                    <a:pt x="1368" y="1064"/>
                    <a:pt x="1368" y="66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6"/>
            <p:cNvSpPr/>
            <p:nvPr/>
          </p:nvSpPr>
          <p:spPr>
            <a:xfrm>
              <a:off x="2143925" y="627950"/>
              <a:ext cx="34975" cy="34225"/>
            </a:xfrm>
            <a:custGeom>
              <a:avLst/>
              <a:gdLst/>
              <a:ahLst/>
              <a:cxnLst/>
              <a:rect l="l" t="t" r="r" b="b"/>
              <a:pathLst>
                <a:path w="1399" h="1369" extrusionOk="0">
                  <a:moveTo>
                    <a:pt x="700" y="1"/>
                  </a:moveTo>
                  <a:cubicBezTo>
                    <a:pt x="304" y="1"/>
                    <a:pt x="0" y="305"/>
                    <a:pt x="31" y="700"/>
                  </a:cubicBezTo>
                  <a:cubicBezTo>
                    <a:pt x="31" y="1065"/>
                    <a:pt x="335" y="1368"/>
                    <a:pt x="700" y="1368"/>
                  </a:cubicBezTo>
                  <a:cubicBezTo>
                    <a:pt x="1095" y="1368"/>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6"/>
            <p:cNvSpPr/>
            <p:nvPr/>
          </p:nvSpPr>
          <p:spPr>
            <a:xfrm>
              <a:off x="2143925" y="314875"/>
              <a:ext cx="34975" cy="34225"/>
            </a:xfrm>
            <a:custGeom>
              <a:avLst/>
              <a:gdLst/>
              <a:ahLst/>
              <a:cxnLst/>
              <a:rect l="l" t="t" r="r" b="b"/>
              <a:pathLst>
                <a:path w="1399" h="1369" extrusionOk="0">
                  <a:moveTo>
                    <a:pt x="700" y="1"/>
                  </a:moveTo>
                  <a:cubicBezTo>
                    <a:pt x="304" y="1"/>
                    <a:pt x="0" y="305"/>
                    <a:pt x="31" y="669"/>
                  </a:cubicBezTo>
                  <a:cubicBezTo>
                    <a:pt x="31" y="1064"/>
                    <a:pt x="335" y="1368"/>
                    <a:pt x="700" y="1368"/>
                  </a:cubicBezTo>
                  <a:cubicBezTo>
                    <a:pt x="1095" y="1368"/>
                    <a:pt x="1399" y="1064"/>
                    <a:pt x="1399" y="669"/>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
            <p:cNvSpPr/>
            <p:nvPr/>
          </p:nvSpPr>
          <p:spPr>
            <a:xfrm>
              <a:off x="2143925" y="471425"/>
              <a:ext cx="34975" cy="34200"/>
            </a:xfrm>
            <a:custGeom>
              <a:avLst/>
              <a:gdLst/>
              <a:ahLst/>
              <a:cxnLst/>
              <a:rect l="l" t="t" r="r" b="b"/>
              <a:pathLst>
                <a:path w="1399" h="1368" extrusionOk="0">
                  <a:moveTo>
                    <a:pt x="700" y="0"/>
                  </a:moveTo>
                  <a:cubicBezTo>
                    <a:pt x="304" y="0"/>
                    <a:pt x="0" y="304"/>
                    <a:pt x="31" y="669"/>
                  </a:cubicBezTo>
                  <a:cubicBezTo>
                    <a:pt x="31" y="1064"/>
                    <a:pt x="335" y="1368"/>
                    <a:pt x="700" y="1368"/>
                  </a:cubicBezTo>
                  <a:cubicBezTo>
                    <a:pt x="1095" y="1368"/>
                    <a:pt x="1399" y="1064"/>
                    <a:pt x="1399" y="669"/>
                  </a:cubicBezTo>
                  <a:cubicBezTo>
                    <a:pt x="1399" y="304"/>
                    <a:pt x="1095" y="0"/>
                    <a:pt x="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2292850" y="627950"/>
              <a:ext cx="34225" cy="34225"/>
            </a:xfrm>
            <a:custGeom>
              <a:avLst/>
              <a:gdLst/>
              <a:ahLst/>
              <a:cxnLst/>
              <a:rect l="l" t="t" r="r" b="b"/>
              <a:pathLst>
                <a:path w="1369" h="1369" extrusionOk="0">
                  <a:moveTo>
                    <a:pt x="670" y="1"/>
                  </a:moveTo>
                  <a:cubicBezTo>
                    <a:pt x="305" y="1"/>
                    <a:pt x="1" y="305"/>
                    <a:pt x="1" y="700"/>
                  </a:cubicBezTo>
                  <a:cubicBezTo>
                    <a:pt x="1" y="1065"/>
                    <a:pt x="305" y="1368"/>
                    <a:pt x="670" y="1368"/>
                  </a:cubicBezTo>
                  <a:cubicBezTo>
                    <a:pt x="1065" y="1368"/>
                    <a:pt x="1369" y="1065"/>
                    <a:pt x="1369" y="700"/>
                  </a:cubicBezTo>
                  <a:cubicBezTo>
                    <a:pt x="1369" y="305"/>
                    <a:pt x="1065"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2291350" y="315825"/>
              <a:ext cx="37250" cy="33850"/>
            </a:xfrm>
            <a:custGeom>
              <a:avLst/>
              <a:gdLst/>
              <a:ahLst/>
              <a:cxnLst/>
              <a:rect l="l" t="t" r="r" b="b"/>
              <a:pathLst>
                <a:path w="1490" h="1354" extrusionOk="0">
                  <a:moveTo>
                    <a:pt x="760" y="1"/>
                  </a:moveTo>
                  <a:cubicBezTo>
                    <a:pt x="585" y="1"/>
                    <a:pt x="411" y="69"/>
                    <a:pt x="274" y="206"/>
                  </a:cubicBezTo>
                  <a:cubicBezTo>
                    <a:pt x="0" y="449"/>
                    <a:pt x="0" y="905"/>
                    <a:pt x="274" y="1148"/>
                  </a:cubicBezTo>
                  <a:cubicBezTo>
                    <a:pt x="411" y="1285"/>
                    <a:pt x="585" y="1353"/>
                    <a:pt x="760" y="1353"/>
                  </a:cubicBezTo>
                  <a:cubicBezTo>
                    <a:pt x="935" y="1353"/>
                    <a:pt x="1110" y="1285"/>
                    <a:pt x="1246" y="1148"/>
                  </a:cubicBezTo>
                  <a:cubicBezTo>
                    <a:pt x="1490" y="905"/>
                    <a:pt x="1490" y="449"/>
                    <a:pt x="1246" y="206"/>
                  </a:cubicBezTo>
                  <a:cubicBezTo>
                    <a:pt x="1110" y="69"/>
                    <a:pt x="935"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2292850" y="471425"/>
              <a:ext cx="34225" cy="34200"/>
            </a:xfrm>
            <a:custGeom>
              <a:avLst/>
              <a:gdLst/>
              <a:ahLst/>
              <a:cxnLst/>
              <a:rect l="l" t="t" r="r" b="b"/>
              <a:pathLst>
                <a:path w="1369" h="1368" extrusionOk="0">
                  <a:moveTo>
                    <a:pt x="670" y="0"/>
                  </a:moveTo>
                  <a:cubicBezTo>
                    <a:pt x="305" y="0"/>
                    <a:pt x="1" y="304"/>
                    <a:pt x="1" y="669"/>
                  </a:cubicBezTo>
                  <a:cubicBezTo>
                    <a:pt x="1" y="1064"/>
                    <a:pt x="305" y="1368"/>
                    <a:pt x="670" y="1368"/>
                  </a:cubicBezTo>
                  <a:cubicBezTo>
                    <a:pt x="1065" y="1368"/>
                    <a:pt x="1369" y="1064"/>
                    <a:pt x="1369" y="669"/>
                  </a:cubicBezTo>
                  <a:cubicBezTo>
                    <a:pt x="1369" y="304"/>
                    <a:pt x="1065"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2441050" y="627950"/>
              <a:ext cx="34975" cy="34225"/>
            </a:xfrm>
            <a:custGeom>
              <a:avLst/>
              <a:gdLst/>
              <a:ahLst/>
              <a:cxnLst/>
              <a:rect l="l" t="t" r="r" b="b"/>
              <a:pathLst>
                <a:path w="1399" h="1369" extrusionOk="0">
                  <a:moveTo>
                    <a:pt x="730" y="1"/>
                  </a:moveTo>
                  <a:cubicBezTo>
                    <a:pt x="304" y="1"/>
                    <a:pt x="0" y="305"/>
                    <a:pt x="31" y="700"/>
                  </a:cubicBezTo>
                  <a:cubicBezTo>
                    <a:pt x="31" y="1065"/>
                    <a:pt x="334" y="1368"/>
                    <a:pt x="730" y="1368"/>
                  </a:cubicBezTo>
                  <a:cubicBezTo>
                    <a:pt x="1094" y="1368"/>
                    <a:pt x="1398" y="1065"/>
                    <a:pt x="1398" y="700"/>
                  </a:cubicBezTo>
                  <a:cubicBezTo>
                    <a:pt x="1398" y="305"/>
                    <a:pt x="1094"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2441800" y="314875"/>
              <a:ext cx="34225" cy="34225"/>
            </a:xfrm>
            <a:custGeom>
              <a:avLst/>
              <a:gdLst/>
              <a:ahLst/>
              <a:cxnLst/>
              <a:rect l="l" t="t" r="r" b="b"/>
              <a:pathLst>
                <a:path w="1369" h="1369" extrusionOk="0">
                  <a:moveTo>
                    <a:pt x="700" y="1"/>
                  </a:moveTo>
                  <a:cubicBezTo>
                    <a:pt x="274" y="1"/>
                    <a:pt x="1" y="305"/>
                    <a:pt x="1" y="669"/>
                  </a:cubicBezTo>
                  <a:cubicBezTo>
                    <a:pt x="1" y="1064"/>
                    <a:pt x="304" y="1368"/>
                    <a:pt x="700" y="1368"/>
                  </a:cubicBezTo>
                  <a:cubicBezTo>
                    <a:pt x="1064" y="1368"/>
                    <a:pt x="1368" y="1064"/>
                    <a:pt x="1368" y="669"/>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2441050" y="471425"/>
              <a:ext cx="34975" cy="34200"/>
            </a:xfrm>
            <a:custGeom>
              <a:avLst/>
              <a:gdLst/>
              <a:ahLst/>
              <a:cxnLst/>
              <a:rect l="l" t="t" r="r" b="b"/>
              <a:pathLst>
                <a:path w="1399" h="1368" extrusionOk="0">
                  <a:moveTo>
                    <a:pt x="730" y="0"/>
                  </a:moveTo>
                  <a:cubicBezTo>
                    <a:pt x="304" y="0"/>
                    <a:pt x="0" y="304"/>
                    <a:pt x="31" y="669"/>
                  </a:cubicBezTo>
                  <a:cubicBezTo>
                    <a:pt x="31" y="1064"/>
                    <a:pt x="334" y="1368"/>
                    <a:pt x="730" y="1368"/>
                  </a:cubicBezTo>
                  <a:cubicBezTo>
                    <a:pt x="1094" y="1368"/>
                    <a:pt x="1398" y="1064"/>
                    <a:pt x="1398" y="669"/>
                  </a:cubicBezTo>
                  <a:cubicBezTo>
                    <a:pt x="1398" y="304"/>
                    <a:pt x="1094"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a:off x="2589975" y="627950"/>
              <a:ext cx="34225" cy="34225"/>
            </a:xfrm>
            <a:custGeom>
              <a:avLst/>
              <a:gdLst/>
              <a:ahLst/>
              <a:cxnLst/>
              <a:rect l="l" t="t" r="r" b="b"/>
              <a:pathLst>
                <a:path w="1369" h="1369" extrusionOk="0">
                  <a:moveTo>
                    <a:pt x="700" y="1"/>
                  </a:moveTo>
                  <a:cubicBezTo>
                    <a:pt x="305" y="1"/>
                    <a:pt x="1" y="305"/>
                    <a:pt x="1" y="700"/>
                  </a:cubicBezTo>
                  <a:cubicBezTo>
                    <a:pt x="1" y="1065"/>
                    <a:pt x="305" y="1368"/>
                    <a:pt x="700" y="1368"/>
                  </a:cubicBezTo>
                  <a:cubicBezTo>
                    <a:pt x="1065" y="1368"/>
                    <a:pt x="1369" y="1065"/>
                    <a:pt x="1369" y="700"/>
                  </a:cubicBezTo>
                  <a:cubicBezTo>
                    <a:pt x="1369"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a:off x="2589975" y="314875"/>
              <a:ext cx="34225" cy="34225"/>
            </a:xfrm>
            <a:custGeom>
              <a:avLst/>
              <a:gdLst/>
              <a:ahLst/>
              <a:cxnLst/>
              <a:rect l="l" t="t" r="r" b="b"/>
              <a:pathLst>
                <a:path w="1369" h="1369" extrusionOk="0">
                  <a:moveTo>
                    <a:pt x="700" y="1"/>
                  </a:moveTo>
                  <a:cubicBezTo>
                    <a:pt x="305" y="1"/>
                    <a:pt x="1" y="305"/>
                    <a:pt x="1" y="669"/>
                  </a:cubicBezTo>
                  <a:cubicBezTo>
                    <a:pt x="1" y="1064"/>
                    <a:pt x="305" y="1368"/>
                    <a:pt x="700" y="1368"/>
                  </a:cubicBezTo>
                  <a:cubicBezTo>
                    <a:pt x="1065" y="1368"/>
                    <a:pt x="1369" y="1064"/>
                    <a:pt x="1369" y="669"/>
                  </a:cubicBezTo>
                  <a:cubicBezTo>
                    <a:pt x="1369"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2589975" y="471425"/>
              <a:ext cx="34225" cy="34200"/>
            </a:xfrm>
            <a:custGeom>
              <a:avLst/>
              <a:gdLst/>
              <a:ahLst/>
              <a:cxnLst/>
              <a:rect l="l" t="t" r="r" b="b"/>
              <a:pathLst>
                <a:path w="1369" h="1368" extrusionOk="0">
                  <a:moveTo>
                    <a:pt x="700" y="0"/>
                  </a:moveTo>
                  <a:cubicBezTo>
                    <a:pt x="305" y="0"/>
                    <a:pt x="1" y="304"/>
                    <a:pt x="1" y="669"/>
                  </a:cubicBezTo>
                  <a:cubicBezTo>
                    <a:pt x="1" y="1064"/>
                    <a:pt x="305" y="1368"/>
                    <a:pt x="700" y="1368"/>
                  </a:cubicBezTo>
                  <a:cubicBezTo>
                    <a:pt x="1065" y="1368"/>
                    <a:pt x="1369" y="1064"/>
                    <a:pt x="1369" y="669"/>
                  </a:cubicBezTo>
                  <a:cubicBezTo>
                    <a:pt x="1369" y="304"/>
                    <a:pt x="1065" y="0"/>
                    <a:pt x="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2738150" y="627950"/>
              <a:ext cx="35000" cy="34225"/>
            </a:xfrm>
            <a:custGeom>
              <a:avLst/>
              <a:gdLst/>
              <a:ahLst/>
              <a:cxnLst/>
              <a:rect l="l" t="t" r="r" b="b"/>
              <a:pathLst>
                <a:path w="1400" h="1369" extrusionOk="0">
                  <a:moveTo>
                    <a:pt x="730" y="1"/>
                  </a:moveTo>
                  <a:cubicBezTo>
                    <a:pt x="305" y="1"/>
                    <a:pt x="1" y="305"/>
                    <a:pt x="31" y="700"/>
                  </a:cubicBezTo>
                  <a:cubicBezTo>
                    <a:pt x="31" y="1065"/>
                    <a:pt x="335" y="1368"/>
                    <a:pt x="730" y="1368"/>
                  </a:cubicBezTo>
                  <a:cubicBezTo>
                    <a:pt x="1095" y="1368"/>
                    <a:pt x="1399" y="1065"/>
                    <a:pt x="1399" y="700"/>
                  </a:cubicBezTo>
                  <a:cubicBezTo>
                    <a:pt x="1399"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2738150" y="314875"/>
              <a:ext cx="35000" cy="34225"/>
            </a:xfrm>
            <a:custGeom>
              <a:avLst/>
              <a:gdLst/>
              <a:ahLst/>
              <a:cxnLst/>
              <a:rect l="l" t="t" r="r" b="b"/>
              <a:pathLst>
                <a:path w="1400" h="1369" extrusionOk="0">
                  <a:moveTo>
                    <a:pt x="730" y="1"/>
                  </a:moveTo>
                  <a:cubicBezTo>
                    <a:pt x="305" y="1"/>
                    <a:pt x="1" y="305"/>
                    <a:pt x="31" y="669"/>
                  </a:cubicBezTo>
                  <a:cubicBezTo>
                    <a:pt x="31" y="1064"/>
                    <a:pt x="335" y="1368"/>
                    <a:pt x="730" y="1368"/>
                  </a:cubicBezTo>
                  <a:cubicBezTo>
                    <a:pt x="1095" y="1368"/>
                    <a:pt x="1399" y="1064"/>
                    <a:pt x="1399" y="669"/>
                  </a:cubicBezTo>
                  <a:cubicBezTo>
                    <a:pt x="1399"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2738150" y="471425"/>
              <a:ext cx="35000" cy="34200"/>
            </a:xfrm>
            <a:custGeom>
              <a:avLst/>
              <a:gdLst/>
              <a:ahLst/>
              <a:cxnLst/>
              <a:rect l="l" t="t" r="r" b="b"/>
              <a:pathLst>
                <a:path w="1400" h="1368" extrusionOk="0">
                  <a:moveTo>
                    <a:pt x="730" y="0"/>
                  </a:moveTo>
                  <a:cubicBezTo>
                    <a:pt x="305" y="0"/>
                    <a:pt x="1" y="304"/>
                    <a:pt x="31" y="669"/>
                  </a:cubicBezTo>
                  <a:cubicBezTo>
                    <a:pt x="31" y="1064"/>
                    <a:pt x="335" y="1368"/>
                    <a:pt x="730" y="1368"/>
                  </a:cubicBezTo>
                  <a:cubicBezTo>
                    <a:pt x="1095" y="1368"/>
                    <a:pt x="1399" y="1064"/>
                    <a:pt x="1399" y="669"/>
                  </a:cubicBezTo>
                  <a:cubicBezTo>
                    <a:pt x="1399"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2887100" y="627950"/>
              <a:ext cx="34225" cy="34225"/>
            </a:xfrm>
            <a:custGeom>
              <a:avLst/>
              <a:gdLst/>
              <a:ahLst/>
              <a:cxnLst/>
              <a:rect l="l" t="t" r="r" b="b"/>
              <a:pathLst>
                <a:path w="1369" h="1369" extrusionOk="0">
                  <a:moveTo>
                    <a:pt x="700" y="1"/>
                  </a:moveTo>
                  <a:cubicBezTo>
                    <a:pt x="304" y="1"/>
                    <a:pt x="0" y="305"/>
                    <a:pt x="0" y="700"/>
                  </a:cubicBezTo>
                  <a:cubicBezTo>
                    <a:pt x="0" y="1065"/>
                    <a:pt x="304" y="1368"/>
                    <a:pt x="700" y="1368"/>
                  </a:cubicBezTo>
                  <a:cubicBezTo>
                    <a:pt x="1064" y="1368"/>
                    <a:pt x="1368" y="1065"/>
                    <a:pt x="1368" y="70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2887100" y="314875"/>
              <a:ext cx="34225" cy="34225"/>
            </a:xfrm>
            <a:custGeom>
              <a:avLst/>
              <a:gdLst/>
              <a:ahLst/>
              <a:cxnLst/>
              <a:rect l="l" t="t" r="r" b="b"/>
              <a:pathLst>
                <a:path w="1369" h="1369" extrusionOk="0">
                  <a:moveTo>
                    <a:pt x="700" y="1"/>
                  </a:moveTo>
                  <a:cubicBezTo>
                    <a:pt x="304" y="1"/>
                    <a:pt x="0" y="305"/>
                    <a:pt x="0" y="669"/>
                  </a:cubicBezTo>
                  <a:cubicBezTo>
                    <a:pt x="0" y="1064"/>
                    <a:pt x="304" y="1368"/>
                    <a:pt x="700" y="1368"/>
                  </a:cubicBezTo>
                  <a:cubicBezTo>
                    <a:pt x="1064" y="1368"/>
                    <a:pt x="1368" y="1064"/>
                    <a:pt x="1368" y="669"/>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2887100" y="471425"/>
              <a:ext cx="34225" cy="34200"/>
            </a:xfrm>
            <a:custGeom>
              <a:avLst/>
              <a:gdLst/>
              <a:ahLst/>
              <a:cxnLst/>
              <a:rect l="l" t="t" r="r" b="b"/>
              <a:pathLst>
                <a:path w="1369" h="1368" extrusionOk="0">
                  <a:moveTo>
                    <a:pt x="700" y="0"/>
                  </a:moveTo>
                  <a:cubicBezTo>
                    <a:pt x="304" y="0"/>
                    <a:pt x="0" y="304"/>
                    <a:pt x="0" y="669"/>
                  </a:cubicBezTo>
                  <a:cubicBezTo>
                    <a:pt x="0" y="1064"/>
                    <a:pt x="304" y="1368"/>
                    <a:pt x="700" y="1368"/>
                  </a:cubicBezTo>
                  <a:cubicBezTo>
                    <a:pt x="1064" y="1368"/>
                    <a:pt x="1368" y="1064"/>
                    <a:pt x="1368" y="669"/>
                  </a:cubicBezTo>
                  <a:cubicBezTo>
                    <a:pt x="1368" y="304"/>
                    <a:pt x="1064" y="0"/>
                    <a:pt x="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3035275" y="627950"/>
              <a:ext cx="35750" cy="34225"/>
            </a:xfrm>
            <a:custGeom>
              <a:avLst/>
              <a:gdLst/>
              <a:ahLst/>
              <a:cxnLst/>
              <a:rect l="l" t="t" r="r" b="b"/>
              <a:pathLst>
                <a:path w="1430" h="1369" extrusionOk="0">
                  <a:moveTo>
                    <a:pt x="730" y="1"/>
                  </a:moveTo>
                  <a:cubicBezTo>
                    <a:pt x="305" y="1"/>
                    <a:pt x="1" y="305"/>
                    <a:pt x="31" y="700"/>
                  </a:cubicBezTo>
                  <a:cubicBezTo>
                    <a:pt x="31" y="1065"/>
                    <a:pt x="335" y="1368"/>
                    <a:pt x="730" y="1368"/>
                  </a:cubicBezTo>
                  <a:cubicBezTo>
                    <a:pt x="1095" y="1368"/>
                    <a:pt x="1429" y="1065"/>
                    <a:pt x="1429" y="700"/>
                  </a:cubicBezTo>
                  <a:cubicBezTo>
                    <a:pt x="1429"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3036025" y="314875"/>
              <a:ext cx="35000" cy="34225"/>
            </a:xfrm>
            <a:custGeom>
              <a:avLst/>
              <a:gdLst/>
              <a:ahLst/>
              <a:cxnLst/>
              <a:rect l="l" t="t" r="r" b="b"/>
              <a:pathLst>
                <a:path w="1400" h="1369" extrusionOk="0">
                  <a:moveTo>
                    <a:pt x="700" y="1"/>
                  </a:moveTo>
                  <a:cubicBezTo>
                    <a:pt x="275" y="1"/>
                    <a:pt x="1" y="305"/>
                    <a:pt x="1" y="669"/>
                  </a:cubicBezTo>
                  <a:cubicBezTo>
                    <a:pt x="1" y="1064"/>
                    <a:pt x="305" y="1368"/>
                    <a:pt x="700" y="1368"/>
                  </a:cubicBezTo>
                  <a:cubicBezTo>
                    <a:pt x="1065" y="1368"/>
                    <a:pt x="1399" y="1064"/>
                    <a:pt x="1399" y="669"/>
                  </a:cubicBezTo>
                  <a:cubicBezTo>
                    <a:pt x="1399"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3035275" y="471425"/>
              <a:ext cx="35750" cy="34200"/>
            </a:xfrm>
            <a:custGeom>
              <a:avLst/>
              <a:gdLst/>
              <a:ahLst/>
              <a:cxnLst/>
              <a:rect l="l" t="t" r="r" b="b"/>
              <a:pathLst>
                <a:path w="1430" h="1368" extrusionOk="0">
                  <a:moveTo>
                    <a:pt x="730" y="0"/>
                  </a:moveTo>
                  <a:cubicBezTo>
                    <a:pt x="305" y="0"/>
                    <a:pt x="1" y="304"/>
                    <a:pt x="31" y="669"/>
                  </a:cubicBezTo>
                  <a:cubicBezTo>
                    <a:pt x="31" y="1064"/>
                    <a:pt x="335" y="1368"/>
                    <a:pt x="730" y="1368"/>
                  </a:cubicBezTo>
                  <a:cubicBezTo>
                    <a:pt x="1095" y="1368"/>
                    <a:pt x="1429" y="1064"/>
                    <a:pt x="1429" y="669"/>
                  </a:cubicBezTo>
                  <a:cubicBezTo>
                    <a:pt x="1429"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3184975" y="627950"/>
              <a:ext cx="33450" cy="34225"/>
            </a:xfrm>
            <a:custGeom>
              <a:avLst/>
              <a:gdLst/>
              <a:ahLst/>
              <a:cxnLst/>
              <a:rect l="l" t="t" r="r" b="b"/>
              <a:pathLst>
                <a:path w="1338" h="1369" extrusionOk="0">
                  <a:moveTo>
                    <a:pt x="669" y="1"/>
                  </a:moveTo>
                  <a:cubicBezTo>
                    <a:pt x="304" y="1"/>
                    <a:pt x="1" y="305"/>
                    <a:pt x="1" y="700"/>
                  </a:cubicBezTo>
                  <a:cubicBezTo>
                    <a:pt x="1" y="1065"/>
                    <a:pt x="304" y="1368"/>
                    <a:pt x="669" y="1368"/>
                  </a:cubicBezTo>
                  <a:cubicBezTo>
                    <a:pt x="1034" y="1368"/>
                    <a:pt x="1338" y="1065"/>
                    <a:pt x="1338" y="700"/>
                  </a:cubicBezTo>
                  <a:cubicBezTo>
                    <a:pt x="1338" y="305"/>
                    <a:pt x="103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3184975" y="314875"/>
              <a:ext cx="34225" cy="34225"/>
            </a:xfrm>
            <a:custGeom>
              <a:avLst/>
              <a:gdLst/>
              <a:ahLst/>
              <a:cxnLst/>
              <a:rect l="l" t="t" r="r" b="b"/>
              <a:pathLst>
                <a:path w="1369" h="1369" extrusionOk="0">
                  <a:moveTo>
                    <a:pt x="669" y="1"/>
                  </a:moveTo>
                  <a:cubicBezTo>
                    <a:pt x="304" y="1"/>
                    <a:pt x="1" y="305"/>
                    <a:pt x="1" y="669"/>
                  </a:cubicBezTo>
                  <a:cubicBezTo>
                    <a:pt x="1" y="1064"/>
                    <a:pt x="304" y="1368"/>
                    <a:pt x="669" y="1368"/>
                  </a:cubicBezTo>
                  <a:cubicBezTo>
                    <a:pt x="1064" y="1368"/>
                    <a:pt x="1368" y="1064"/>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3184975" y="471425"/>
              <a:ext cx="34225" cy="34200"/>
            </a:xfrm>
            <a:custGeom>
              <a:avLst/>
              <a:gdLst/>
              <a:ahLst/>
              <a:cxnLst/>
              <a:rect l="l" t="t" r="r" b="b"/>
              <a:pathLst>
                <a:path w="1369" h="1368" extrusionOk="0">
                  <a:moveTo>
                    <a:pt x="669" y="0"/>
                  </a:moveTo>
                  <a:cubicBezTo>
                    <a:pt x="304" y="0"/>
                    <a:pt x="1" y="304"/>
                    <a:pt x="1" y="669"/>
                  </a:cubicBezTo>
                  <a:cubicBezTo>
                    <a:pt x="1" y="1064"/>
                    <a:pt x="304" y="1368"/>
                    <a:pt x="669" y="1368"/>
                  </a:cubicBezTo>
                  <a:cubicBezTo>
                    <a:pt x="1064" y="1368"/>
                    <a:pt x="1368" y="1064"/>
                    <a:pt x="1368" y="66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3333150" y="627950"/>
              <a:ext cx="34975" cy="34225"/>
            </a:xfrm>
            <a:custGeom>
              <a:avLst/>
              <a:gdLst/>
              <a:ahLst/>
              <a:cxnLst/>
              <a:rect l="l" t="t" r="r" b="b"/>
              <a:pathLst>
                <a:path w="1399" h="1369" extrusionOk="0">
                  <a:moveTo>
                    <a:pt x="700" y="1"/>
                  </a:moveTo>
                  <a:cubicBezTo>
                    <a:pt x="305" y="1"/>
                    <a:pt x="1" y="305"/>
                    <a:pt x="31" y="700"/>
                  </a:cubicBezTo>
                  <a:cubicBezTo>
                    <a:pt x="31" y="1065"/>
                    <a:pt x="335" y="1368"/>
                    <a:pt x="700" y="1368"/>
                  </a:cubicBezTo>
                  <a:cubicBezTo>
                    <a:pt x="1095" y="1368"/>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3333150" y="314875"/>
              <a:ext cx="34975" cy="34225"/>
            </a:xfrm>
            <a:custGeom>
              <a:avLst/>
              <a:gdLst/>
              <a:ahLst/>
              <a:cxnLst/>
              <a:rect l="l" t="t" r="r" b="b"/>
              <a:pathLst>
                <a:path w="1399" h="1369" extrusionOk="0">
                  <a:moveTo>
                    <a:pt x="700" y="1"/>
                  </a:moveTo>
                  <a:cubicBezTo>
                    <a:pt x="305" y="1"/>
                    <a:pt x="1" y="305"/>
                    <a:pt x="31" y="669"/>
                  </a:cubicBezTo>
                  <a:cubicBezTo>
                    <a:pt x="31" y="1064"/>
                    <a:pt x="335" y="1368"/>
                    <a:pt x="700" y="1368"/>
                  </a:cubicBezTo>
                  <a:cubicBezTo>
                    <a:pt x="1095" y="1368"/>
                    <a:pt x="1399" y="1064"/>
                    <a:pt x="1399" y="669"/>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3333150" y="471425"/>
              <a:ext cx="34975" cy="34200"/>
            </a:xfrm>
            <a:custGeom>
              <a:avLst/>
              <a:gdLst/>
              <a:ahLst/>
              <a:cxnLst/>
              <a:rect l="l" t="t" r="r" b="b"/>
              <a:pathLst>
                <a:path w="1399" h="1368" extrusionOk="0">
                  <a:moveTo>
                    <a:pt x="700" y="0"/>
                  </a:moveTo>
                  <a:cubicBezTo>
                    <a:pt x="305" y="0"/>
                    <a:pt x="1" y="304"/>
                    <a:pt x="31" y="669"/>
                  </a:cubicBezTo>
                  <a:cubicBezTo>
                    <a:pt x="31" y="1064"/>
                    <a:pt x="335" y="1368"/>
                    <a:pt x="700" y="1368"/>
                  </a:cubicBezTo>
                  <a:cubicBezTo>
                    <a:pt x="1095" y="1368"/>
                    <a:pt x="1399" y="1064"/>
                    <a:pt x="1399" y="669"/>
                  </a:cubicBezTo>
                  <a:cubicBezTo>
                    <a:pt x="1399" y="304"/>
                    <a:pt x="1095" y="0"/>
                    <a:pt x="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3482100" y="627950"/>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3482100" y="314875"/>
              <a:ext cx="34225" cy="34225"/>
            </a:xfrm>
            <a:custGeom>
              <a:avLst/>
              <a:gdLst/>
              <a:ahLst/>
              <a:cxnLst/>
              <a:rect l="l" t="t" r="r" b="b"/>
              <a:pathLst>
                <a:path w="1369" h="1369" extrusionOk="0">
                  <a:moveTo>
                    <a:pt x="669" y="1"/>
                  </a:moveTo>
                  <a:cubicBezTo>
                    <a:pt x="304" y="1"/>
                    <a:pt x="0" y="305"/>
                    <a:pt x="0" y="669"/>
                  </a:cubicBezTo>
                  <a:cubicBezTo>
                    <a:pt x="0" y="1064"/>
                    <a:pt x="304" y="1368"/>
                    <a:pt x="669" y="1368"/>
                  </a:cubicBezTo>
                  <a:cubicBezTo>
                    <a:pt x="1064" y="1368"/>
                    <a:pt x="1368" y="1064"/>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3482100" y="471425"/>
              <a:ext cx="34225" cy="34200"/>
            </a:xfrm>
            <a:custGeom>
              <a:avLst/>
              <a:gdLst/>
              <a:ahLst/>
              <a:cxnLst/>
              <a:rect l="l" t="t" r="r" b="b"/>
              <a:pathLst>
                <a:path w="1369" h="1368" extrusionOk="0">
                  <a:moveTo>
                    <a:pt x="669" y="0"/>
                  </a:moveTo>
                  <a:cubicBezTo>
                    <a:pt x="304" y="0"/>
                    <a:pt x="0" y="304"/>
                    <a:pt x="0" y="669"/>
                  </a:cubicBezTo>
                  <a:cubicBezTo>
                    <a:pt x="0" y="1064"/>
                    <a:pt x="304" y="1368"/>
                    <a:pt x="669" y="1368"/>
                  </a:cubicBezTo>
                  <a:cubicBezTo>
                    <a:pt x="1064" y="1368"/>
                    <a:pt x="1368" y="1064"/>
                    <a:pt x="1368" y="66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3630275" y="627950"/>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3630275" y="314875"/>
              <a:ext cx="34225" cy="34225"/>
            </a:xfrm>
            <a:custGeom>
              <a:avLst/>
              <a:gdLst/>
              <a:ahLst/>
              <a:cxnLst/>
              <a:rect l="l" t="t" r="r" b="b"/>
              <a:pathLst>
                <a:path w="1369" h="1369" extrusionOk="0">
                  <a:moveTo>
                    <a:pt x="669" y="1"/>
                  </a:moveTo>
                  <a:cubicBezTo>
                    <a:pt x="304" y="1"/>
                    <a:pt x="0" y="305"/>
                    <a:pt x="0" y="669"/>
                  </a:cubicBezTo>
                  <a:cubicBezTo>
                    <a:pt x="0" y="1064"/>
                    <a:pt x="304" y="1368"/>
                    <a:pt x="669" y="1368"/>
                  </a:cubicBezTo>
                  <a:cubicBezTo>
                    <a:pt x="1064" y="1368"/>
                    <a:pt x="1368" y="1064"/>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3630275" y="471425"/>
              <a:ext cx="34225" cy="34200"/>
            </a:xfrm>
            <a:custGeom>
              <a:avLst/>
              <a:gdLst/>
              <a:ahLst/>
              <a:cxnLst/>
              <a:rect l="l" t="t" r="r" b="b"/>
              <a:pathLst>
                <a:path w="1369" h="1368" extrusionOk="0">
                  <a:moveTo>
                    <a:pt x="669" y="0"/>
                  </a:moveTo>
                  <a:cubicBezTo>
                    <a:pt x="304" y="0"/>
                    <a:pt x="0" y="304"/>
                    <a:pt x="0" y="669"/>
                  </a:cubicBezTo>
                  <a:cubicBezTo>
                    <a:pt x="0" y="1064"/>
                    <a:pt x="304" y="1368"/>
                    <a:pt x="669" y="1368"/>
                  </a:cubicBezTo>
                  <a:cubicBezTo>
                    <a:pt x="1064" y="1368"/>
                    <a:pt x="1368" y="1064"/>
                    <a:pt x="1368" y="66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1"/>
        <p:cNvGrpSpPr/>
        <p:nvPr/>
      </p:nvGrpSpPr>
      <p:grpSpPr>
        <a:xfrm>
          <a:off x="0" y="0"/>
          <a:ext cx="0" cy="0"/>
          <a:chOff x="0" y="0"/>
          <a:chExt cx="0" cy="0"/>
        </a:xfrm>
      </p:grpSpPr>
      <p:sp>
        <p:nvSpPr>
          <p:cNvPr id="442" name="Google Shape;442;p7"/>
          <p:cNvSpPr txBox="1">
            <a:spLocks noGrp="1"/>
          </p:cNvSpPr>
          <p:nvPr>
            <p:ph type="title"/>
          </p:nvPr>
        </p:nvSpPr>
        <p:spPr>
          <a:xfrm>
            <a:off x="2328872" y="887025"/>
            <a:ext cx="4215000" cy="1030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3" name="Google Shape;443;p7"/>
          <p:cNvSpPr txBox="1">
            <a:spLocks noGrp="1"/>
          </p:cNvSpPr>
          <p:nvPr>
            <p:ph type="body" idx="1"/>
          </p:nvPr>
        </p:nvSpPr>
        <p:spPr>
          <a:xfrm>
            <a:off x="2328866" y="1843575"/>
            <a:ext cx="4484700" cy="2436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2"/>
              </a:buClr>
              <a:buSzPts val="1400"/>
              <a:buChar char="●"/>
              <a:defRPr/>
            </a:lvl1pPr>
            <a:lvl2pPr marL="914400" lvl="1" indent="-317500" rtl="0">
              <a:spcBef>
                <a:spcPts val="0"/>
              </a:spcBef>
              <a:spcAft>
                <a:spcPts val="0"/>
              </a:spcAft>
              <a:buSzPts val="1400"/>
              <a:buChar char="○"/>
              <a:defRPr/>
            </a:lvl2pPr>
            <a:lvl3pPr marL="1371600" lvl="2" indent="-311150" rtl="0">
              <a:spcBef>
                <a:spcPts val="0"/>
              </a:spcBef>
              <a:spcAft>
                <a:spcPts val="0"/>
              </a:spcAft>
              <a:buSzPts val="1300"/>
              <a:buChar char="■"/>
              <a:defRPr sz="1300"/>
            </a:lvl3pPr>
            <a:lvl4pPr marL="1828800" lvl="3" indent="-311150" rtl="0">
              <a:spcBef>
                <a:spcPts val="0"/>
              </a:spcBef>
              <a:spcAft>
                <a:spcPts val="0"/>
              </a:spcAft>
              <a:buSzPts val="1300"/>
              <a:buChar char="●"/>
              <a:defRPr sz="1300"/>
            </a:lvl4pPr>
            <a:lvl5pPr marL="2286000" lvl="4" indent="-311150" rtl="0">
              <a:spcBef>
                <a:spcPts val="0"/>
              </a:spcBef>
              <a:spcAft>
                <a:spcPts val="0"/>
              </a:spcAft>
              <a:buSzPts val="1300"/>
              <a:buChar char="○"/>
              <a:defRPr sz="1300"/>
            </a:lvl5pPr>
            <a:lvl6pPr marL="2743200" lvl="5" indent="-311150" rtl="0">
              <a:spcBef>
                <a:spcPts val="0"/>
              </a:spcBef>
              <a:spcAft>
                <a:spcPts val="0"/>
              </a:spcAft>
              <a:buSzPts val="1300"/>
              <a:buChar char="■"/>
              <a:defRPr sz="1300"/>
            </a:lvl6pPr>
            <a:lvl7pPr marL="3200400" lvl="6" indent="-311150" rtl="0">
              <a:spcBef>
                <a:spcPts val="0"/>
              </a:spcBef>
              <a:spcAft>
                <a:spcPts val="0"/>
              </a:spcAft>
              <a:buSzPts val="1300"/>
              <a:buChar char="●"/>
              <a:defRPr sz="1300"/>
            </a:lvl7pPr>
            <a:lvl8pPr marL="3657600" lvl="7" indent="-311150" rtl="0">
              <a:spcBef>
                <a:spcPts val="0"/>
              </a:spcBef>
              <a:spcAft>
                <a:spcPts val="0"/>
              </a:spcAft>
              <a:buSzPts val="1300"/>
              <a:buChar char="○"/>
              <a:defRPr sz="1300"/>
            </a:lvl8pPr>
            <a:lvl9pPr marL="4114800" lvl="8" indent="-311150" rtl="0">
              <a:spcBef>
                <a:spcPts val="0"/>
              </a:spcBef>
              <a:spcAft>
                <a:spcPts val="0"/>
              </a:spcAft>
              <a:buSzPts val="1300"/>
              <a:buChar char="■"/>
              <a:defRPr sz="1300"/>
            </a:lvl9pPr>
          </a:lstStyle>
          <a:p>
            <a:endParaRPr/>
          </a:p>
        </p:txBody>
      </p:sp>
      <p:grpSp>
        <p:nvGrpSpPr>
          <p:cNvPr id="444" name="Google Shape;444;p7"/>
          <p:cNvGrpSpPr/>
          <p:nvPr/>
        </p:nvGrpSpPr>
        <p:grpSpPr>
          <a:xfrm>
            <a:off x="-75" y="255413"/>
            <a:ext cx="10688731" cy="4888188"/>
            <a:chOff x="-75" y="255413"/>
            <a:chExt cx="10688731" cy="4888188"/>
          </a:xfrm>
        </p:grpSpPr>
        <p:sp>
          <p:nvSpPr>
            <p:cNvPr id="445" name="Google Shape;445;p7"/>
            <p:cNvSpPr/>
            <p:nvPr/>
          </p:nvSpPr>
          <p:spPr>
            <a:xfrm rot="5400000" flipH="1">
              <a:off x="-26025" y="2215450"/>
              <a:ext cx="2954100" cy="29022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7"/>
            <p:cNvSpPr/>
            <p:nvPr/>
          </p:nvSpPr>
          <p:spPr>
            <a:xfrm flipH="1">
              <a:off x="339387" y="304756"/>
              <a:ext cx="841263" cy="235254"/>
            </a:xfrm>
            <a:custGeom>
              <a:avLst/>
              <a:gdLst/>
              <a:ahLst/>
              <a:cxnLst/>
              <a:rect l="l" t="t" r="r" b="b"/>
              <a:pathLst>
                <a:path w="27721" h="7752" extrusionOk="0">
                  <a:moveTo>
                    <a:pt x="0" y="0"/>
                  </a:moveTo>
                  <a:lnTo>
                    <a:pt x="0" y="7751"/>
                  </a:lnTo>
                  <a:lnTo>
                    <a:pt x="27721" y="7751"/>
                  </a:lnTo>
                  <a:lnTo>
                    <a:pt x="277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7"/>
            <p:cNvSpPr/>
            <p:nvPr/>
          </p:nvSpPr>
          <p:spPr>
            <a:xfrm rot="10800000" flipH="1">
              <a:off x="7349051" y="352139"/>
              <a:ext cx="3339605" cy="3041716"/>
            </a:xfrm>
            <a:custGeom>
              <a:avLst/>
              <a:gdLst/>
              <a:ahLst/>
              <a:cxnLst/>
              <a:rect l="l" t="t" r="r" b="b"/>
              <a:pathLst>
                <a:path w="123712" h="112677" extrusionOk="0">
                  <a:moveTo>
                    <a:pt x="61856" y="0"/>
                  </a:moveTo>
                  <a:cubicBezTo>
                    <a:pt x="47433" y="0"/>
                    <a:pt x="33010" y="5502"/>
                    <a:pt x="22007" y="16505"/>
                  </a:cubicBezTo>
                  <a:cubicBezTo>
                    <a:pt x="1" y="38512"/>
                    <a:pt x="1" y="74196"/>
                    <a:pt x="22007" y="96172"/>
                  </a:cubicBezTo>
                  <a:cubicBezTo>
                    <a:pt x="33010" y="107175"/>
                    <a:pt x="47433" y="112677"/>
                    <a:pt x="61856" y="112677"/>
                  </a:cubicBezTo>
                  <a:cubicBezTo>
                    <a:pt x="76279" y="112677"/>
                    <a:pt x="90701" y="107175"/>
                    <a:pt x="101705" y="96172"/>
                  </a:cubicBezTo>
                  <a:cubicBezTo>
                    <a:pt x="123711" y="74196"/>
                    <a:pt x="123711" y="38512"/>
                    <a:pt x="101705" y="16505"/>
                  </a:cubicBezTo>
                  <a:cubicBezTo>
                    <a:pt x="90701" y="5502"/>
                    <a:pt x="76279" y="0"/>
                    <a:pt x="618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7"/>
            <p:cNvGrpSpPr/>
            <p:nvPr/>
          </p:nvGrpSpPr>
          <p:grpSpPr>
            <a:xfrm rot="5400000">
              <a:off x="7555650" y="3284225"/>
              <a:ext cx="304750" cy="2174075"/>
              <a:chOff x="6321425" y="110475"/>
              <a:chExt cx="304750" cy="2174075"/>
            </a:xfrm>
          </p:grpSpPr>
          <p:sp>
            <p:nvSpPr>
              <p:cNvPr id="449" name="Google Shape;449;p7"/>
              <p:cNvSpPr/>
              <p:nvPr/>
            </p:nvSpPr>
            <p:spPr>
              <a:xfrm>
                <a:off x="6321425" y="110475"/>
                <a:ext cx="304750" cy="232550"/>
              </a:xfrm>
              <a:custGeom>
                <a:avLst/>
                <a:gdLst/>
                <a:ahLst/>
                <a:cxnLst/>
                <a:rect l="l" t="t" r="r" b="b"/>
                <a:pathLst>
                  <a:path w="12190" h="9302" extrusionOk="0">
                    <a:moveTo>
                      <a:pt x="1" y="1"/>
                    </a:moveTo>
                    <a:lnTo>
                      <a:pt x="1" y="2128"/>
                    </a:lnTo>
                    <a:lnTo>
                      <a:pt x="12189" y="9302"/>
                    </a:lnTo>
                    <a:lnTo>
                      <a:pt x="12189" y="720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7"/>
              <p:cNvSpPr/>
              <p:nvPr/>
            </p:nvSpPr>
            <p:spPr>
              <a:xfrm>
                <a:off x="6321425" y="305000"/>
                <a:ext cx="304750" cy="232575"/>
              </a:xfrm>
              <a:custGeom>
                <a:avLst/>
                <a:gdLst/>
                <a:ahLst/>
                <a:cxnLst/>
                <a:rect l="l" t="t" r="r" b="b"/>
                <a:pathLst>
                  <a:path w="12190" h="9303" extrusionOk="0">
                    <a:moveTo>
                      <a:pt x="1" y="1"/>
                    </a:moveTo>
                    <a:lnTo>
                      <a:pt x="1" y="2098"/>
                    </a:lnTo>
                    <a:lnTo>
                      <a:pt x="12189" y="9302"/>
                    </a:lnTo>
                    <a:lnTo>
                      <a:pt x="12189" y="717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7"/>
              <p:cNvSpPr/>
              <p:nvPr/>
            </p:nvSpPr>
            <p:spPr>
              <a:xfrm>
                <a:off x="6321425" y="498775"/>
                <a:ext cx="304750" cy="232550"/>
              </a:xfrm>
              <a:custGeom>
                <a:avLst/>
                <a:gdLst/>
                <a:ahLst/>
                <a:cxnLst/>
                <a:rect l="l" t="t" r="r" b="b"/>
                <a:pathLst>
                  <a:path w="12190" h="9302" extrusionOk="0">
                    <a:moveTo>
                      <a:pt x="1" y="1"/>
                    </a:moveTo>
                    <a:lnTo>
                      <a:pt x="1" y="2129"/>
                    </a:lnTo>
                    <a:lnTo>
                      <a:pt x="12189" y="9302"/>
                    </a:lnTo>
                    <a:lnTo>
                      <a:pt x="12189" y="717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7"/>
              <p:cNvSpPr/>
              <p:nvPr/>
            </p:nvSpPr>
            <p:spPr>
              <a:xfrm>
                <a:off x="6321425" y="693325"/>
                <a:ext cx="304750" cy="231775"/>
              </a:xfrm>
              <a:custGeom>
                <a:avLst/>
                <a:gdLst/>
                <a:ahLst/>
                <a:cxnLst/>
                <a:rect l="l" t="t" r="r" b="b"/>
                <a:pathLst>
                  <a:path w="12190" h="9271" extrusionOk="0">
                    <a:moveTo>
                      <a:pt x="1" y="0"/>
                    </a:moveTo>
                    <a:lnTo>
                      <a:pt x="1" y="2097"/>
                    </a:lnTo>
                    <a:lnTo>
                      <a:pt x="12189" y="9271"/>
                    </a:lnTo>
                    <a:lnTo>
                      <a:pt x="12189" y="717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7"/>
              <p:cNvSpPr/>
              <p:nvPr/>
            </p:nvSpPr>
            <p:spPr>
              <a:xfrm>
                <a:off x="6321425" y="887100"/>
                <a:ext cx="304750" cy="232550"/>
              </a:xfrm>
              <a:custGeom>
                <a:avLst/>
                <a:gdLst/>
                <a:ahLst/>
                <a:cxnLst/>
                <a:rect l="l" t="t" r="r" b="b"/>
                <a:pathLst>
                  <a:path w="12190" h="9302" extrusionOk="0">
                    <a:moveTo>
                      <a:pt x="1" y="0"/>
                    </a:moveTo>
                    <a:lnTo>
                      <a:pt x="1" y="2128"/>
                    </a:lnTo>
                    <a:lnTo>
                      <a:pt x="12189" y="9301"/>
                    </a:lnTo>
                    <a:lnTo>
                      <a:pt x="12189" y="717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7"/>
              <p:cNvSpPr/>
              <p:nvPr/>
            </p:nvSpPr>
            <p:spPr>
              <a:xfrm>
                <a:off x="6321425" y="1080850"/>
                <a:ext cx="304750" cy="233325"/>
              </a:xfrm>
              <a:custGeom>
                <a:avLst/>
                <a:gdLst/>
                <a:ahLst/>
                <a:cxnLst/>
                <a:rect l="l" t="t" r="r" b="b"/>
                <a:pathLst>
                  <a:path w="12190" h="9333" extrusionOk="0">
                    <a:moveTo>
                      <a:pt x="1" y="1"/>
                    </a:moveTo>
                    <a:lnTo>
                      <a:pt x="1" y="2129"/>
                    </a:lnTo>
                    <a:lnTo>
                      <a:pt x="12189" y="9332"/>
                    </a:lnTo>
                    <a:lnTo>
                      <a:pt x="12189" y="723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7"/>
              <p:cNvSpPr/>
              <p:nvPr/>
            </p:nvSpPr>
            <p:spPr>
              <a:xfrm>
                <a:off x="6321425" y="1276150"/>
                <a:ext cx="304750" cy="232550"/>
              </a:xfrm>
              <a:custGeom>
                <a:avLst/>
                <a:gdLst/>
                <a:ahLst/>
                <a:cxnLst/>
                <a:rect l="l" t="t" r="r" b="b"/>
                <a:pathLst>
                  <a:path w="12190" h="9302" extrusionOk="0">
                    <a:moveTo>
                      <a:pt x="1" y="1"/>
                    </a:moveTo>
                    <a:lnTo>
                      <a:pt x="1" y="2068"/>
                    </a:lnTo>
                    <a:lnTo>
                      <a:pt x="12189" y="9302"/>
                    </a:lnTo>
                    <a:lnTo>
                      <a:pt x="12189" y="717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7"/>
              <p:cNvSpPr/>
              <p:nvPr/>
            </p:nvSpPr>
            <p:spPr>
              <a:xfrm>
                <a:off x="6321425" y="1469925"/>
                <a:ext cx="304750" cy="232550"/>
              </a:xfrm>
              <a:custGeom>
                <a:avLst/>
                <a:gdLst/>
                <a:ahLst/>
                <a:cxnLst/>
                <a:rect l="l" t="t" r="r" b="b"/>
                <a:pathLst>
                  <a:path w="12190" h="9302" extrusionOk="0">
                    <a:moveTo>
                      <a:pt x="1" y="1"/>
                    </a:moveTo>
                    <a:lnTo>
                      <a:pt x="1" y="2128"/>
                    </a:lnTo>
                    <a:lnTo>
                      <a:pt x="12189" y="9302"/>
                    </a:lnTo>
                    <a:lnTo>
                      <a:pt x="12189" y="717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7"/>
              <p:cNvSpPr/>
              <p:nvPr/>
            </p:nvSpPr>
            <p:spPr>
              <a:xfrm>
                <a:off x="6321425" y="1664450"/>
                <a:ext cx="304750" cy="231800"/>
              </a:xfrm>
              <a:custGeom>
                <a:avLst/>
                <a:gdLst/>
                <a:ahLst/>
                <a:cxnLst/>
                <a:rect l="l" t="t" r="r" b="b"/>
                <a:pathLst>
                  <a:path w="12190" h="9272" extrusionOk="0">
                    <a:moveTo>
                      <a:pt x="1" y="1"/>
                    </a:moveTo>
                    <a:lnTo>
                      <a:pt x="1" y="2098"/>
                    </a:lnTo>
                    <a:lnTo>
                      <a:pt x="12189" y="9271"/>
                    </a:lnTo>
                    <a:lnTo>
                      <a:pt x="12189" y="717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7"/>
              <p:cNvSpPr/>
              <p:nvPr/>
            </p:nvSpPr>
            <p:spPr>
              <a:xfrm>
                <a:off x="6321425" y="1858225"/>
                <a:ext cx="304750" cy="232550"/>
              </a:xfrm>
              <a:custGeom>
                <a:avLst/>
                <a:gdLst/>
                <a:ahLst/>
                <a:cxnLst/>
                <a:rect l="l" t="t" r="r" b="b"/>
                <a:pathLst>
                  <a:path w="12190" h="9302" extrusionOk="0">
                    <a:moveTo>
                      <a:pt x="1" y="1"/>
                    </a:moveTo>
                    <a:lnTo>
                      <a:pt x="1" y="2128"/>
                    </a:lnTo>
                    <a:lnTo>
                      <a:pt x="12189" y="9302"/>
                    </a:lnTo>
                    <a:lnTo>
                      <a:pt x="12189" y="717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7"/>
              <p:cNvSpPr/>
              <p:nvPr/>
            </p:nvSpPr>
            <p:spPr>
              <a:xfrm>
                <a:off x="6321425" y="2052000"/>
                <a:ext cx="304750" cy="232550"/>
              </a:xfrm>
              <a:custGeom>
                <a:avLst/>
                <a:gdLst/>
                <a:ahLst/>
                <a:cxnLst/>
                <a:rect l="l" t="t" r="r" b="b"/>
                <a:pathLst>
                  <a:path w="12190" h="9302" extrusionOk="0">
                    <a:moveTo>
                      <a:pt x="1" y="1"/>
                    </a:moveTo>
                    <a:lnTo>
                      <a:pt x="1" y="2128"/>
                    </a:lnTo>
                    <a:lnTo>
                      <a:pt x="12189" y="9302"/>
                    </a:lnTo>
                    <a:lnTo>
                      <a:pt x="12189" y="720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 name="Google Shape;460;p7"/>
            <p:cNvGrpSpPr/>
            <p:nvPr/>
          </p:nvGrpSpPr>
          <p:grpSpPr>
            <a:xfrm>
              <a:off x="657079" y="770889"/>
              <a:ext cx="702925" cy="702925"/>
              <a:chOff x="1256725" y="1383150"/>
              <a:chExt cx="702925" cy="702925"/>
            </a:xfrm>
          </p:grpSpPr>
          <p:sp>
            <p:nvSpPr>
              <p:cNvPr id="461" name="Google Shape;461;p7"/>
              <p:cNvSpPr/>
              <p:nvPr/>
            </p:nvSpPr>
            <p:spPr>
              <a:xfrm>
                <a:off x="1512800" y="1640000"/>
                <a:ext cx="189250" cy="190000"/>
              </a:xfrm>
              <a:custGeom>
                <a:avLst/>
                <a:gdLst/>
                <a:ahLst/>
                <a:cxnLst/>
                <a:rect l="l" t="t" r="r" b="b"/>
                <a:pathLst>
                  <a:path w="7570" h="7600" extrusionOk="0">
                    <a:moveTo>
                      <a:pt x="1" y="1"/>
                    </a:moveTo>
                    <a:lnTo>
                      <a:pt x="1" y="7600"/>
                    </a:lnTo>
                    <a:lnTo>
                      <a:pt x="7569" y="7600"/>
                    </a:lnTo>
                    <a:lnTo>
                      <a:pt x="7569" y="5837"/>
                    </a:lnTo>
                    <a:lnTo>
                      <a:pt x="1703" y="5837"/>
                    </a:lnTo>
                    <a:lnTo>
                      <a:pt x="17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7"/>
              <p:cNvSpPr/>
              <p:nvPr/>
            </p:nvSpPr>
            <p:spPr>
              <a:xfrm>
                <a:off x="1640475" y="1512350"/>
                <a:ext cx="189975" cy="189225"/>
              </a:xfrm>
              <a:custGeom>
                <a:avLst/>
                <a:gdLst/>
                <a:ahLst/>
                <a:cxnLst/>
                <a:rect l="l" t="t" r="r" b="b"/>
                <a:pathLst>
                  <a:path w="7599" h="7569" extrusionOk="0">
                    <a:moveTo>
                      <a:pt x="0" y="0"/>
                    </a:moveTo>
                    <a:lnTo>
                      <a:pt x="0" y="7569"/>
                    </a:lnTo>
                    <a:lnTo>
                      <a:pt x="7599" y="7569"/>
                    </a:lnTo>
                    <a:lnTo>
                      <a:pt x="7599" y="5866"/>
                    </a:lnTo>
                    <a:lnTo>
                      <a:pt x="1733" y="5866"/>
                    </a:lnTo>
                    <a:lnTo>
                      <a:pt x="17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7"/>
              <p:cNvSpPr/>
              <p:nvPr/>
            </p:nvSpPr>
            <p:spPr>
              <a:xfrm>
                <a:off x="1769650" y="1383150"/>
                <a:ext cx="190000" cy="189250"/>
              </a:xfrm>
              <a:custGeom>
                <a:avLst/>
                <a:gdLst/>
                <a:ahLst/>
                <a:cxnLst/>
                <a:rect l="l" t="t" r="r" b="b"/>
                <a:pathLst>
                  <a:path w="7600" h="7570" extrusionOk="0">
                    <a:moveTo>
                      <a:pt x="0" y="1"/>
                    </a:moveTo>
                    <a:lnTo>
                      <a:pt x="0" y="7569"/>
                    </a:lnTo>
                    <a:lnTo>
                      <a:pt x="7599" y="7569"/>
                    </a:lnTo>
                    <a:lnTo>
                      <a:pt x="7599" y="5867"/>
                    </a:lnTo>
                    <a:lnTo>
                      <a:pt x="1733" y="5867"/>
                    </a:lnTo>
                    <a:lnTo>
                      <a:pt x="17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7"/>
              <p:cNvSpPr/>
              <p:nvPr/>
            </p:nvSpPr>
            <p:spPr>
              <a:xfrm>
                <a:off x="1256725" y="1897600"/>
                <a:ext cx="188475" cy="188475"/>
              </a:xfrm>
              <a:custGeom>
                <a:avLst/>
                <a:gdLst/>
                <a:ahLst/>
                <a:cxnLst/>
                <a:rect l="l" t="t" r="r" b="b"/>
                <a:pathLst>
                  <a:path w="7539" h="7539" extrusionOk="0">
                    <a:moveTo>
                      <a:pt x="0" y="1"/>
                    </a:moveTo>
                    <a:lnTo>
                      <a:pt x="0" y="7539"/>
                    </a:lnTo>
                    <a:lnTo>
                      <a:pt x="7538" y="7539"/>
                    </a:lnTo>
                    <a:lnTo>
                      <a:pt x="7538" y="5837"/>
                    </a:lnTo>
                    <a:lnTo>
                      <a:pt x="1702" y="5837"/>
                    </a:lnTo>
                    <a:lnTo>
                      <a:pt x="17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7"/>
              <p:cNvSpPr/>
              <p:nvPr/>
            </p:nvSpPr>
            <p:spPr>
              <a:xfrm>
                <a:off x="1383625" y="1769175"/>
                <a:ext cx="189225" cy="190000"/>
              </a:xfrm>
              <a:custGeom>
                <a:avLst/>
                <a:gdLst/>
                <a:ahLst/>
                <a:cxnLst/>
                <a:rect l="l" t="t" r="r" b="b"/>
                <a:pathLst>
                  <a:path w="7569" h="7600" extrusionOk="0">
                    <a:moveTo>
                      <a:pt x="0" y="1"/>
                    </a:moveTo>
                    <a:lnTo>
                      <a:pt x="0" y="7600"/>
                    </a:lnTo>
                    <a:lnTo>
                      <a:pt x="7569" y="7600"/>
                    </a:lnTo>
                    <a:lnTo>
                      <a:pt x="7569" y="5837"/>
                    </a:lnTo>
                    <a:lnTo>
                      <a:pt x="1702" y="5837"/>
                    </a:lnTo>
                    <a:lnTo>
                      <a:pt x="17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7"/>
            <p:cNvGrpSpPr/>
            <p:nvPr/>
          </p:nvGrpSpPr>
          <p:grpSpPr>
            <a:xfrm>
              <a:off x="7555613" y="255413"/>
              <a:ext cx="1277425" cy="569175"/>
              <a:chOff x="4282600" y="755500"/>
              <a:chExt cx="1277425" cy="569175"/>
            </a:xfrm>
          </p:grpSpPr>
          <p:sp>
            <p:nvSpPr>
              <p:cNvPr id="467" name="Google Shape;467;p7"/>
              <p:cNvSpPr/>
              <p:nvPr/>
            </p:nvSpPr>
            <p:spPr>
              <a:xfrm>
                <a:off x="5520475" y="1284375"/>
                <a:ext cx="39550" cy="40300"/>
              </a:xfrm>
              <a:custGeom>
                <a:avLst/>
                <a:gdLst/>
                <a:ahLst/>
                <a:cxnLst/>
                <a:rect l="l" t="t" r="r" b="b"/>
                <a:pathLst>
                  <a:path w="1582" h="1612" extrusionOk="0">
                    <a:moveTo>
                      <a:pt x="791" y="0"/>
                    </a:moveTo>
                    <a:cubicBezTo>
                      <a:pt x="335" y="0"/>
                      <a:pt x="0" y="396"/>
                      <a:pt x="0" y="821"/>
                    </a:cubicBezTo>
                    <a:cubicBezTo>
                      <a:pt x="0" y="1277"/>
                      <a:pt x="335" y="1611"/>
                      <a:pt x="791" y="1611"/>
                    </a:cubicBezTo>
                    <a:cubicBezTo>
                      <a:pt x="1247" y="1611"/>
                      <a:pt x="1581" y="1277"/>
                      <a:pt x="1581" y="821"/>
                    </a:cubicBezTo>
                    <a:cubicBezTo>
                      <a:pt x="1581"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7"/>
              <p:cNvSpPr/>
              <p:nvPr/>
            </p:nvSpPr>
            <p:spPr>
              <a:xfrm>
                <a:off x="5520475" y="1152900"/>
                <a:ext cx="39550" cy="39550"/>
              </a:xfrm>
              <a:custGeom>
                <a:avLst/>
                <a:gdLst/>
                <a:ahLst/>
                <a:cxnLst/>
                <a:rect l="l" t="t" r="r" b="b"/>
                <a:pathLst>
                  <a:path w="1582" h="1582" extrusionOk="0">
                    <a:moveTo>
                      <a:pt x="791" y="1"/>
                    </a:moveTo>
                    <a:cubicBezTo>
                      <a:pt x="335" y="1"/>
                      <a:pt x="0" y="366"/>
                      <a:pt x="0" y="791"/>
                    </a:cubicBezTo>
                    <a:cubicBezTo>
                      <a:pt x="0" y="1186"/>
                      <a:pt x="335" y="1582"/>
                      <a:pt x="791" y="1582"/>
                    </a:cubicBezTo>
                    <a:cubicBezTo>
                      <a:pt x="1247" y="1582"/>
                      <a:pt x="1581" y="1186"/>
                      <a:pt x="1581" y="791"/>
                    </a:cubicBezTo>
                    <a:cubicBezTo>
                      <a:pt x="1581"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a:off x="5520475" y="1020700"/>
                <a:ext cx="39550" cy="39525"/>
              </a:xfrm>
              <a:custGeom>
                <a:avLst/>
                <a:gdLst/>
                <a:ahLst/>
                <a:cxnLst/>
                <a:rect l="l" t="t" r="r" b="b"/>
                <a:pathLst>
                  <a:path w="1582" h="1581" extrusionOk="0">
                    <a:moveTo>
                      <a:pt x="791" y="0"/>
                    </a:moveTo>
                    <a:cubicBezTo>
                      <a:pt x="335" y="0"/>
                      <a:pt x="0" y="365"/>
                      <a:pt x="0" y="790"/>
                    </a:cubicBezTo>
                    <a:cubicBezTo>
                      <a:pt x="0" y="1216"/>
                      <a:pt x="335" y="1581"/>
                      <a:pt x="791" y="1581"/>
                    </a:cubicBezTo>
                    <a:cubicBezTo>
                      <a:pt x="1247" y="1581"/>
                      <a:pt x="1581" y="1246"/>
                      <a:pt x="1581" y="790"/>
                    </a:cubicBezTo>
                    <a:cubicBezTo>
                      <a:pt x="1581" y="33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7"/>
              <p:cNvSpPr/>
              <p:nvPr/>
            </p:nvSpPr>
            <p:spPr>
              <a:xfrm>
                <a:off x="5520475" y="887700"/>
                <a:ext cx="39550" cy="39550"/>
              </a:xfrm>
              <a:custGeom>
                <a:avLst/>
                <a:gdLst/>
                <a:ahLst/>
                <a:cxnLst/>
                <a:rect l="l" t="t" r="r" b="b"/>
                <a:pathLst>
                  <a:path w="1582" h="1582" extrusionOk="0">
                    <a:moveTo>
                      <a:pt x="791" y="1"/>
                    </a:moveTo>
                    <a:cubicBezTo>
                      <a:pt x="335" y="1"/>
                      <a:pt x="0" y="366"/>
                      <a:pt x="0" y="791"/>
                    </a:cubicBezTo>
                    <a:cubicBezTo>
                      <a:pt x="0" y="1247"/>
                      <a:pt x="335" y="1581"/>
                      <a:pt x="791" y="1581"/>
                    </a:cubicBezTo>
                    <a:cubicBezTo>
                      <a:pt x="1247" y="1581"/>
                      <a:pt x="1581" y="1217"/>
                      <a:pt x="1581" y="791"/>
                    </a:cubicBezTo>
                    <a:cubicBezTo>
                      <a:pt x="1581"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7"/>
              <p:cNvSpPr/>
              <p:nvPr/>
            </p:nvSpPr>
            <p:spPr>
              <a:xfrm>
                <a:off x="5520475" y="755500"/>
                <a:ext cx="39550" cy="40300"/>
              </a:xfrm>
              <a:custGeom>
                <a:avLst/>
                <a:gdLst/>
                <a:ahLst/>
                <a:cxnLst/>
                <a:rect l="l" t="t" r="r" b="b"/>
                <a:pathLst>
                  <a:path w="1582" h="1612" extrusionOk="0">
                    <a:moveTo>
                      <a:pt x="791" y="0"/>
                    </a:moveTo>
                    <a:cubicBezTo>
                      <a:pt x="335" y="0"/>
                      <a:pt x="0" y="395"/>
                      <a:pt x="0" y="790"/>
                    </a:cubicBezTo>
                    <a:cubicBezTo>
                      <a:pt x="0" y="1216"/>
                      <a:pt x="335" y="1611"/>
                      <a:pt x="791" y="1611"/>
                    </a:cubicBezTo>
                    <a:cubicBezTo>
                      <a:pt x="1247" y="1611"/>
                      <a:pt x="1581" y="1216"/>
                      <a:pt x="1581" y="790"/>
                    </a:cubicBezTo>
                    <a:cubicBezTo>
                      <a:pt x="1581" y="334"/>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7"/>
              <p:cNvSpPr/>
              <p:nvPr/>
            </p:nvSpPr>
            <p:spPr>
              <a:xfrm>
                <a:off x="5365450" y="1284375"/>
                <a:ext cx="40300" cy="40300"/>
              </a:xfrm>
              <a:custGeom>
                <a:avLst/>
                <a:gdLst/>
                <a:ahLst/>
                <a:cxnLst/>
                <a:rect l="l" t="t" r="r" b="b"/>
                <a:pathLst>
                  <a:path w="1612" h="1612" extrusionOk="0">
                    <a:moveTo>
                      <a:pt x="791" y="0"/>
                    </a:moveTo>
                    <a:cubicBezTo>
                      <a:pt x="335" y="0"/>
                      <a:pt x="1" y="396"/>
                      <a:pt x="1" y="821"/>
                    </a:cubicBezTo>
                    <a:cubicBezTo>
                      <a:pt x="1" y="1277"/>
                      <a:pt x="335" y="1611"/>
                      <a:pt x="791" y="1611"/>
                    </a:cubicBezTo>
                    <a:cubicBezTo>
                      <a:pt x="1247" y="1611"/>
                      <a:pt x="1612" y="1277"/>
                      <a:pt x="1612" y="821"/>
                    </a:cubicBezTo>
                    <a:cubicBezTo>
                      <a:pt x="1612"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7"/>
              <p:cNvSpPr/>
              <p:nvPr/>
            </p:nvSpPr>
            <p:spPr>
              <a:xfrm>
                <a:off x="5365450" y="1152900"/>
                <a:ext cx="40300" cy="39550"/>
              </a:xfrm>
              <a:custGeom>
                <a:avLst/>
                <a:gdLst/>
                <a:ahLst/>
                <a:cxnLst/>
                <a:rect l="l" t="t" r="r" b="b"/>
                <a:pathLst>
                  <a:path w="1612" h="1582" extrusionOk="0">
                    <a:moveTo>
                      <a:pt x="791" y="1"/>
                    </a:moveTo>
                    <a:cubicBezTo>
                      <a:pt x="335" y="1"/>
                      <a:pt x="1" y="366"/>
                      <a:pt x="1" y="791"/>
                    </a:cubicBezTo>
                    <a:cubicBezTo>
                      <a:pt x="1" y="1186"/>
                      <a:pt x="335" y="1582"/>
                      <a:pt x="791" y="1582"/>
                    </a:cubicBezTo>
                    <a:cubicBezTo>
                      <a:pt x="1247" y="1582"/>
                      <a:pt x="1612" y="1186"/>
                      <a:pt x="1612" y="791"/>
                    </a:cubicBezTo>
                    <a:cubicBezTo>
                      <a:pt x="1612"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a:off x="5365450" y="1020700"/>
                <a:ext cx="40300" cy="39525"/>
              </a:xfrm>
              <a:custGeom>
                <a:avLst/>
                <a:gdLst/>
                <a:ahLst/>
                <a:cxnLst/>
                <a:rect l="l" t="t" r="r" b="b"/>
                <a:pathLst>
                  <a:path w="1612" h="1581" extrusionOk="0">
                    <a:moveTo>
                      <a:pt x="791" y="0"/>
                    </a:moveTo>
                    <a:cubicBezTo>
                      <a:pt x="335" y="0"/>
                      <a:pt x="1" y="365"/>
                      <a:pt x="1" y="790"/>
                    </a:cubicBezTo>
                    <a:cubicBezTo>
                      <a:pt x="1" y="1216"/>
                      <a:pt x="335" y="1581"/>
                      <a:pt x="791" y="1581"/>
                    </a:cubicBezTo>
                    <a:cubicBezTo>
                      <a:pt x="1247" y="1581"/>
                      <a:pt x="1612" y="1246"/>
                      <a:pt x="1612" y="790"/>
                    </a:cubicBezTo>
                    <a:cubicBezTo>
                      <a:pt x="1612" y="33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a:off x="5365450" y="887700"/>
                <a:ext cx="40300" cy="39550"/>
              </a:xfrm>
              <a:custGeom>
                <a:avLst/>
                <a:gdLst/>
                <a:ahLst/>
                <a:cxnLst/>
                <a:rect l="l" t="t" r="r" b="b"/>
                <a:pathLst>
                  <a:path w="1612" h="1582" extrusionOk="0">
                    <a:moveTo>
                      <a:pt x="791" y="1"/>
                    </a:moveTo>
                    <a:cubicBezTo>
                      <a:pt x="335" y="1"/>
                      <a:pt x="1" y="366"/>
                      <a:pt x="1" y="791"/>
                    </a:cubicBezTo>
                    <a:cubicBezTo>
                      <a:pt x="1" y="1247"/>
                      <a:pt x="335" y="1581"/>
                      <a:pt x="791" y="1581"/>
                    </a:cubicBezTo>
                    <a:cubicBezTo>
                      <a:pt x="1247" y="1581"/>
                      <a:pt x="1612" y="1217"/>
                      <a:pt x="1612" y="791"/>
                    </a:cubicBezTo>
                    <a:cubicBezTo>
                      <a:pt x="1612"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a:off x="5365450" y="755500"/>
                <a:ext cx="40300" cy="40300"/>
              </a:xfrm>
              <a:custGeom>
                <a:avLst/>
                <a:gdLst/>
                <a:ahLst/>
                <a:cxnLst/>
                <a:rect l="l" t="t" r="r" b="b"/>
                <a:pathLst>
                  <a:path w="1612" h="1612" extrusionOk="0">
                    <a:moveTo>
                      <a:pt x="791" y="0"/>
                    </a:moveTo>
                    <a:cubicBezTo>
                      <a:pt x="335" y="0"/>
                      <a:pt x="1" y="395"/>
                      <a:pt x="1" y="790"/>
                    </a:cubicBezTo>
                    <a:cubicBezTo>
                      <a:pt x="1" y="1216"/>
                      <a:pt x="335" y="1611"/>
                      <a:pt x="791" y="1611"/>
                    </a:cubicBezTo>
                    <a:cubicBezTo>
                      <a:pt x="1247" y="1611"/>
                      <a:pt x="1612" y="1216"/>
                      <a:pt x="1612" y="790"/>
                    </a:cubicBezTo>
                    <a:cubicBezTo>
                      <a:pt x="1612" y="334"/>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a:off x="5210450" y="1284375"/>
                <a:ext cx="40300" cy="40300"/>
              </a:xfrm>
              <a:custGeom>
                <a:avLst/>
                <a:gdLst/>
                <a:ahLst/>
                <a:cxnLst/>
                <a:rect l="l" t="t" r="r" b="b"/>
                <a:pathLst>
                  <a:path w="1612" h="1612" extrusionOk="0">
                    <a:moveTo>
                      <a:pt x="821" y="0"/>
                    </a:moveTo>
                    <a:cubicBezTo>
                      <a:pt x="365" y="0"/>
                      <a:pt x="0" y="396"/>
                      <a:pt x="0" y="821"/>
                    </a:cubicBezTo>
                    <a:cubicBezTo>
                      <a:pt x="0" y="1277"/>
                      <a:pt x="334" y="1611"/>
                      <a:pt x="821" y="1611"/>
                    </a:cubicBezTo>
                    <a:cubicBezTo>
                      <a:pt x="1277" y="1611"/>
                      <a:pt x="1611" y="1277"/>
                      <a:pt x="1611" y="821"/>
                    </a:cubicBezTo>
                    <a:cubicBezTo>
                      <a:pt x="1611"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7"/>
              <p:cNvSpPr/>
              <p:nvPr/>
            </p:nvSpPr>
            <p:spPr>
              <a:xfrm>
                <a:off x="5210450" y="1152900"/>
                <a:ext cx="40300" cy="39550"/>
              </a:xfrm>
              <a:custGeom>
                <a:avLst/>
                <a:gdLst/>
                <a:ahLst/>
                <a:cxnLst/>
                <a:rect l="l" t="t" r="r" b="b"/>
                <a:pathLst>
                  <a:path w="1612" h="1582" extrusionOk="0">
                    <a:moveTo>
                      <a:pt x="821" y="1"/>
                    </a:moveTo>
                    <a:cubicBezTo>
                      <a:pt x="365" y="1"/>
                      <a:pt x="0" y="366"/>
                      <a:pt x="0" y="791"/>
                    </a:cubicBezTo>
                    <a:cubicBezTo>
                      <a:pt x="0" y="1186"/>
                      <a:pt x="334" y="1582"/>
                      <a:pt x="821" y="1582"/>
                    </a:cubicBezTo>
                    <a:cubicBezTo>
                      <a:pt x="1277" y="1582"/>
                      <a:pt x="1611" y="1186"/>
                      <a:pt x="1611" y="791"/>
                    </a:cubicBezTo>
                    <a:cubicBezTo>
                      <a:pt x="1611" y="33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7"/>
              <p:cNvSpPr/>
              <p:nvPr/>
            </p:nvSpPr>
            <p:spPr>
              <a:xfrm>
                <a:off x="5210450" y="1020700"/>
                <a:ext cx="40300" cy="39525"/>
              </a:xfrm>
              <a:custGeom>
                <a:avLst/>
                <a:gdLst/>
                <a:ahLst/>
                <a:cxnLst/>
                <a:rect l="l" t="t" r="r" b="b"/>
                <a:pathLst>
                  <a:path w="1612" h="1581" extrusionOk="0">
                    <a:moveTo>
                      <a:pt x="821" y="0"/>
                    </a:moveTo>
                    <a:cubicBezTo>
                      <a:pt x="365" y="0"/>
                      <a:pt x="0" y="365"/>
                      <a:pt x="0" y="790"/>
                    </a:cubicBezTo>
                    <a:cubicBezTo>
                      <a:pt x="0" y="1216"/>
                      <a:pt x="334" y="1581"/>
                      <a:pt x="821" y="1581"/>
                    </a:cubicBezTo>
                    <a:cubicBezTo>
                      <a:pt x="1277" y="1581"/>
                      <a:pt x="1611" y="1246"/>
                      <a:pt x="1611" y="790"/>
                    </a:cubicBezTo>
                    <a:cubicBezTo>
                      <a:pt x="1611" y="33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a:off x="5210450" y="887700"/>
                <a:ext cx="40300" cy="39550"/>
              </a:xfrm>
              <a:custGeom>
                <a:avLst/>
                <a:gdLst/>
                <a:ahLst/>
                <a:cxnLst/>
                <a:rect l="l" t="t" r="r" b="b"/>
                <a:pathLst>
                  <a:path w="1612" h="1582" extrusionOk="0">
                    <a:moveTo>
                      <a:pt x="821" y="1"/>
                    </a:moveTo>
                    <a:cubicBezTo>
                      <a:pt x="365" y="1"/>
                      <a:pt x="0" y="366"/>
                      <a:pt x="0" y="791"/>
                    </a:cubicBezTo>
                    <a:cubicBezTo>
                      <a:pt x="0" y="1247"/>
                      <a:pt x="334" y="1581"/>
                      <a:pt x="821" y="1581"/>
                    </a:cubicBezTo>
                    <a:cubicBezTo>
                      <a:pt x="1277" y="1581"/>
                      <a:pt x="1611" y="1217"/>
                      <a:pt x="1611" y="791"/>
                    </a:cubicBezTo>
                    <a:cubicBezTo>
                      <a:pt x="1611" y="33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a:off x="5210450" y="755500"/>
                <a:ext cx="40300" cy="40300"/>
              </a:xfrm>
              <a:custGeom>
                <a:avLst/>
                <a:gdLst/>
                <a:ahLst/>
                <a:cxnLst/>
                <a:rect l="l" t="t" r="r" b="b"/>
                <a:pathLst>
                  <a:path w="1612" h="1612" extrusionOk="0">
                    <a:moveTo>
                      <a:pt x="821" y="0"/>
                    </a:moveTo>
                    <a:cubicBezTo>
                      <a:pt x="365" y="0"/>
                      <a:pt x="0" y="395"/>
                      <a:pt x="0" y="790"/>
                    </a:cubicBezTo>
                    <a:cubicBezTo>
                      <a:pt x="0" y="1216"/>
                      <a:pt x="334" y="1611"/>
                      <a:pt x="821" y="1611"/>
                    </a:cubicBezTo>
                    <a:cubicBezTo>
                      <a:pt x="1277" y="1611"/>
                      <a:pt x="1611" y="1216"/>
                      <a:pt x="1611" y="790"/>
                    </a:cubicBezTo>
                    <a:cubicBezTo>
                      <a:pt x="1611" y="334"/>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7"/>
              <p:cNvSpPr/>
              <p:nvPr/>
            </p:nvSpPr>
            <p:spPr>
              <a:xfrm>
                <a:off x="5056175" y="1284375"/>
                <a:ext cx="39550" cy="40300"/>
              </a:xfrm>
              <a:custGeom>
                <a:avLst/>
                <a:gdLst/>
                <a:ahLst/>
                <a:cxnLst/>
                <a:rect l="l" t="t" r="r" b="b"/>
                <a:pathLst>
                  <a:path w="1582" h="1612" extrusionOk="0">
                    <a:moveTo>
                      <a:pt x="791" y="0"/>
                    </a:moveTo>
                    <a:cubicBezTo>
                      <a:pt x="335" y="0"/>
                      <a:pt x="1" y="396"/>
                      <a:pt x="1" y="821"/>
                    </a:cubicBezTo>
                    <a:cubicBezTo>
                      <a:pt x="1" y="1277"/>
                      <a:pt x="335" y="1611"/>
                      <a:pt x="791" y="1611"/>
                    </a:cubicBezTo>
                    <a:cubicBezTo>
                      <a:pt x="1247" y="1611"/>
                      <a:pt x="1581" y="1277"/>
                      <a:pt x="1581" y="821"/>
                    </a:cubicBezTo>
                    <a:cubicBezTo>
                      <a:pt x="1581" y="36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7"/>
              <p:cNvSpPr/>
              <p:nvPr/>
            </p:nvSpPr>
            <p:spPr>
              <a:xfrm>
                <a:off x="5056175" y="1152900"/>
                <a:ext cx="39550" cy="39550"/>
              </a:xfrm>
              <a:custGeom>
                <a:avLst/>
                <a:gdLst/>
                <a:ahLst/>
                <a:cxnLst/>
                <a:rect l="l" t="t" r="r" b="b"/>
                <a:pathLst>
                  <a:path w="1582" h="1582" extrusionOk="0">
                    <a:moveTo>
                      <a:pt x="791" y="1"/>
                    </a:moveTo>
                    <a:cubicBezTo>
                      <a:pt x="335" y="1"/>
                      <a:pt x="1" y="366"/>
                      <a:pt x="1" y="791"/>
                    </a:cubicBezTo>
                    <a:cubicBezTo>
                      <a:pt x="1" y="1186"/>
                      <a:pt x="335" y="1582"/>
                      <a:pt x="791" y="1582"/>
                    </a:cubicBezTo>
                    <a:cubicBezTo>
                      <a:pt x="1247" y="1582"/>
                      <a:pt x="1581" y="1186"/>
                      <a:pt x="1581" y="791"/>
                    </a:cubicBezTo>
                    <a:cubicBezTo>
                      <a:pt x="1581" y="335"/>
                      <a:pt x="121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7"/>
              <p:cNvSpPr/>
              <p:nvPr/>
            </p:nvSpPr>
            <p:spPr>
              <a:xfrm>
                <a:off x="5056175" y="1020700"/>
                <a:ext cx="39550" cy="39525"/>
              </a:xfrm>
              <a:custGeom>
                <a:avLst/>
                <a:gdLst/>
                <a:ahLst/>
                <a:cxnLst/>
                <a:rect l="l" t="t" r="r" b="b"/>
                <a:pathLst>
                  <a:path w="1582" h="1581" extrusionOk="0">
                    <a:moveTo>
                      <a:pt x="791" y="0"/>
                    </a:moveTo>
                    <a:cubicBezTo>
                      <a:pt x="335" y="0"/>
                      <a:pt x="1" y="365"/>
                      <a:pt x="1" y="790"/>
                    </a:cubicBezTo>
                    <a:cubicBezTo>
                      <a:pt x="1" y="1216"/>
                      <a:pt x="335" y="1550"/>
                      <a:pt x="791" y="1581"/>
                    </a:cubicBezTo>
                    <a:cubicBezTo>
                      <a:pt x="1247" y="1581"/>
                      <a:pt x="1581" y="1246"/>
                      <a:pt x="1581" y="790"/>
                    </a:cubicBezTo>
                    <a:cubicBezTo>
                      <a:pt x="1581" y="33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7"/>
              <p:cNvSpPr/>
              <p:nvPr/>
            </p:nvSpPr>
            <p:spPr>
              <a:xfrm>
                <a:off x="5056175" y="887700"/>
                <a:ext cx="39550" cy="39550"/>
              </a:xfrm>
              <a:custGeom>
                <a:avLst/>
                <a:gdLst/>
                <a:ahLst/>
                <a:cxnLst/>
                <a:rect l="l" t="t" r="r" b="b"/>
                <a:pathLst>
                  <a:path w="1582" h="1582" extrusionOk="0">
                    <a:moveTo>
                      <a:pt x="791" y="1"/>
                    </a:moveTo>
                    <a:cubicBezTo>
                      <a:pt x="335" y="1"/>
                      <a:pt x="1" y="366"/>
                      <a:pt x="1" y="791"/>
                    </a:cubicBezTo>
                    <a:cubicBezTo>
                      <a:pt x="1" y="1247"/>
                      <a:pt x="335" y="1581"/>
                      <a:pt x="791" y="1581"/>
                    </a:cubicBezTo>
                    <a:cubicBezTo>
                      <a:pt x="1247" y="1581"/>
                      <a:pt x="1581" y="1217"/>
                      <a:pt x="1581" y="791"/>
                    </a:cubicBezTo>
                    <a:cubicBezTo>
                      <a:pt x="1581" y="335"/>
                      <a:pt x="121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7"/>
              <p:cNvSpPr/>
              <p:nvPr/>
            </p:nvSpPr>
            <p:spPr>
              <a:xfrm>
                <a:off x="5056175" y="755500"/>
                <a:ext cx="39550" cy="40300"/>
              </a:xfrm>
              <a:custGeom>
                <a:avLst/>
                <a:gdLst/>
                <a:ahLst/>
                <a:cxnLst/>
                <a:rect l="l" t="t" r="r" b="b"/>
                <a:pathLst>
                  <a:path w="1582" h="1612" extrusionOk="0">
                    <a:moveTo>
                      <a:pt x="791" y="0"/>
                    </a:moveTo>
                    <a:cubicBezTo>
                      <a:pt x="335" y="0"/>
                      <a:pt x="1" y="395"/>
                      <a:pt x="1" y="790"/>
                    </a:cubicBezTo>
                    <a:cubicBezTo>
                      <a:pt x="1" y="1216"/>
                      <a:pt x="335" y="1581"/>
                      <a:pt x="791" y="1611"/>
                    </a:cubicBezTo>
                    <a:cubicBezTo>
                      <a:pt x="1247" y="1611"/>
                      <a:pt x="1581" y="1216"/>
                      <a:pt x="1581" y="790"/>
                    </a:cubicBezTo>
                    <a:cubicBezTo>
                      <a:pt x="1581" y="334"/>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7"/>
              <p:cNvSpPr/>
              <p:nvPr/>
            </p:nvSpPr>
            <p:spPr>
              <a:xfrm>
                <a:off x="4901150" y="1284375"/>
                <a:ext cx="39550" cy="40300"/>
              </a:xfrm>
              <a:custGeom>
                <a:avLst/>
                <a:gdLst/>
                <a:ahLst/>
                <a:cxnLst/>
                <a:rect l="l" t="t" r="r" b="b"/>
                <a:pathLst>
                  <a:path w="1582" h="1612" extrusionOk="0">
                    <a:moveTo>
                      <a:pt x="791" y="0"/>
                    </a:moveTo>
                    <a:cubicBezTo>
                      <a:pt x="335" y="0"/>
                      <a:pt x="1" y="396"/>
                      <a:pt x="1" y="821"/>
                    </a:cubicBezTo>
                    <a:cubicBezTo>
                      <a:pt x="1" y="1277"/>
                      <a:pt x="335" y="1611"/>
                      <a:pt x="791" y="1611"/>
                    </a:cubicBezTo>
                    <a:cubicBezTo>
                      <a:pt x="1247" y="1611"/>
                      <a:pt x="1582" y="1277"/>
                      <a:pt x="1582" y="821"/>
                    </a:cubicBezTo>
                    <a:cubicBezTo>
                      <a:pt x="1582"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7"/>
              <p:cNvSpPr/>
              <p:nvPr/>
            </p:nvSpPr>
            <p:spPr>
              <a:xfrm>
                <a:off x="4901150" y="1152900"/>
                <a:ext cx="39550" cy="39550"/>
              </a:xfrm>
              <a:custGeom>
                <a:avLst/>
                <a:gdLst/>
                <a:ahLst/>
                <a:cxnLst/>
                <a:rect l="l" t="t" r="r" b="b"/>
                <a:pathLst>
                  <a:path w="1582" h="1582" extrusionOk="0">
                    <a:moveTo>
                      <a:pt x="791" y="1"/>
                    </a:moveTo>
                    <a:cubicBezTo>
                      <a:pt x="335" y="1"/>
                      <a:pt x="1" y="366"/>
                      <a:pt x="1" y="791"/>
                    </a:cubicBezTo>
                    <a:cubicBezTo>
                      <a:pt x="1" y="1186"/>
                      <a:pt x="335" y="1582"/>
                      <a:pt x="791" y="1582"/>
                    </a:cubicBezTo>
                    <a:cubicBezTo>
                      <a:pt x="1247" y="1582"/>
                      <a:pt x="1582" y="1186"/>
                      <a:pt x="1582" y="791"/>
                    </a:cubicBezTo>
                    <a:cubicBezTo>
                      <a:pt x="1582"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7"/>
              <p:cNvSpPr/>
              <p:nvPr/>
            </p:nvSpPr>
            <p:spPr>
              <a:xfrm>
                <a:off x="4901150" y="1020700"/>
                <a:ext cx="39550" cy="39525"/>
              </a:xfrm>
              <a:custGeom>
                <a:avLst/>
                <a:gdLst/>
                <a:ahLst/>
                <a:cxnLst/>
                <a:rect l="l" t="t" r="r" b="b"/>
                <a:pathLst>
                  <a:path w="1582" h="1581" extrusionOk="0">
                    <a:moveTo>
                      <a:pt x="791" y="0"/>
                    </a:moveTo>
                    <a:cubicBezTo>
                      <a:pt x="366" y="0"/>
                      <a:pt x="1" y="365"/>
                      <a:pt x="1" y="790"/>
                    </a:cubicBezTo>
                    <a:cubicBezTo>
                      <a:pt x="1" y="1216"/>
                      <a:pt x="366" y="1581"/>
                      <a:pt x="791" y="1581"/>
                    </a:cubicBezTo>
                    <a:cubicBezTo>
                      <a:pt x="1217" y="1581"/>
                      <a:pt x="1582" y="1216"/>
                      <a:pt x="1582" y="790"/>
                    </a:cubicBezTo>
                    <a:cubicBezTo>
                      <a:pt x="1582" y="36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7"/>
              <p:cNvSpPr/>
              <p:nvPr/>
            </p:nvSpPr>
            <p:spPr>
              <a:xfrm>
                <a:off x="4901150" y="887700"/>
                <a:ext cx="39550" cy="39550"/>
              </a:xfrm>
              <a:custGeom>
                <a:avLst/>
                <a:gdLst/>
                <a:ahLst/>
                <a:cxnLst/>
                <a:rect l="l" t="t" r="r" b="b"/>
                <a:pathLst>
                  <a:path w="1582" h="1582" extrusionOk="0">
                    <a:moveTo>
                      <a:pt x="791" y="1"/>
                    </a:moveTo>
                    <a:cubicBezTo>
                      <a:pt x="335" y="1"/>
                      <a:pt x="1" y="366"/>
                      <a:pt x="1" y="791"/>
                    </a:cubicBezTo>
                    <a:cubicBezTo>
                      <a:pt x="1" y="1247"/>
                      <a:pt x="335" y="1581"/>
                      <a:pt x="791" y="1581"/>
                    </a:cubicBezTo>
                    <a:cubicBezTo>
                      <a:pt x="1247" y="1581"/>
                      <a:pt x="1582" y="1217"/>
                      <a:pt x="1582" y="791"/>
                    </a:cubicBezTo>
                    <a:cubicBezTo>
                      <a:pt x="1582"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7"/>
              <p:cNvSpPr/>
              <p:nvPr/>
            </p:nvSpPr>
            <p:spPr>
              <a:xfrm>
                <a:off x="4901150" y="755500"/>
                <a:ext cx="39550" cy="40300"/>
              </a:xfrm>
              <a:custGeom>
                <a:avLst/>
                <a:gdLst/>
                <a:ahLst/>
                <a:cxnLst/>
                <a:rect l="l" t="t" r="r" b="b"/>
                <a:pathLst>
                  <a:path w="1582" h="1612" extrusionOk="0">
                    <a:moveTo>
                      <a:pt x="791" y="0"/>
                    </a:moveTo>
                    <a:cubicBezTo>
                      <a:pt x="335" y="0"/>
                      <a:pt x="1" y="395"/>
                      <a:pt x="1" y="790"/>
                    </a:cubicBezTo>
                    <a:cubicBezTo>
                      <a:pt x="1" y="1216"/>
                      <a:pt x="335" y="1611"/>
                      <a:pt x="791" y="1611"/>
                    </a:cubicBezTo>
                    <a:cubicBezTo>
                      <a:pt x="1247" y="1611"/>
                      <a:pt x="1582" y="1216"/>
                      <a:pt x="1582" y="790"/>
                    </a:cubicBezTo>
                    <a:cubicBezTo>
                      <a:pt x="1582" y="334"/>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7"/>
              <p:cNvSpPr/>
              <p:nvPr/>
            </p:nvSpPr>
            <p:spPr>
              <a:xfrm>
                <a:off x="4746150" y="1284375"/>
                <a:ext cx="40300" cy="40300"/>
              </a:xfrm>
              <a:custGeom>
                <a:avLst/>
                <a:gdLst/>
                <a:ahLst/>
                <a:cxnLst/>
                <a:rect l="l" t="t" r="r" b="b"/>
                <a:pathLst>
                  <a:path w="1612" h="1612" extrusionOk="0">
                    <a:moveTo>
                      <a:pt x="791" y="0"/>
                    </a:moveTo>
                    <a:cubicBezTo>
                      <a:pt x="335" y="0"/>
                      <a:pt x="0" y="396"/>
                      <a:pt x="0" y="821"/>
                    </a:cubicBezTo>
                    <a:cubicBezTo>
                      <a:pt x="0" y="1277"/>
                      <a:pt x="335" y="1611"/>
                      <a:pt x="791" y="1611"/>
                    </a:cubicBezTo>
                    <a:cubicBezTo>
                      <a:pt x="1246" y="1611"/>
                      <a:pt x="1611" y="1277"/>
                      <a:pt x="1611" y="821"/>
                    </a:cubicBezTo>
                    <a:cubicBezTo>
                      <a:pt x="1611" y="365"/>
                      <a:pt x="1246"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7"/>
              <p:cNvSpPr/>
              <p:nvPr/>
            </p:nvSpPr>
            <p:spPr>
              <a:xfrm>
                <a:off x="4746150" y="1152900"/>
                <a:ext cx="40300" cy="39550"/>
              </a:xfrm>
              <a:custGeom>
                <a:avLst/>
                <a:gdLst/>
                <a:ahLst/>
                <a:cxnLst/>
                <a:rect l="l" t="t" r="r" b="b"/>
                <a:pathLst>
                  <a:path w="1612" h="1582" extrusionOk="0">
                    <a:moveTo>
                      <a:pt x="791" y="1"/>
                    </a:moveTo>
                    <a:cubicBezTo>
                      <a:pt x="335" y="1"/>
                      <a:pt x="0" y="366"/>
                      <a:pt x="0" y="791"/>
                    </a:cubicBezTo>
                    <a:cubicBezTo>
                      <a:pt x="0" y="1186"/>
                      <a:pt x="335" y="1582"/>
                      <a:pt x="791" y="1582"/>
                    </a:cubicBezTo>
                    <a:cubicBezTo>
                      <a:pt x="1246" y="1582"/>
                      <a:pt x="1611" y="1186"/>
                      <a:pt x="1611" y="791"/>
                    </a:cubicBezTo>
                    <a:cubicBezTo>
                      <a:pt x="1611" y="335"/>
                      <a:pt x="1246"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7"/>
              <p:cNvSpPr/>
              <p:nvPr/>
            </p:nvSpPr>
            <p:spPr>
              <a:xfrm>
                <a:off x="4746150" y="1020700"/>
                <a:ext cx="40300" cy="39525"/>
              </a:xfrm>
              <a:custGeom>
                <a:avLst/>
                <a:gdLst/>
                <a:ahLst/>
                <a:cxnLst/>
                <a:rect l="l" t="t" r="r" b="b"/>
                <a:pathLst>
                  <a:path w="1612" h="1581" extrusionOk="0">
                    <a:moveTo>
                      <a:pt x="791" y="0"/>
                    </a:moveTo>
                    <a:cubicBezTo>
                      <a:pt x="335" y="0"/>
                      <a:pt x="0" y="365"/>
                      <a:pt x="0" y="790"/>
                    </a:cubicBezTo>
                    <a:cubicBezTo>
                      <a:pt x="0" y="1216"/>
                      <a:pt x="335" y="1581"/>
                      <a:pt x="791" y="1581"/>
                    </a:cubicBezTo>
                    <a:cubicBezTo>
                      <a:pt x="1246" y="1581"/>
                      <a:pt x="1611" y="1246"/>
                      <a:pt x="1611" y="790"/>
                    </a:cubicBezTo>
                    <a:cubicBezTo>
                      <a:pt x="1611" y="335"/>
                      <a:pt x="1246"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4746150" y="887700"/>
                <a:ext cx="40300" cy="39550"/>
              </a:xfrm>
              <a:custGeom>
                <a:avLst/>
                <a:gdLst/>
                <a:ahLst/>
                <a:cxnLst/>
                <a:rect l="l" t="t" r="r" b="b"/>
                <a:pathLst>
                  <a:path w="1612" h="1582" extrusionOk="0">
                    <a:moveTo>
                      <a:pt x="791" y="1"/>
                    </a:moveTo>
                    <a:cubicBezTo>
                      <a:pt x="335" y="1"/>
                      <a:pt x="0" y="366"/>
                      <a:pt x="0" y="791"/>
                    </a:cubicBezTo>
                    <a:cubicBezTo>
                      <a:pt x="0" y="1247"/>
                      <a:pt x="335" y="1581"/>
                      <a:pt x="791" y="1581"/>
                    </a:cubicBezTo>
                    <a:cubicBezTo>
                      <a:pt x="1246" y="1581"/>
                      <a:pt x="1611" y="1217"/>
                      <a:pt x="1611" y="791"/>
                    </a:cubicBezTo>
                    <a:cubicBezTo>
                      <a:pt x="1611" y="335"/>
                      <a:pt x="1246"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4746150" y="755500"/>
                <a:ext cx="40300" cy="40300"/>
              </a:xfrm>
              <a:custGeom>
                <a:avLst/>
                <a:gdLst/>
                <a:ahLst/>
                <a:cxnLst/>
                <a:rect l="l" t="t" r="r" b="b"/>
                <a:pathLst>
                  <a:path w="1612" h="1612" extrusionOk="0">
                    <a:moveTo>
                      <a:pt x="791" y="0"/>
                    </a:moveTo>
                    <a:cubicBezTo>
                      <a:pt x="335" y="0"/>
                      <a:pt x="0" y="395"/>
                      <a:pt x="0" y="790"/>
                    </a:cubicBezTo>
                    <a:cubicBezTo>
                      <a:pt x="0" y="1216"/>
                      <a:pt x="335" y="1611"/>
                      <a:pt x="791" y="1611"/>
                    </a:cubicBezTo>
                    <a:cubicBezTo>
                      <a:pt x="1246" y="1611"/>
                      <a:pt x="1611" y="1216"/>
                      <a:pt x="1611" y="790"/>
                    </a:cubicBezTo>
                    <a:cubicBezTo>
                      <a:pt x="1611" y="334"/>
                      <a:pt x="1246"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4591125" y="1284375"/>
                <a:ext cx="40300" cy="40300"/>
              </a:xfrm>
              <a:custGeom>
                <a:avLst/>
                <a:gdLst/>
                <a:ahLst/>
                <a:cxnLst/>
                <a:rect l="l" t="t" r="r" b="b"/>
                <a:pathLst>
                  <a:path w="1612" h="1612" extrusionOk="0">
                    <a:moveTo>
                      <a:pt x="821" y="0"/>
                    </a:moveTo>
                    <a:cubicBezTo>
                      <a:pt x="365" y="0"/>
                      <a:pt x="1" y="396"/>
                      <a:pt x="1" y="821"/>
                    </a:cubicBezTo>
                    <a:cubicBezTo>
                      <a:pt x="1" y="1277"/>
                      <a:pt x="365" y="1611"/>
                      <a:pt x="821" y="1611"/>
                    </a:cubicBezTo>
                    <a:cubicBezTo>
                      <a:pt x="1277" y="1611"/>
                      <a:pt x="1612" y="1277"/>
                      <a:pt x="1612" y="821"/>
                    </a:cubicBezTo>
                    <a:cubicBezTo>
                      <a:pt x="1612"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4591125" y="1152900"/>
                <a:ext cx="40300" cy="39550"/>
              </a:xfrm>
              <a:custGeom>
                <a:avLst/>
                <a:gdLst/>
                <a:ahLst/>
                <a:cxnLst/>
                <a:rect l="l" t="t" r="r" b="b"/>
                <a:pathLst>
                  <a:path w="1612" h="1582" extrusionOk="0">
                    <a:moveTo>
                      <a:pt x="821" y="1"/>
                    </a:moveTo>
                    <a:cubicBezTo>
                      <a:pt x="365" y="1"/>
                      <a:pt x="1" y="366"/>
                      <a:pt x="1" y="791"/>
                    </a:cubicBezTo>
                    <a:cubicBezTo>
                      <a:pt x="1" y="1186"/>
                      <a:pt x="365" y="1582"/>
                      <a:pt x="821" y="1582"/>
                    </a:cubicBezTo>
                    <a:cubicBezTo>
                      <a:pt x="1277" y="1582"/>
                      <a:pt x="1612" y="1186"/>
                      <a:pt x="1612" y="791"/>
                    </a:cubicBezTo>
                    <a:cubicBezTo>
                      <a:pt x="1612" y="33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4591125" y="1020700"/>
                <a:ext cx="40300" cy="39525"/>
              </a:xfrm>
              <a:custGeom>
                <a:avLst/>
                <a:gdLst/>
                <a:ahLst/>
                <a:cxnLst/>
                <a:rect l="l" t="t" r="r" b="b"/>
                <a:pathLst>
                  <a:path w="1612" h="1581" extrusionOk="0">
                    <a:moveTo>
                      <a:pt x="821" y="0"/>
                    </a:moveTo>
                    <a:cubicBezTo>
                      <a:pt x="365" y="0"/>
                      <a:pt x="1" y="365"/>
                      <a:pt x="1" y="790"/>
                    </a:cubicBezTo>
                    <a:cubicBezTo>
                      <a:pt x="1" y="1216"/>
                      <a:pt x="365" y="1581"/>
                      <a:pt x="821" y="1581"/>
                    </a:cubicBezTo>
                    <a:cubicBezTo>
                      <a:pt x="1277" y="1581"/>
                      <a:pt x="1612" y="1246"/>
                      <a:pt x="1612" y="790"/>
                    </a:cubicBezTo>
                    <a:cubicBezTo>
                      <a:pt x="1612" y="33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4591125" y="887700"/>
                <a:ext cx="40300" cy="39550"/>
              </a:xfrm>
              <a:custGeom>
                <a:avLst/>
                <a:gdLst/>
                <a:ahLst/>
                <a:cxnLst/>
                <a:rect l="l" t="t" r="r" b="b"/>
                <a:pathLst>
                  <a:path w="1612" h="1582" extrusionOk="0">
                    <a:moveTo>
                      <a:pt x="821" y="1"/>
                    </a:moveTo>
                    <a:cubicBezTo>
                      <a:pt x="365" y="1"/>
                      <a:pt x="1" y="366"/>
                      <a:pt x="1" y="791"/>
                    </a:cubicBezTo>
                    <a:cubicBezTo>
                      <a:pt x="1" y="1247"/>
                      <a:pt x="365" y="1581"/>
                      <a:pt x="821" y="1581"/>
                    </a:cubicBezTo>
                    <a:cubicBezTo>
                      <a:pt x="1277" y="1581"/>
                      <a:pt x="1612" y="1217"/>
                      <a:pt x="1612" y="791"/>
                    </a:cubicBezTo>
                    <a:cubicBezTo>
                      <a:pt x="1612" y="33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4591125" y="755500"/>
                <a:ext cx="40300" cy="40300"/>
              </a:xfrm>
              <a:custGeom>
                <a:avLst/>
                <a:gdLst/>
                <a:ahLst/>
                <a:cxnLst/>
                <a:rect l="l" t="t" r="r" b="b"/>
                <a:pathLst>
                  <a:path w="1612" h="1612" extrusionOk="0">
                    <a:moveTo>
                      <a:pt x="821" y="0"/>
                    </a:moveTo>
                    <a:cubicBezTo>
                      <a:pt x="365" y="0"/>
                      <a:pt x="1" y="395"/>
                      <a:pt x="1" y="790"/>
                    </a:cubicBezTo>
                    <a:cubicBezTo>
                      <a:pt x="1" y="1216"/>
                      <a:pt x="365" y="1611"/>
                      <a:pt x="821" y="1611"/>
                    </a:cubicBezTo>
                    <a:cubicBezTo>
                      <a:pt x="1277" y="1611"/>
                      <a:pt x="1612" y="1216"/>
                      <a:pt x="1612" y="790"/>
                    </a:cubicBezTo>
                    <a:cubicBezTo>
                      <a:pt x="1612" y="334"/>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4437625" y="1284375"/>
                <a:ext cx="39550" cy="40300"/>
              </a:xfrm>
              <a:custGeom>
                <a:avLst/>
                <a:gdLst/>
                <a:ahLst/>
                <a:cxnLst/>
                <a:rect l="l" t="t" r="r" b="b"/>
                <a:pathLst>
                  <a:path w="1582" h="1612" extrusionOk="0">
                    <a:moveTo>
                      <a:pt x="791" y="0"/>
                    </a:moveTo>
                    <a:cubicBezTo>
                      <a:pt x="335" y="0"/>
                      <a:pt x="1" y="396"/>
                      <a:pt x="1" y="821"/>
                    </a:cubicBezTo>
                    <a:cubicBezTo>
                      <a:pt x="1" y="1277"/>
                      <a:pt x="335" y="1611"/>
                      <a:pt x="791" y="1611"/>
                    </a:cubicBezTo>
                    <a:cubicBezTo>
                      <a:pt x="1247" y="1611"/>
                      <a:pt x="1581" y="1277"/>
                      <a:pt x="1581" y="821"/>
                    </a:cubicBezTo>
                    <a:cubicBezTo>
                      <a:pt x="1581"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4437625" y="1152900"/>
                <a:ext cx="39550" cy="39550"/>
              </a:xfrm>
              <a:custGeom>
                <a:avLst/>
                <a:gdLst/>
                <a:ahLst/>
                <a:cxnLst/>
                <a:rect l="l" t="t" r="r" b="b"/>
                <a:pathLst>
                  <a:path w="1582" h="1582" extrusionOk="0">
                    <a:moveTo>
                      <a:pt x="791" y="1"/>
                    </a:moveTo>
                    <a:cubicBezTo>
                      <a:pt x="335" y="1"/>
                      <a:pt x="1" y="366"/>
                      <a:pt x="1" y="791"/>
                    </a:cubicBezTo>
                    <a:cubicBezTo>
                      <a:pt x="1" y="1186"/>
                      <a:pt x="335" y="1582"/>
                      <a:pt x="791" y="1582"/>
                    </a:cubicBezTo>
                    <a:cubicBezTo>
                      <a:pt x="1247" y="1582"/>
                      <a:pt x="1581" y="1186"/>
                      <a:pt x="1581" y="791"/>
                    </a:cubicBezTo>
                    <a:cubicBezTo>
                      <a:pt x="1581"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4437625" y="1020700"/>
                <a:ext cx="39550" cy="39525"/>
              </a:xfrm>
              <a:custGeom>
                <a:avLst/>
                <a:gdLst/>
                <a:ahLst/>
                <a:cxnLst/>
                <a:rect l="l" t="t" r="r" b="b"/>
                <a:pathLst>
                  <a:path w="1582" h="1581" extrusionOk="0">
                    <a:moveTo>
                      <a:pt x="791" y="0"/>
                    </a:moveTo>
                    <a:cubicBezTo>
                      <a:pt x="335" y="0"/>
                      <a:pt x="1" y="365"/>
                      <a:pt x="1" y="790"/>
                    </a:cubicBezTo>
                    <a:cubicBezTo>
                      <a:pt x="1" y="1216"/>
                      <a:pt x="335" y="1581"/>
                      <a:pt x="791" y="1581"/>
                    </a:cubicBezTo>
                    <a:cubicBezTo>
                      <a:pt x="1247" y="1581"/>
                      <a:pt x="1581" y="1246"/>
                      <a:pt x="1581" y="790"/>
                    </a:cubicBezTo>
                    <a:cubicBezTo>
                      <a:pt x="1581" y="33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4437625" y="887700"/>
                <a:ext cx="39550" cy="39550"/>
              </a:xfrm>
              <a:custGeom>
                <a:avLst/>
                <a:gdLst/>
                <a:ahLst/>
                <a:cxnLst/>
                <a:rect l="l" t="t" r="r" b="b"/>
                <a:pathLst>
                  <a:path w="1582" h="1582" extrusionOk="0">
                    <a:moveTo>
                      <a:pt x="791" y="1"/>
                    </a:moveTo>
                    <a:cubicBezTo>
                      <a:pt x="335" y="1"/>
                      <a:pt x="1" y="366"/>
                      <a:pt x="1" y="791"/>
                    </a:cubicBezTo>
                    <a:cubicBezTo>
                      <a:pt x="1" y="1247"/>
                      <a:pt x="335" y="1581"/>
                      <a:pt x="791" y="1581"/>
                    </a:cubicBezTo>
                    <a:cubicBezTo>
                      <a:pt x="1247" y="1581"/>
                      <a:pt x="1581" y="1217"/>
                      <a:pt x="1581" y="791"/>
                    </a:cubicBezTo>
                    <a:cubicBezTo>
                      <a:pt x="1581"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4437625" y="755500"/>
                <a:ext cx="39550" cy="40300"/>
              </a:xfrm>
              <a:custGeom>
                <a:avLst/>
                <a:gdLst/>
                <a:ahLst/>
                <a:cxnLst/>
                <a:rect l="l" t="t" r="r" b="b"/>
                <a:pathLst>
                  <a:path w="1582" h="1612" extrusionOk="0">
                    <a:moveTo>
                      <a:pt x="791" y="0"/>
                    </a:moveTo>
                    <a:cubicBezTo>
                      <a:pt x="335" y="0"/>
                      <a:pt x="1" y="395"/>
                      <a:pt x="1" y="790"/>
                    </a:cubicBezTo>
                    <a:cubicBezTo>
                      <a:pt x="1" y="1216"/>
                      <a:pt x="335" y="1611"/>
                      <a:pt x="791" y="1611"/>
                    </a:cubicBezTo>
                    <a:cubicBezTo>
                      <a:pt x="1247" y="1611"/>
                      <a:pt x="1581" y="1216"/>
                      <a:pt x="1581" y="790"/>
                    </a:cubicBezTo>
                    <a:cubicBezTo>
                      <a:pt x="1581" y="334"/>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4282600" y="1284375"/>
                <a:ext cx="40300" cy="40300"/>
              </a:xfrm>
              <a:custGeom>
                <a:avLst/>
                <a:gdLst/>
                <a:ahLst/>
                <a:cxnLst/>
                <a:rect l="l" t="t" r="r" b="b"/>
                <a:pathLst>
                  <a:path w="1612" h="1612" extrusionOk="0">
                    <a:moveTo>
                      <a:pt x="791" y="0"/>
                    </a:moveTo>
                    <a:cubicBezTo>
                      <a:pt x="335" y="0"/>
                      <a:pt x="1" y="396"/>
                      <a:pt x="1" y="821"/>
                    </a:cubicBezTo>
                    <a:cubicBezTo>
                      <a:pt x="1" y="1277"/>
                      <a:pt x="335" y="1611"/>
                      <a:pt x="791" y="1611"/>
                    </a:cubicBezTo>
                    <a:cubicBezTo>
                      <a:pt x="1247" y="1611"/>
                      <a:pt x="1612" y="1277"/>
                      <a:pt x="1612" y="821"/>
                    </a:cubicBezTo>
                    <a:cubicBezTo>
                      <a:pt x="1612" y="36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4282600" y="1152900"/>
                <a:ext cx="40300" cy="39550"/>
              </a:xfrm>
              <a:custGeom>
                <a:avLst/>
                <a:gdLst/>
                <a:ahLst/>
                <a:cxnLst/>
                <a:rect l="l" t="t" r="r" b="b"/>
                <a:pathLst>
                  <a:path w="1612" h="1582" extrusionOk="0">
                    <a:moveTo>
                      <a:pt x="791" y="1"/>
                    </a:moveTo>
                    <a:cubicBezTo>
                      <a:pt x="335" y="1"/>
                      <a:pt x="1" y="366"/>
                      <a:pt x="1" y="791"/>
                    </a:cubicBezTo>
                    <a:cubicBezTo>
                      <a:pt x="1" y="1186"/>
                      <a:pt x="335" y="1582"/>
                      <a:pt x="791" y="1582"/>
                    </a:cubicBezTo>
                    <a:cubicBezTo>
                      <a:pt x="1247" y="1582"/>
                      <a:pt x="1612" y="1186"/>
                      <a:pt x="1612" y="791"/>
                    </a:cubicBezTo>
                    <a:cubicBezTo>
                      <a:pt x="1612" y="335"/>
                      <a:pt x="121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4282600" y="1020700"/>
                <a:ext cx="40300" cy="39525"/>
              </a:xfrm>
              <a:custGeom>
                <a:avLst/>
                <a:gdLst/>
                <a:ahLst/>
                <a:cxnLst/>
                <a:rect l="l" t="t" r="r" b="b"/>
                <a:pathLst>
                  <a:path w="1612" h="1581" extrusionOk="0">
                    <a:moveTo>
                      <a:pt x="791" y="0"/>
                    </a:moveTo>
                    <a:cubicBezTo>
                      <a:pt x="335" y="0"/>
                      <a:pt x="1" y="365"/>
                      <a:pt x="1" y="790"/>
                    </a:cubicBezTo>
                    <a:cubicBezTo>
                      <a:pt x="1" y="1216"/>
                      <a:pt x="335" y="1550"/>
                      <a:pt x="791" y="1581"/>
                    </a:cubicBezTo>
                    <a:cubicBezTo>
                      <a:pt x="1247" y="1581"/>
                      <a:pt x="1612" y="1246"/>
                      <a:pt x="1612" y="790"/>
                    </a:cubicBezTo>
                    <a:cubicBezTo>
                      <a:pt x="1612" y="33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4282600" y="887700"/>
                <a:ext cx="40300" cy="39550"/>
              </a:xfrm>
              <a:custGeom>
                <a:avLst/>
                <a:gdLst/>
                <a:ahLst/>
                <a:cxnLst/>
                <a:rect l="l" t="t" r="r" b="b"/>
                <a:pathLst>
                  <a:path w="1612" h="1582" extrusionOk="0">
                    <a:moveTo>
                      <a:pt x="791" y="1"/>
                    </a:moveTo>
                    <a:cubicBezTo>
                      <a:pt x="335" y="1"/>
                      <a:pt x="1" y="366"/>
                      <a:pt x="1" y="791"/>
                    </a:cubicBezTo>
                    <a:cubicBezTo>
                      <a:pt x="1" y="1247"/>
                      <a:pt x="335" y="1581"/>
                      <a:pt x="791" y="1581"/>
                    </a:cubicBezTo>
                    <a:cubicBezTo>
                      <a:pt x="1247" y="1581"/>
                      <a:pt x="1612" y="1217"/>
                      <a:pt x="1612" y="791"/>
                    </a:cubicBezTo>
                    <a:cubicBezTo>
                      <a:pt x="1612" y="335"/>
                      <a:pt x="121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4282600" y="755500"/>
                <a:ext cx="40300" cy="40300"/>
              </a:xfrm>
              <a:custGeom>
                <a:avLst/>
                <a:gdLst/>
                <a:ahLst/>
                <a:cxnLst/>
                <a:rect l="l" t="t" r="r" b="b"/>
                <a:pathLst>
                  <a:path w="1612" h="1612" extrusionOk="0">
                    <a:moveTo>
                      <a:pt x="791" y="0"/>
                    </a:moveTo>
                    <a:cubicBezTo>
                      <a:pt x="335" y="0"/>
                      <a:pt x="1" y="395"/>
                      <a:pt x="1" y="790"/>
                    </a:cubicBezTo>
                    <a:cubicBezTo>
                      <a:pt x="1" y="1216"/>
                      <a:pt x="335" y="1581"/>
                      <a:pt x="791" y="1611"/>
                    </a:cubicBezTo>
                    <a:cubicBezTo>
                      <a:pt x="1247" y="1611"/>
                      <a:pt x="1612" y="1216"/>
                      <a:pt x="1612" y="790"/>
                    </a:cubicBezTo>
                    <a:cubicBezTo>
                      <a:pt x="1612" y="334"/>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2" name="Google Shape;512;p7"/>
            <p:cNvSpPr/>
            <p:nvPr/>
          </p:nvSpPr>
          <p:spPr>
            <a:xfrm>
              <a:off x="884288" y="3259025"/>
              <a:ext cx="1090475" cy="1089700"/>
            </a:xfrm>
            <a:custGeom>
              <a:avLst/>
              <a:gdLst/>
              <a:ahLst/>
              <a:cxnLst/>
              <a:rect l="l" t="t" r="r" b="b"/>
              <a:pathLst>
                <a:path w="43619" h="43588" extrusionOk="0">
                  <a:moveTo>
                    <a:pt x="21794" y="8572"/>
                  </a:moveTo>
                  <a:cubicBezTo>
                    <a:pt x="29119" y="8572"/>
                    <a:pt x="35047" y="14499"/>
                    <a:pt x="35047" y="21824"/>
                  </a:cubicBezTo>
                  <a:cubicBezTo>
                    <a:pt x="35047" y="29180"/>
                    <a:pt x="29089" y="35107"/>
                    <a:pt x="21794" y="35107"/>
                  </a:cubicBezTo>
                  <a:cubicBezTo>
                    <a:pt x="14469" y="35107"/>
                    <a:pt x="8542" y="29180"/>
                    <a:pt x="8542" y="21824"/>
                  </a:cubicBezTo>
                  <a:cubicBezTo>
                    <a:pt x="8542" y="14499"/>
                    <a:pt x="14469" y="8572"/>
                    <a:pt x="21794" y="8572"/>
                  </a:cubicBezTo>
                  <a:close/>
                  <a:moveTo>
                    <a:pt x="21794" y="0"/>
                  </a:moveTo>
                  <a:cubicBezTo>
                    <a:pt x="9757" y="0"/>
                    <a:pt x="0" y="9757"/>
                    <a:pt x="0" y="21794"/>
                  </a:cubicBezTo>
                  <a:cubicBezTo>
                    <a:pt x="0" y="33831"/>
                    <a:pt x="9757" y="43588"/>
                    <a:pt x="21794" y="43588"/>
                  </a:cubicBezTo>
                  <a:cubicBezTo>
                    <a:pt x="33831" y="43588"/>
                    <a:pt x="43618" y="33892"/>
                    <a:pt x="43618" y="21824"/>
                  </a:cubicBezTo>
                  <a:cubicBezTo>
                    <a:pt x="43618" y="9788"/>
                    <a:pt x="33831" y="0"/>
                    <a:pt x="21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3" name="Google Shape;513;p7"/>
            <p:cNvGrpSpPr/>
            <p:nvPr/>
          </p:nvGrpSpPr>
          <p:grpSpPr>
            <a:xfrm>
              <a:off x="42313" y="3450525"/>
              <a:ext cx="1277425" cy="569175"/>
              <a:chOff x="4282600" y="755500"/>
              <a:chExt cx="1277425" cy="569175"/>
            </a:xfrm>
          </p:grpSpPr>
          <p:sp>
            <p:nvSpPr>
              <p:cNvPr id="514" name="Google Shape;514;p7"/>
              <p:cNvSpPr/>
              <p:nvPr/>
            </p:nvSpPr>
            <p:spPr>
              <a:xfrm>
                <a:off x="5520475" y="1284375"/>
                <a:ext cx="39550" cy="40300"/>
              </a:xfrm>
              <a:custGeom>
                <a:avLst/>
                <a:gdLst/>
                <a:ahLst/>
                <a:cxnLst/>
                <a:rect l="l" t="t" r="r" b="b"/>
                <a:pathLst>
                  <a:path w="1582" h="1612" extrusionOk="0">
                    <a:moveTo>
                      <a:pt x="791" y="0"/>
                    </a:moveTo>
                    <a:cubicBezTo>
                      <a:pt x="335" y="0"/>
                      <a:pt x="0" y="396"/>
                      <a:pt x="0" y="821"/>
                    </a:cubicBezTo>
                    <a:cubicBezTo>
                      <a:pt x="0" y="1277"/>
                      <a:pt x="335" y="1611"/>
                      <a:pt x="791" y="1611"/>
                    </a:cubicBezTo>
                    <a:cubicBezTo>
                      <a:pt x="1247" y="1611"/>
                      <a:pt x="1581" y="1277"/>
                      <a:pt x="1581" y="821"/>
                    </a:cubicBezTo>
                    <a:cubicBezTo>
                      <a:pt x="1581"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5520475" y="1152900"/>
                <a:ext cx="39550" cy="39550"/>
              </a:xfrm>
              <a:custGeom>
                <a:avLst/>
                <a:gdLst/>
                <a:ahLst/>
                <a:cxnLst/>
                <a:rect l="l" t="t" r="r" b="b"/>
                <a:pathLst>
                  <a:path w="1582" h="1582" extrusionOk="0">
                    <a:moveTo>
                      <a:pt x="791" y="1"/>
                    </a:moveTo>
                    <a:cubicBezTo>
                      <a:pt x="335" y="1"/>
                      <a:pt x="0" y="366"/>
                      <a:pt x="0" y="791"/>
                    </a:cubicBezTo>
                    <a:cubicBezTo>
                      <a:pt x="0" y="1186"/>
                      <a:pt x="335" y="1582"/>
                      <a:pt x="791" y="1582"/>
                    </a:cubicBezTo>
                    <a:cubicBezTo>
                      <a:pt x="1247" y="1582"/>
                      <a:pt x="1581" y="1186"/>
                      <a:pt x="1581" y="791"/>
                    </a:cubicBezTo>
                    <a:cubicBezTo>
                      <a:pt x="1581"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5520475" y="1020700"/>
                <a:ext cx="39550" cy="39525"/>
              </a:xfrm>
              <a:custGeom>
                <a:avLst/>
                <a:gdLst/>
                <a:ahLst/>
                <a:cxnLst/>
                <a:rect l="l" t="t" r="r" b="b"/>
                <a:pathLst>
                  <a:path w="1582" h="1581" extrusionOk="0">
                    <a:moveTo>
                      <a:pt x="791" y="0"/>
                    </a:moveTo>
                    <a:cubicBezTo>
                      <a:pt x="335" y="0"/>
                      <a:pt x="0" y="365"/>
                      <a:pt x="0" y="790"/>
                    </a:cubicBezTo>
                    <a:cubicBezTo>
                      <a:pt x="0" y="1216"/>
                      <a:pt x="335" y="1581"/>
                      <a:pt x="791" y="1581"/>
                    </a:cubicBezTo>
                    <a:cubicBezTo>
                      <a:pt x="1247" y="1581"/>
                      <a:pt x="1581" y="1246"/>
                      <a:pt x="1581" y="790"/>
                    </a:cubicBezTo>
                    <a:cubicBezTo>
                      <a:pt x="1581" y="33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5520475" y="887700"/>
                <a:ext cx="39550" cy="39550"/>
              </a:xfrm>
              <a:custGeom>
                <a:avLst/>
                <a:gdLst/>
                <a:ahLst/>
                <a:cxnLst/>
                <a:rect l="l" t="t" r="r" b="b"/>
                <a:pathLst>
                  <a:path w="1582" h="1582" extrusionOk="0">
                    <a:moveTo>
                      <a:pt x="791" y="1"/>
                    </a:moveTo>
                    <a:cubicBezTo>
                      <a:pt x="335" y="1"/>
                      <a:pt x="0" y="366"/>
                      <a:pt x="0" y="791"/>
                    </a:cubicBezTo>
                    <a:cubicBezTo>
                      <a:pt x="0" y="1247"/>
                      <a:pt x="335" y="1581"/>
                      <a:pt x="791" y="1581"/>
                    </a:cubicBezTo>
                    <a:cubicBezTo>
                      <a:pt x="1247" y="1581"/>
                      <a:pt x="1581" y="1217"/>
                      <a:pt x="1581" y="791"/>
                    </a:cubicBezTo>
                    <a:cubicBezTo>
                      <a:pt x="1581"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5520475" y="755500"/>
                <a:ext cx="39550" cy="40300"/>
              </a:xfrm>
              <a:custGeom>
                <a:avLst/>
                <a:gdLst/>
                <a:ahLst/>
                <a:cxnLst/>
                <a:rect l="l" t="t" r="r" b="b"/>
                <a:pathLst>
                  <a:path w="1582" h="1612" extrusionOk="0">
                    <a:moveTo>
                      <a:pt x="791" y="0"/>
                    </a:moveTo>
                    <a:cubicBezTo>
                      <a:pt x="335" y="0"/>
                      <a:pt x="0" y="395"/>
                      <a:pt x="0" y="790"/>
                    </a:cubicBezTo>
                    <a:cubicBezTo>
                      <a:pt x="0" y="1216"/>
                      <a:pt x="335" y="1611"/>
                      <a:pt x="791" y="1611"/>
                    </a:cubicBezTo>
                    <a:cubicBezTo>
                      <a:pt x="1247" y="1611"/>
                      <a:pt x="1581" y="1216"/>
                      <a:pt x="1581" y="790"/>
                    </a:cubicBezTo>
                    <a:cubicBezTo>
                      <a:pt x="1581" y="334"/>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5365450" y="1284375"/>
                <a:ext cx="40300" cy="40300"/>
              </a:xfrm>
              <a:custGeom>
                <a:avLst/>
                <a:gdLst/>
                <a:ahLst/>
                <a:cxnLst/>
                <a:rect l="l" t="t" r="r" b="b"/>
                <a:pathLst>
                  <a:path w="1612" h="1612" extrusionOk="0">
                    <a:moveTo>
                      <a:pt x="791" y="0"/>
                    </a:moveTo>
                    <a:cubicBezTo>
                      <a:pt x="335" y="0"/>
                      <a:pt x="1" y="396"/>
                      <a:pt x="1" y="821"/>
                    </a:cubicBezTo>
                    <a:cubicBezTo>
                      <a:pt x="1" y="1277"/>
                      <a:pt x="335" y="1611"/>
                      <a:pt x="791" y="1611"/>
                    </a:cubicBezTo>
                    <a:cubicBezTo>
                      <a:pt x="1247" y="1611"/>
                      <a:pt x="1612" y="1277"/>
                      <a:pt x="1612" y="821"/>
                    </a:cubicBezTo>
                    <a:cubicBezTo>
                      <a:pt x="1612"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5365450" y="1152900"/>
                <a:ext cx="40300" cy="39550"/>
              </a:xfrm>
              <a:custGeom>
                <a:avLst/>
                <a:gdLst/>
                <a:ahLst/>
                <a:cxnLst/>
                <a:rect l="l" t="t" r="r" b="b"/>
                <a:pathLst>
                  <a:path w="1612" h="1582" extrusionOk="0">
                    <a:moveTo>
                      <a:pt x="791" y="1"/>
                    </a:moveTo>
                    <a:cubicBezTo>
                      <a:pt x="335" y="1"/>
                      <a:pt x="1" y="366"/>
                      <a:pt x="1" y="791"/>
                    </a:cubicBezTo>
                    <a:cubicBezTo>
                      <a:pt x="1" y="1186"/>
                      <a:pt x="335" y="1582"/>
                      <a:pt x="791" y="1582"/>
                    </a:cubicBezTo>
                    <a:cubicBezTo>
                      <a:pt x="1247" y="1582"/>
                      <a:pt x="1612" y="1186"/>
                      <a:pt x="1612" y="791"/>
                    </a:cubicBezTo>
                    <a:cubicBezTo>
                      <a:pt x="1612"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5365450" y="1020700"/>
                <a:ext cx="40300" cy="39525"/>
              </a:xfrm>
              <a:custGeom>
                <a:avLst/>
                <a:gdLst/>
                <a:ahLst/>
                <a:cxnLst/>
                <a:rect l="l" t="t" r="r" b="b"/>
                <a:pathLst>
                  <a:path w="1612" h="1581" extrusionOk="0">
                    <a:moveTo>
                      <a:pt x="791" y="0"/>
                    </a:moveTo>
                    <a:cubicBezTo>
                      <a:pt x="335" y="0"/>
                      <a:pt x="1" y="365"/>
                      <a:pt x="1" y="790"/>
                    </a:cubicBezTo>
                    <a:cubicBezTo>
                      <a:pt x="1" y="1216"/>
                      <a:pt x="335" y="1581"/>
                      <a:pt x="791" y="1581"/>
                    </a:cubicBezTo>
                    <a:cubicBezTo>
                      <a:pt x="1247" y="1581"/>
                      <a:pt x="1612" y="1246"/>
                      <a:pt x="1612" y="790"/>
                    </a:cubicBezTo>
                    <a:cubicBezTo>
                      <a:pt x="1612" y="33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5365450" y="887700"/>
                <a:ext cx="40300" cy="39550"/>
              </a:xfrm>
              <a:custGeom>
                <a:avLst/>
                <a:gdLst/>
                <a:ahLst/>
                <a:cxnLst/>
                <a:rect l="l" t="t" r="r" b="b"/>
                <a:pathLst>
                  <a:path w="1612" h="1582" extrusionOk="0">
                    <a:moveTo>
                      <a:pt x="791" y="1"/>
                    </a:moveTo>
                    <a:cubicBezTo>
                      <a:pt x="335" y="1"/>
                      <a:pt x="1" y="366"/>
                      <a:pt x="1" y="791"/>
                    </a:cubicBezTo>
                    <a:cubicBezTo>
                      <a:pt x="1" y="1247"/>
                      <a:pt x="335" y="1581"/>
                      <a:pt x="791" y="1581"/>
                    </a:cubicBezTo>
                    <a:cubicBezTo>
                      <a:pt x="1247" y="1581"/>
                      <a:pt x="1612" y="1217"/>
                      <a:pt x="1612" y="791"/>
                    </a:cubicBezTo>
                    <a:cubicBezTo>
                      <a:pt x="1612"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5365450" y="755500"/>
                <a:ext cx="40300" cy="40300"/>
              </a:xfrm>
              <a:custGeom>
                <a:avLst/>
                <a:gdLst/>
                <a:ahLst/>
                <a:cxnLst/>
                <a:rect l="l" t="t" r="r" b="b"/>
                <a:pathLst>
                  <a:path w="1612" h="1612" extrusionOk="0">
                    <a:moveTo>
                      <a:pt x="791" y="0"/>
                    </a:moveTo>
                    <a:cubicBezTo>
                      <a:pt x="335" y="0"/>
                      <a:pt x="1" y="395"/>
                      <a:pt x="1" y="790"/>
                    </a:cubicBezTo>
                    <a:cubicBezTo>
                      <a:pt x="1" y="1216"/>
                      <a:pt x="335" y="1611"/>
                      <a:pt x="791" y="1611"/>
                    </a:cubicBezTo>
                    <a:cubicBezTo>
                      <a:pt x="1247" y="1611"/>
                      <a:pt x="1612" y="1216"/>
                      <a:pt x="1612" y="790"/>
                    </a:cubicBezTo>
                    <a:cubicBezTo>
                      <a:pt x="1612" y="334"/>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5210450" y="1284375"/>
                <a:ext cx="40300" cy="40300"/>
              </a:xfrm>
              <a:custGeom>
                <a:avLst/>
                <a:gdLst/>
                <a:ahLst/>
                <a:cxnLst/>
                <a:rect l="l" t="t" r="r" b="b"/>
                <a:pathLst>
                  <a:path w="1612" h="1612" extrusionOk="0">
                    <a:moveTo>
                      <a:pt x="821" y="0"/>
                    </a:moveTo>
                    <a:cubicBezTo>
                      <a:pt x="365" y="0"/>
                      <a:pt x="0" y="396"/>
                      <a:pt x="0" y="821"/>
                    </a:cubicBezTo>
                    <a:cubicBezTo>
                      <a:pt x="0" y="1277"/>
                      <a:pt x="334" y="1611"/>
                      <a:pt x="821" y="1611"/>
                    </a:cubicBezTo>
                    <a:cubicBezTo>
                      <a:pt x="1277" y="1611"/>
                      <a:pt x="1611" y="1277"/>
                      <a:pt x="1611" y="821"/>
                    </a:cubicBezTo>
                    <a:cubicBezTo>
                      <a:pt x="1611"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5210450" y="1152900"/>
                <a:ext cx="40300" cy="39550"/>
              </a:xfrm>
              <a:custGeom>
                <a:avLst/>
                <a:gdLst/>
                <a:ahLst/>
                <a:cxnLst/>
                <a:rect l="l" t="t" r="r" b="b"/>
                <a:pathLst>
                  <a:path w="1612" h="1582" extrusionOk="0">
                    <a:moveTo>
                      <a:pt x="821" y="1"/>
                    </a:moveTo>
                    <a:cubicBezTo>
                      <a:pt x="365" y="1"/>
                      <a:pt x="0" y="366"/>
                      <a:pt x="0" y="791"/>
                    </a:cubicBezTo>
                    <a:cubicBezTo>
                      <a:pt x="0" y="1186"/>
                      <a:pt x="334" y="1582"/>
                      <a:pt x="821" y="1582"/>
                    </a:cubicBezTo>
                    <a:cubicBezTo>
                      <a:pt x="1277" y="1582"/>
                      <a:pt x="1611" y="1186"/>
                      <a:pt x="1611" y="791"/>
                    </a:cubicBezTo>
                    <a:cubicBezTo>
                      <a:pt x="1611" y="33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5210450" y="1020700"/>
                <a:ext cx="40300" cy="39525"/>
              </a:xfrm>
              <a:custGeom>
                <a:avLst/>
                <a:gdLst/>
                <a:ahLst/>
                <a:cxnLst/>
                <a:rect l="l" t="t" r="r" b="b"/>
                <a:pathLst>
                  <a:path w="1612" h="1581" extrusionOk="0">
                    <a:moveTo>
                      <a:pt x="821" y="0"/>
                    </a:moveTo>
                    <a:cubicBezTo>
                      <a:pt x="365" y="0"/>
                      <a:pt x="0" y="365"/>
                      <a:pt x="0" y="790"/>
                    </a:cubicBezTo>
                    <a:cubicBezTo>
                      <a:pt x="0" y="1216"/>
                      <a:pt x="334" y="1581"/>
                      <a:pt x="821" y="1581"/>
                    </a:cubicBezTo>
                    <a:cubicBezTo>
                      <a:pt x="1277" y="1581"/>
                      <a:pt x="1611" y="1246"/>
                      <a:pt x="1611" y="790"/>
                    </a:cubicBezTo>
                    <a:cubicBezTo>
                      <a:pt x="1611" y="33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5210450" y="887700"/>
                <a:ext cx="40300" cy="39550"/>
              </a:xfrm>
              <a:custGeom>
                <a:avLst/>
                <a:gdLst/>
                <a:ahLst/>
                <a:cxnLst/>
                <a:rect l="l" t="t" r="r" b="b"/>
                <a:pathLst>
                  <a:path w="1612" h="1582" extrusionOk="0">
                    <a:moveTo>
                      <a:pt x="821" y="1"/>
                    </a:moveTo>
                    <a:cubicBezTo>
                      <a:pt x="365" y="1"/>
                      <a:pt x="0" y="366"/>
                      <a:pt x="0" y="791"/>
                    </a:cubicBezTo>
                    <a:cubicBezTo>
                      <a:pt x="0" y="1247"/>
                      <a:pt x="334" y="1581"/>
                      <a:pt x="821" y="1581"/>
                    </a:cubicBezTo>
                    <a:cubicBezTo>
                      <a:pt x="1277" y="1581"/>
                      <a:pt x="1611" y="1217"/>
                      <a:pt x="1611" y="791"/>
                    </a:cubicBezTo>
                    <a:cubicBezTo>
                      <a:pt x="1611" y="33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5210450" y="755500"/>
                <a:ext cx="40300" cy="40300"/>
              </a:xfrm>
              <a:custGeom>
                <a:avLst/>
                <a:gdLst/>
                <a:ahLst/>
                <a:cxnLst/>
                <a:rect l="l" t="t" r="r" b="b"/>
                <a:pathLst>
                  <a:path w="1612" h="1612" extrusionOk="0">
                    <a:moveTo>
                      <a:pt x="821" y="0"/>
                    </a:moveTo>
                    <a:cubicBezTo>
                      <a:pt x="365" y="0"/>
                      <a:pt x="0" y="395"/>
                      <a:pt x="0" y="790"/>
                    </a:cubicBezTo>
                    <a:cubicBezTo>
                      <a:pt x="0" y="1216"/>
                      <a:pt x="334" y="1611"/>
                      <a:pt x="821" y="1611"/>
                    </a:cubicBezTo>
                    <a:cubicBezTo>
                      <a:pt x="1277" y="1611"/>
                      <a:pt x="1611" y="1216"/>
                      <a:pt x="1611" y="790"/>
                    </a:cubicBezTo>
                    <a:cubicBezTo>
                      <a:pt x="1611" y="334"/>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7"/>
              <p:cNvSpPr/>
              <p:nvPr/>
            </p:nvSpPr>
            <p:spPr>
              <a:xfrm>
                <a:off x="5056175" y="1284375"/>
                <a:ext cx="39550" cy="40300"/>
              </a:xfrm>
              <a:custGeom>
                <a:avLst/>
                <a:gdLst/>
                <a:ahLst/>
                <a:cxnLst/>
                <a:rect l="l" t="t" r="r" b="b"/>
                <a:pathLst>
                  <a:path w="1582" h="1612" extrusionOk="0">
                    <a:moveTo>
                      <a:pt x="791" y="0"/>
                    </a:moveTo>
                    <a:cubicBezTo>
                      <a:pt x="335" y="0"/>
                      <a:pt x="1" y="396"/>
                      <a:pt x="1" y="821"/>
                    </a:cubicBezTo>
                    <a:cubicBezTo>
                      <a:pt x="1" y="1277"/>
                      <a:pt x="335" y="1611"/>
                      <a:pt x="791" y="1611"/>
                    </a:cubicBezTo>
                    <a:cubicBezTo>
                      <a:pt x="1247" y="1611"/>
                      <a:pt x="1581" y="1277"/>
                      <a:pt x="1581" y="821"/>
                    </a:cubicBezTo>
                    <a:cubicBezTo>
                      <a:pt x="1581" y="36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7"/>
              <p:cNvSpPr/>
              <p:nvPr/>
            </p:nvSpPr>
            <p:spPr>
              <a:xfrm>
                <a:off x="5056175" y="1152900"/>
                <a:ext cx="39550" cy="39550"/>
              </a:xfrm>
              <a:custGeom>
                <a:avLst/>
                <a:gdLst/>
                <a:ahLst/>
                <a:cxnLst/>
                <a:rect l="l" t="t" r="r" b="b"/>
                <a:pathLst>
                  <a:path w="1582" h="1582" extrusionOk="0">
                    <a:moveTo>
                      <a:pt x="791" y="1"/>
                    </a:moveTo>
                    <a:cubicBezTo>
                      <a:pt x="335" y="1"/>
                      <a:pt x="1" y="366"/>
                      <a:pt x="1" y="791"/>
                    </a:cubicBezTo>
                    <a:cubicBezTo>
                      <a:pt x="1" y="1186"/>
                      <a:pt x="335" y="1582"/>
                      <a:pt x="791" y="1582"/>
                    </a:cubicBezTo>
                    <a:cubicBezTo>
                      <a:pt x="1247" y="1582"/>
                      <a:pt x="1581" y="1186"/>
                      <a:pt x="1581" y="791"/>
                    </a:cubicBezTo>
                    <a:cubicBezTo>
                      <a:pt x="1581" y="335"/>
                      <a:pt x="121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5056175" y="1020700"/>
                <a:ext cx="39550" cy="39525"/>
              </a:xfrm>
              <a:custGeom>
                <a:avLst/>
                <a:gdLst/>
                <a:ahLst/>
                <a:cxnLst/>
                <a:rect l="l" t="t" r="r" b="b"/>
                <a:pathLst>
                  <a:path w="1582" h="1581" extrusionOk="0">
                    <a:moveTo>
                      <a:pt x="791" y="0"/>
                    </a:moveTo>
                    <a:cubicBezTo>
                      <a:pt x="335" y="0"/>
                      <a:pt x="1" y="365"/>
                      <a:pt x="1" y="790"/>
                    </a:cubicBezTo>
                    <a:cubicBezTo>
                      <a:pt x="1" y="1216"/>
                      <a:pt x="335" y="1550"/>
                      <a:pt x="791" y="1581"/>
                    </a:cubicBezTo>
                    <a:cubicBezTo>
                      <a:pt x="1247" y="1581"/>
                      <a:pt x="1581" y="1246"/>
                      <a:pt x="1581" y="790"/>
                    </a:cubicBezTo>
                    <a:cubicBezTo>
                      <a:pt x="1581" y="33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7"/>
              <p:cNvSpPr/>
              <p:nvPr/>
            </p:nvSpPr>
            <p:spPr>
              <a:xfrm>
                <a:off x="5056175" y="887700"/>
                <a:ext cx="39550" cy="39550"/>
              </a:xfrm>
              <a:custGeom>
                <a:avLst/>
                <a:gdLst/>
                <a:ahLst/>
                <a:cxnLst/>
                <a:rect l="l" t="t" r="r" b="b"/>
                <a:pathLst>
                  <a:path w="1582" h="1582" extrusionOk="0">
                    <a:moveTo>
                      <a:pt x="791" y="1"/>
                    </a:moveTo>
                    <a:cubicBezTo>
                      <a:pt x="335" y="1"/>
                      <a:pt x="1" y="366"/>
                      <a:pt x="1" y="791"/>
                    </a:cubicBezTo>
                    <a:cubicBezTo>
                      <a:pt x="1" y="1247"/>
                      <a:pt x="335" y="1581"/>
                      <a:pt x="791" y="1581"/>
                    </a:cubicBezTo>
                    <a:cubicBezTo>
                      <a:pt x="1247" y="1581"/>
                      <a:pt x="1581" y="1217"/>
                      <a:pt x="1581" y="791"/>
                    </a:cubicBezTo>
                    <a:cubicBezTo>
                      <a:pt x="1581" y="335"/>
                      <a:pt x="121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7"/>
              <p:cNvSpPr/>
              <p:nvPr/>
            </p:nvSpPr>
            <p:spPr>
              <a:xfrm>
                <a:off x="5056175" y="755500"/>
                <a:ext cx="39550" cy="40300"/>
              </a:xfrm>
              <a:custGeom>
                <a:avLst/>
                <a:gdLst/>
                <a:ahLst/>
                <a:cxnLst/>
                <a:rect l="l" t="t" r="r" b="b"/>
                <a:pathLst>
                  <a:path w="1582" h="1612" extrusionOk="0">
                    <a:moveTo>
                      <a:pt x="791" y="0"/>
                    </a:moveTo>
                    <a:cubicBezTo>
                      <a:pt x="335" y="0"/>
                      <a:pt x="1" y="395"/>
                      <a:pt x="1" y="790"/>
                    </a:cubicBezTo>
                    <a:cubicBezTo>
                      <a:pt x="1" y="1216"/>
                      <a:pt x="335" y="1581"/>
                      <a:pt x="791" y="1611"/>
                    </a:cubicBezTo>
                    <a:cubicBezTo>
                      <a:pt x="1247" y="1611"/>
                      <a:pt x="1581" y="1216"/>
                      <a:pt x="1581" y="790"/>
                    </a:cubicBezTo>
                    <a:cubicBezTo>
                      <a:pt x="1581" y="334"/>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4901150" y="1284375"/>
                <a:ext cx="39550" cy="40300"/>
              </a:xfrm>
              <a:custGeom>
                <a:avLst/>
                <a:gdLst/>
                <a:ahLst/>
                <a:cxnLst/>
                <a:rect l="l" t="t" r="r" b="b"/>
                <a:pathLst>
                  <a:path w="1582" h="1612" extrusionOk="0">
                    <a:moveTo>
                      <a:pt x="791" y="0"/>
                    </a:moveTo>
                    <a:cubicBezTo>
                      <a:pt x="335" y="0"/>
                      <a:pt x="1" y="396"/>
                      <a:pt x="1" y="821"/>
                    </a:cubicBezTo>
                    <a:cubicBezTo>
                      <a:pt x="1" y="1277"/>
                      <a:pt x="335" y="1611"/>
                      <a:pt x="791" y="1611"/>
                    </a:cubicBezTo>
                    <a:cubicBezTo>
                      <a:pt x="1247" y="1611"/>
                      <a:pt x="1582" y="1277"/>
                      <a:pt x="1582" y="821"/>
                    </a:cubicBezTo>
                    <a:cubicBezTo>
                      <a:pt x="1582"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7"/>
              <p:cNvSpPr/>
              <p:nvPr/>
            </p:nvSpPr>
            <p:spPr>
              <a:xfrm>
                <a:off x="4901150" y="1152900"/>
                <a:ext cx="39550" cy="39550"/>
              </a:xfrm>
              <a:custGeom>
                <a:avLst/>
                <a:gdLst/>
                <a:ahLst/>
                <a:cxnLst/>
                <a:rect l="l" t="t" r="r" b="b"/>
                <a:pathLst>
                  <a:path w="1582" h="1582" extrusionOk="0">
                    <a:moveTo>
                      <a:pt x="791" y="1"/>
                    </a:moveTo>
                    <a:cubicBezTo>
                      <a:pt x="335" y="1"/>
                      <a:pt x="1" y="366"/>
                      <a:pt x="1" y="791"/>
                    </a:cubicBezTo>
                    <a:cubicBezTo>
                      <a:pt x="1" y="1186"/>
                      <a:pt x="335" y="1582"/>
                      <a:pt x="791" y="1582"/>
                    </a:cubicBezTo>
                    <a:cubicBezTo>
                      <a:pt x="1247" y="1582"/>
                      <a:pt x="1582" y="1186"/>
                      <a:pt x="1582" y="791"/>
                    </a:cubicBezTo>
                    <a:cubicBezTo>
                      <a:pt x="1582"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7"/>
              <p:cNvSpPr/>
              <p:nvPr/>
            </p:nvSpPr>
            <p:spPr>
              <a:xfrm>
                <a:off x="4901150" y="1020700"/>
                <a:ext cx="39550" cy="39525"/>
              </a:xfrm>
              <a:custGeom>
                <a:avLst/>
                <a:gdLst/>
                <a:ahLst/>
                <a:cxnLst/>
                <a:rect l="l" t="t" r="r" b="b"/>
                <a:pathLst>
                  <a:path w="1582" h="1581" extrusionOk="0">
                    <a:moveTo>
                      <a:pt x="791" y="0"/>
                    </a:moveTo>
                    <a:cubicBezTo>
                      <a:pt x="366" y="0"/>
                      <a:pt x="1" y="365"/>
                      <a:pt x="1" y="790"/>
                    </a:cubicBezTo>
                    <a:cubicBezTo>
                      <a:pt x="1" y="1216"/>
                      <a:pt x="366" y="1581"/>
                      <a:pt x="791" y="1581"/>
                    </a:cubicBezTo>
                    <a:cubicBezTo>
                      <a:pt x="1217" y="1581"/>
                      <a:pt x="1582" y="1216"/>
                      <a:pt x="1582" y="790"/>
                    </a:cubicBezTo>
                    <a:cubicBezTo>
                      <a:pt x="1582" y="36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7"/>
              <p:cNvSpPr/>
              <p:nvPr/>
            </p:nvSpPr>
            <p:spPr>
              <a:xfrm>
                <a:off x="4901150" y="887700"/>
                <a:ext cx="39550" cy="39550"/>
              </a:xfrm>
              <a:custGeom>
                <a:avLst/>
                <a:gdLst/>
                <a:ahLst/>
                <a:cxnLst/>
                <a:rect l="l" t="t" r="r" b="b"/>
                <a:pathLst>
                  <a:path w="1582" h="1582" extrusionOk="0">
                    <a:moveTo>
                      <a:pt x="791" y="1"/>
                    </a:moveTo>
                    <a:cubicBezTo>
                      <a:pt x="335" y="1"/>
                      <a:pt x="1" y="366"/>
                      <a:pt x="1" y="791"/>
                    </a:cubicBezTo>
                    <a:cubicBezTo>
                      <a:pt x="1" y="1247"/>
                      <a:pt x="335" y="1581"/>
                      <a:pt x="791" y="1581"/>
                    </a:cubicBezTo>
                    <a:cubicBezTo>
                      <a:pt x="1247" y="1581"/>
                      <a:pt x="1582" y="1217"/>
                      <a:pt x="1582" y="791"/>
                    </a:cubicBezTo>
                    <a:cubicBezTo>
                      <a:pt x="1582"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4901150" y="755500"/>
                <a:ext cx="39550" cy="40300"/>
              </a:xfrm>
              <a:custGeom>
                <a:avLst/>
                <a:gdLst/>
                <a:ahLst/>
                <a:cxnLst/>
                <a:rect l="l" t="t" r="r" b="b"/>
                <a:pathLst>
                  <a:path w="1582" h="1612" extrusionOk="0">
                    <a:moveTo>
                      <a:pt x="791" y="0"/>
                    </a:moveTo>
                    <a:cubicBezTo>
                      <a:pt x="335" y="0"/>
                      <a:pt x="1" y="395"/>
                      <a:pt x="1" y="790"/>
                    </a:cubicBezTo>
                    <a:cubicBezTo>
                      <a:pt x="1" y="1216"/>
                      <a:pt x="335" y="1611"/>
                      <a:pt x="791" y="1611"/>
                    </a:cubicBezTo>
                    <a:cubicBezTo>
                      <a:pt x="1247" y="1611"/>
                      <a:pt x="1582" y="1216"/>
                      <a:pt x="1582" y="790"/>
                    </a:cubicBezTo>
                    <a:cubicBezTo>
                      <a:pt x="1582" y="334"/>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4746150" y="1284375"/>
                <a:ext cx="40300" cy="40300"/>
              </a:xfrm>
              <a:custGeom>
                <a:avLst/>
                <a:gdLst/>
                <a:ahLst/>
                <a:cxnLst/>
                <a:rect l="l" t="t" r="r" b="b"/>
                <a:pathLst>
                  <a:path w="1612" h="1612" extrusionOk="0">
                    <a:moveTo>
                      <a:pt x="791" y="0"/>
                    </a:moveTo>
                    <a:cubicBezTo>
                      <a:pt x="335" y="0"/>
                      <a:pt x="0" y="396"/>
                      <a:pt x="0" y="821"/>
                    </a:cubicBezTo>
                    <a:cubicBezTo>
                      <a:pt x="0" y="1277"/>
                      <a:pt x="335" y="1611"/>
                      <a:pt x="791" y="1611"/>
                    </a:cubicBezTo>
                    <a:cubicBezTo>
                      <a:pt x="1246" y="1611"/>
                      <a:pt x="1611" y="1277"/>
                      <a:pt x="1611" y="821"/>
                    </a:cubicBezTo>
                    <a:cubicBezTo>
                      <a:pt x="1611" y="365"/>
                      <a:pt x="1246"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4746150" y="1152900"/>
                <a:ext cx="40300" cy="39550"/>
              </a:xfrm>
              <a:custGeom>
                <a:avLst/>
                <a:gdLst/>
                <a:ahLst/>
                <a:cxnLst/>
                <a:rect l="l" t="t" r="r" b="b"/>
                <a:pathLst>
                  <a:path w="1612" h="1582" extrusionOk="0">
                    <a:moveTo>
                      <a:pt x="791" y="1"/>
                    </a:moveTo>
                    <a:cubicBezTo>
                      <a:pt x="335" y="1"/>
                      <a:pt x="0" y="366"/>
                      <a:pt x="0" y="791"/>
                    </a:cubicBezTo>
                    <a:cubicBezTo>
                      <a:pt x="0" y="1186"/>
                      <a:pt x="335" y="1582"/>
                      <a:pt x="791" y="1582"/>
                    </a:cubicBezTo>
                    <a:cubicBezTo>
                      <a:pt x="1246" y="1582"/>
                      <a:pt x="1611" y="1186"/>
                      <a:pt x="1611" y="791"/>
                    </a:cubicBezTo>
                    <a:cubicBezTo>
                      <a:pt x="1611" y="335"/>
                      <a:pt x="1246"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4746150" y="1020700"/>
                <a:ext cx="40300" cy="39525"/>
              </a:xfrm>
              <a:custGeom>
                <a:avLst/>
                <a:gdLst/>
                <a:ahLst/>
                <a:cxnLst/>
                <a:rect l="l" t="t" r="r" b="b"/>
                <a:pathLst>
                  <a:path w="1612" h="1581" extrusionOk="0">
                    <a:moveTo>
                      <a:pt x="791" y="0"/>
                    </a:moveTo>
                    <a:cubicBezTo>
                      <a:pt x="335" y="0"/>
                      <a:pt x="0" y="365"/>
                      <a:pt x="0" y="790"/>
                    </a:cubicBezTo>
                    <a:cubicBezTo>
                      <a:pt x="0" y="1216"/>
                      <a:pt x="335" y="1581"/>
                      <a:pt x="791" y="1581"/>
                    </a:cubicBezTo>
                    <a:cubicBezTo>
                      <a:pt x="1246" y="1581"/>
                      <a:pt x="1611" y="1246"/>
                      <a:pt x="1611" y="790"/>
                    </a:cubicBezTo>
                    <a:cubicBezTo>
                      <a:pt x="1611" y="335"/>
                      <a:pt x="1246"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4746150" y="887700"/>
                <a:ext cx="40300" cy="39550"/>
              </a:xfrm>
              <a:custGeom>
                <a:avLst/>
                <a:gdLst/>
                <a:ahLst/>
                <a:cxnLst/>
                <a:rect l="l" t="t" r="r" b="b"/>
                <a:pathLst>
                  <a:path w="1612" h="1582" extrusionOk="0">
                    <a:moveTo>
                      <a:pt x="791" y="1"/>
                    </a:moveTo>
                    <a:cubicBezTo>
                      <a:pt x="335" y="1"/>
                      <a:pt x="0" y="366"/>
                      <a:pt x="0" y="791"/>
                    </a:cubicBezTo>
                    <a:cubicBezTo>
                      <a:pt x="0" y="1247"/>
                      <a:pt x="335" y="1581"/>
                      <a:pt x="791" y="1581"/>
                    </a:cubicBezTo>
                    <a:cubicBezTo>
                      <a:pt x="1246" y="1581"/>
                      <a:pt x="1611" y="1217"/>
                      <a:pt x="1611" y="791"/>
                    </a:cubicBezTo>
                    <a:cubicBezTo>
                      <a:pt x="1611" y="335"/>
                      <a:pt x="1246"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7"/>
              <p:cNvSpPr/>
              <p:nvPr/>
            </p:nvSpPr>
            <p:spPr>
              <a:xfrm>
                <a:off x="4746150" y="755500"/>
                <a:ext cx="40300" cy="40300"/>
              </a:xfrm>
              <a:custGeom>
                <a:avLst/>
                <a:gdLst/>
                <a:ahLst/>
                <a:cxnLst/>
                <a:rect l="l" t="t" r="r" b="b"/>
                <a:pathLst>
                  <a:path w="1612" h="1612" extrusionOk="0">
                    <a:moveTo>
                      <a:pt x="791" y="0"/>
                    </a:moveTo>
                    <a:cubicBezTo>
                      <a:pt x="335" y="0"/>
                      <a:pt x="0" y="395"/>
                      <a:pt x="0" y="790"/>
                    </a:cubicBezTo>
                    <a:cubicBezTo>
                      <a:pt x="0" y="1216"/>
                      <a:pt x="335" y="1611"/>
                      <a:pt x="791" y="1611"/>
                    </a:cubicBezTo>
                    <a:cubicBezTo>
                      <a:pt x="1246" y="1611"/>
                      <a:pt x="1611" y="1216"/>
                      <a:pt x="1611" y="790"/>
                    </a:cubicBezTo>
                    <a:cubicBezTo>
                      <a:pt x="1611" y="334"/>
                      <a:pt x="1246"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7"/>
              <p:cNvSpPr/>
              <p:nvPr/>
            </p:nvSpPr>
            <p:spPr>
              <a:xfrm>
                <a:off x="4591125" y="1284375"/>
                <a:ext cx="40300" cy="40300"/>
              </a:xfrm>
              <a:custGeom>
                <a:avLst/>
                <a:gdLst/>
                <a:ahLst/>
                <a:cxnLst/>
                <a:rect l="l" t="t" r="r" b="b"/>
                <a:pathLst>
                  <a:path w="1612" h="1612" extrusionOk="0">
                    <a:moveTo>
                      <a:pt x="821" y="0"/>
                    </a:moveTo>
                    <a:cubicBezTo>
                      <a:pt x="365" y="0"/>
                      <a:pt x="1" y="396"/>
                      <a:pt x="1" y="821"/>
                    </a:cubicBezTo>
                    <a:cubicBezTo>
                      <a:pt x="1" y="1277"/>
                      <a:pt x="365" y="1611"/>
                      <a:pt x="821" y="1611"/>
                    </a:cubicBezTo>
                    <a:cubicBezTo>
                      <a:pt x="1277" y="1611"/>
                      <a:pt x="1612" y="1277"/>
                      <a:pt x="1612" y="821"/>
                    </a:cubicBezTo>
                    <a:cubicBezTo>
                      <a:pt x="1612"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7"/>
              <p:cNvSpPr/>
              <p:nvPr/>
            </p:nvSpPr>
            <p:spPr>
              <a:xfrm>
                <a:off x="4591125" y="1152900"/>
                <a:ext cx="40300" cy="39550"/>
              </a:xfrm>
              <a:custGeom>
                <a:avLst/>
                <a:gdLst/>
                <a:ahLst/>
                <a:cxnLst/>
                <a:rect l="l" t="t" r="r" b="b"/>
                <a:pathLst>
                  <a:path w="1612" h="1582" extrusionOk="0">
                    <a:moveTo>
                      <a:pt x="821" y="1"/>
                    </a:moveTo>
                    <a:cubicBezTo>
                      <a:pt x="365" y="1"/>
                      <a:pt x="1" y="366"/>
                      <a:pt x="1" y="791"/>
                    </a:cubicBezTo>
                    <a:cubicBezTo>
                      <a:pt x="1" y="1186"/>
                      <a:pt x="365" y="1582"/>
                      <a:pt x="821" y="1582"/>
                    </a:cubicBezTo>
                    <a:cubicBezTo>
                      <a:pt x="1277" y="1582"/>
                      <a:pt x="1612" y="1186"/>
                      <a:pt x="1612" y="791"/>
                    </a:cubicBezTo>
                    <a:cubicBezTo>
                      <a:pt x="1612" y="33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7"/>
              <p:cNvSpPr/>
              <p:nvPr/>
            </p:nvSpPr>
            <p:spPr>
              <a:xfrm>
                <a:off x="4591125" y="1020700"/>
                <a:ext cx="40300" cy="39525"/>
              </a:xfrm>
              <a:custGeom>
                <a:avLst/>
                <a:gdLst/>
                <a:ahLst/>
                <a:cxnLst/>
                <a:rect l="l" t="t" r="r" b="b"/>
                <a:pathLst>
                  <a:path w="1612" h="1581" extrusionOk="0">
                    <a:moveTo>
                      <a:pt x="821" y="0"/>
                    </a:moveTo>
                    <a:cubicBezTo>
                      <a:pt x="365" y="0"/>
                      <a:pt x="1" y="365"/>
                      <a:pt x="1" y="790"/>
                    </a:cubicBezTo>
                    <a:cubicBezTo>
                      <a:pt x="1" y="1216"/>
                      <a:pt x="365" y="1581"/>
                      <a:pt x="821" y="1581"/>
                    </a:cubicBezTo>
                    <a:cubicBezTo>
                      <a:pt x="1277" y="1581"/>
                      <a:pt x="1612" y="1246"/>
                      <a:pt x="1612" y="790"/>
                    </a:cubicBezTo>
                    <a:cubicBezTo>
                      <a:pt x="1612" y="33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7"/>
              <p:cNvSpPr/>
              <p:nvPr/>
            </p:nvSpPr>
            <p:spPr>
              <a:xfrm>
                <a:off x="4591125" y="887700"/>
                <a:ext cx="40300" cy="39550"/>
              </a:xfrm>
              <a:custGeom>
                <a:avLst/>
                <a:gdLst/>
                <a:ahLst/>
                <a:cxnLst/>
                <a:rect l="l" t="t" r="r" b="b"/>
                <a:pathLst>
                  <a:path w="1612" h="1582" extrusionOk="0">
                    <a:moveTo>
                      <a:pt x="821" y="1"/>
                    </a:moveTo>
                    <a:cubicBezTo>
                      <a:pt x="365" y="1"/>
                      <a:pt x="1" y="366"/>
                      <a:pt x="1" y="791"/>
                    </a:cubicBezTo>
                    <a:cubicBezTo>
                      <a:pt x="1" y="1247"/>
                      <a:pt x="365" y="1581"/>
                      <a:pt x="821" y="1581"/>
                    </a:cubicBezTo>
                    <a:cubicBezTo>
                      <a:pt x="1277" y="1581"/>
                      <a:pt x="1612" y="1217"/>
                      <a:pt x="1612" y="791"/>
                    </a:cubicBezTo>
                    <a:cubicBezTo>
                      <a:pt x="1612" y="33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7"/>
              <p:cNvSpPr/>
              <p:nvPr/>
            </p:nvSpPr>
            <p:spPr>
              <a:xfrm>
                <a:off x="4591125" y="755500"/>
                <a:ext cx="40300" cy="40300"/>
              </a:xfrm>
              <a:custGeom>
                <a:avLst/>
                <a:gdLst/>
                <a:ahLst/>
                <a:cxnLst/>
                <a:rect l="l" t="t" r="r" b="b"/>
                <a:pathLst>
                  <a:path w="1612" h="1612" extrusionOk="0">
                    <a:moveTo>
                      <a:pt x="821" y="0"/>
                    </a:moveTo>
                    <a:cubicBezTo>
                      <a:pt x="365" y="0"/>
                      <a:pt x="1" y="395"/>
                      <a:pt x="1" y="790"/>
                    </a:cubicBezTo>
                    <a:cubicBezTo>
                      <a:pt x="1" y="1216"/>
                      <a:pt x="365" y="1611"/>
                      <a:pt x="821" y="1611"/>
                    </a:cubicBezTo>
                    <a:cubicBezTo>
                      <a:pt x="1277" y="1611"/>
                      <a:pt x="1612" y="1216"/>
                      <a:pt x="1612" y="790"/>
                    </a:cubicBezTo>
                    <a:cubicBezTo>
                      <a:pt x="1612" y="334"/>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7"/>
              <p:cNvSpPr/>
              <p:nvPr/>
            </p:nvSpPr>
            <p:spPr>
              <a:xfrm>
                <a:off x="4437625" y="1284375"/>
                <a:ext cx="39550" cy="40300"/>
              </a:xfrm>
              <a:custGeom>
                <a:avLst/>
                <a:gdLst/>
                <a:ahLst/>
                <a:cxnLst/>
                <a:rect l="l" t="t" r="r" b="b"/>
                <a:pathLst>
                  <a:path w="1582" h="1612" extrusionOk="0">
                    <a:moveTo>
                      <a:pt x="791" y="0"/>
                    </a:moveTo>
                    <a:cubicBezTo>
                      <a:pt x="335" y="0"/>
                      <a:pt x="1" y="396"/>
                      <a:pt x="1" y="821"/>
                    </a:cubicBezTo>
                    <a:cubicBezTo>
                      <a:pt x="1" y="1277"/>
                      <a:pt x="335" y="1611"/>
                      <a:pt x="791" y="1611"/>
                    </a:cubicBezTo>
                    <a:cubicBezTo>
                      <a:pt x="1247" y="1611"/>
                      <a:pt x="1581" y="1277"/>
                      <a:pt x="1581" y="821"/>
                    </a:cubicBezTo>
                    <a:cubicBezTo>
                      <a:pt x="1581"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7"/>
              <p:cNvSpPr/>
              <p:nvPr/>
            </p:nvSpPr>
            <p:spPr>
              <a:xfrm>
                <a:off x="4437625" y="1152900"/>
                <a:ext cx="39550" cy="39550"/>
              </a:xfrm>
              <a:custGeom>
                <a:avLst/>
                <a:gdLst/>
                <a:ahLst/>
                <a:cxnLst/>
                <a:rect l="l" t="t" r="r" b="b"/>
                <a:pathLst>
                  <a:path w="1582" h="1582" extrusionOk="0">
                    <a:moveTo>
                      <a:pt x="791" y="1"/>
                    </a:moveTo>
                    <a:cubicBezTo>
                      <a:pt x="335" y="1"/>
                      <a:pt x="1" y="366"/>
                      <a:pt x="1" y="791"/>
                    </a:cubicBezTo>
                    <a:cubicBezTo>
                      <a:pt x="1" y="1186"/>
                      <a:pt x="335" y="1582"/>
                      <a:pt x="791" y="1582"/>
                    </a:cubicBezTo>
                    <a:cubicBezTo>
                      <a:pt x="1247" y="1582"/>
                      <a:pt x="1581" y="1186"/>
                      <a:pt x="1581" y="791"/>
                    </a:cubicBezTo>
                    <a:cubicBezTo>
                      <a:pt x="1581"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7"/>
              <p:cNvSpPr/>
              <p:nvPr/>
            </p:nvSpPr>
            <p:spPr>
              <a:xfrm>
                <a:off x="4437625" y="1020700"/>
                <a:ext cx="39550" cy="39525"/>
              </a:xfrm>
              <a:custGeom>
                <a:avLst/>
                <a:gdLst/>
                <a:ahLst/>
                <a:cxnLst/>
                <a:rect l="l" t="t" r="r" b="b"/>
                <a:pathLst>
                  <a:path w="1582" h="1581" extrusionOk="0">
                    <a:moveTo>
                      <a:pt x="791" y="0"/>
                    </a:moveTo>
                    <a:cubicBezTo>
                      <a:pt x="335" y="0"/>
                      <a:pt x="1" y="365"/>
                      <a:pt x="1" y="790"/>
                    </a:cubicBezTo>
                    <a:cubicBezTo>
                      <a:pt x="1" y="1216"/>
                      <a:pt x="335" y="1581"/>
                      <a:pt x="791" y="1581"/>
                    </a:cubicBezTo>
                    <a:cubicBezTo>
                      <a:pt x="1247" y="1581"/>
                      <a:pt x="1581" y="1246"/>
                      <a:pt x="1581" y="790"/>
                    </a:cubicBezTo>
                    <a:cubicBezTo>
                      <a:pt x="1581" y="33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7"/>
              <p:cNvSpPr/>
              <p:nvPr/>
            </p:nvSpPr>
            <p:spPr>
              <a:xfrm>
                <a:off x="4437625" y="887700"/>
                <a:ext cx="39550" cy="39550"/>
              </a:xfrm>
              <a:custGeom>
                <a:avLst/>
                <a:gdLst/>
                <a:ahLst/>
                <a:cxnLst/>
                <a:rect l="l" t="t" r="r" b="b"/>
                <a:pathLst>
                  <a:path w="1582" h="1582" extrusionOk="0">
                    <a:moveTo>
                      <a:pt x="791" y="1"/>
                    </a:moveTo>
                    <a:cubicBezTo>
                      <a:pt x="335" y="1"/>
                      <a:pt x="1" y="366"/>
                      <a:pt x="1" y="791"/>
                    </a:cubicBezTo>
                    <a:cubicBezTo>
                      <a:pt x="1" y="1247"/>
                      <a:pt x="335" y="1581"/>
                      <a:pt x="791" y="1581"/>
                    </a:cubicBezTo>
                    <a:cubicBezTo>
                      <a:pt x="1247" y="1581"/>
                      <a:pt x="1581" y="1217"/>
                      <a:pt x="1581" y="791"/>
                    </a:cubicBezTo>
                    <a:cubicBezTo>
                      <a:pt x="1581"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7"/>
              <p:cNvSpPr/>
              <p:nvPr/>
            </p:nvSpPr>
            <p:spPr>
              <a:xfrm>
                <a:off x="4437625" y="755500"/>
                <a:ext cx="39550" cy="40300"/>
              </a:xfrm>
              <a:custGeom>
                <a:avLst/>
                <a:gdLst/>
                <a:ahLst/>
                <a:cxnLst/>
                <a:rect l="l" t="t" r="r" b="b"/>
                <a:pathLst>
                  <a:path w="1582" h="1612" extrusionOk="0">
                    <a:moveTo>
                      <a:pt x="791" y="0"/>
                    </a:moveTo>
                    <a:cubicBezTo>
                      <a:pt x="335" y="0"/>
                      <a:pt x="1" y="395"/>
                      <a:pt x="1" y="790"/>
                    </a:cubicBezTo>
                    <a:cubicBezTo>
                      <a:pt x="1" y="1216"/>
                      <a:pt x="335" y="1611"/>
                      <a:pt x="791" y="1611"/>
                    </a:cubicBezTo>
                    <a:cubicBezTo>
                      <a:pt x="1247" y="1611"/>
                      <a:pt x="1581" y="1216"/>
                      <a:pt x="1581" y="790"/>
                    </a:cubicBezTo>
                    <a:cubicBezTo>
                      <a:pt x="1581" y="334"/>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7"/>
              <p:cNvSpPr/>
              <p:nvPr/>
            </p:nvSpPr>
            <p:spPr>
              <a:xfrm>
                <a:off x="4282600" y="1284375"/>
                <a:ext cx="40300" cy="40300"/>
              </a:xfrm>
              <a:custGeom>
                <a:avLst/>
                <a:gdLst/>
                <a:ahLst/>
                <a:cxnLst/>
                <a:rect l="l" t="t" r="r" b="b"/>
                <a:pathLst>
                  <a:path w="1612" h="1612" extrusionOk="0">
                    <a:moveTo>
                      <a:pt x="791" y="0"/>
                    </a:moveTo>
                    <a:cubicBezTo>
                      <a:pt x="335" y="0"/>
                      <a:pt x="1" y="396"/>
                      <a:pt x="1" y="821"/>
                    </a:cubicBezTo>
                    <a:cubicBezTo>
                      <a:pt x="1" y="1277"/>
                      <a:pt x="335" y="1611"/>
                      <a:pt x="791" y="1611"/>
                    </a:cubicBezTo>
                    <a:cubicBezTo>
                      <a:pt x="1247" y="1611"/>
                      <a:pt x="1612" y="1277"/>
                      <a:pt x="1612" y="821"/>
                    </a:cubicBezTo>
                    <a:cubicBezTo>
                      <a:pt x="1612" y="36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7"/>
              <p:cNvSpPr/>
              <p:nvPr/>
            </p:nvSpPr>
            <p:spPr>
              <a:xfrm>
                <a:off x="4282600" y="1152900"/>
                <a:ext cx="40300" cy="39550"/>
              </a:xfrm>
              <a:custGeom>
                <a:avLst/>
                <a:gdLst/>
                <a:ahLst/>
                <a:cxnLst/>
                <a:rect l="l" t="t" r="r" b="b"/>
                <a:pathLst>
                  <a:path w="1612" h="1582" extrusionOk="0">
                    <a:moveTo>
                      <a:pt x="791" y="1"/>
                    </a:moveTo>
                    <a:cubicBezTo>
                      <a:pt x="335" y="1"/>
                      <a:pt x="1" y="366"/>
                      <a:pt x="1" y="791"/>
                    </a:cubicBezTo>
                    <a:cubicBezTo>
                      <a:pt x="1" y="1186"/>
                      <a:pt x="335" y="1582"/>
                      <a:pt x="791" y="1582"/>
                    </a:cubicBezTo>
                    <a:cubicBezTo>
                      <a:pt x="1247" y="1582"/>
                      <a:pt x="1612" y="1186"/>
                      <a:pt x="1612" y="791"/>
                    </a:cubicBezTo>
                    <a:cubicBezTo>
                      <a:pt x="1612" y="335"/>
                      <a:pt x="121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7"/>
              <p:cNvSpPr/>
              <p:nvPr/>
            </p:nvSpPr>
            <p:spPr>
              <a:xfrm>
                <a:off x="4282600" y="1020700"/>
                <a:ext cx="40300" cy="39525"/>
              </a:xfrm>
              <a:custGeom>
                <a:avLst/>
                <a:gdLst/>
                <a:ahLst/>
                <a:cxnLst/>
                <a:rect l="l" t="t" r="r" b="b"/>
                <a:pathLst>
                  <a:path w="1612" h="1581" extrusionOk="0">
                    <a:moveTo>
                      <a:pt x="791" y="0"/>
                    </a:moveTo>
                    <a:cubicBezTo>
                      <a:pt x="335" y="0"/>
                      <a:pt x="1" y="365"/>
                      <a:pt x="1" y="790"/>
                    </a:cubicBezTo>
                    <a:cubicBezTo>
                      <a:pt x="1" y="1216"/>
                      <a:pt x="335" y="1550"/>
                      <a:pt x="791" y="1581"/>
                    </a:cubicBezTo>
                    <a:cubicBezTo>
                      <a:pt x="1247" y="1581"/>
                      <a:pt x="1612" y="1246"/>
                      <a:pt x="1612" y="790"/>
                    </a:cubicBezTo>
                    <a:cubicBezTo>
                      <a:pt x="1612" y="33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7"/>
              <p:cNvSpPr/>
              <p:nvPr/>
            </p:nvSpPr>
            <p:spPr>
              <a:xfrm>
                <a:off x="4282600" y="887700"/>
                <a:ext cx="40300" cy="39550"/>
              </a:xfrm>
              <a:custGeom>
                <a:avLst/>
                <a:gdLst/>
                <a:ahLst/>
                <a:cxnLst/>
                <a:rect l="l" t="t" r="r" b="b"/>
                <a:pathLst>
                  <a:path w="1612" h="1582" extrusionOk="0">
                    <a:moveTo>
                      <a:pt x="791" y="1"/>
                    </a:moveTo>
                    <a:cubicBezTo>
                      <a:pt x="335" y="1"/>
                      <a:pt x="1" y="366"/>
                      <a:pt x="1" y="791"/>
                    </a:cubicBezTo>
                    <a:cubicBezTo>
                      <a:pt x="1" y="1247"/>
                      <a:pt x="335" y="1581"/>
                      <a:pt x="791" y="1581"/>
                    </a:cubicBezTo>
                    <a:cubicBezTo>
                      <a:pt x="1247" y="1581"/>
                      <a:pt x="1612" y="1217"/>
                      <a:pt x="1612" y="791"/>
                    </a:cubicBezTo>
                    <a:cubicBezTo>
                      <a:pt x="1612" y="335"/>
                      <a:pt x="121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7"/>
              <p:cNvSpPr/>
              <p:nvPr/>
            </p:nvSpPr>
            <p:spPr>
              <a:xfrm>
                <a:off x="4282600" y="755500"/>
                <a:ext cx="40300" cy="40300"/>
              </a:xfrm>
              <a:custGeom>
                <a:avLst/>
                <a:gdLst/>
                <a:ahLst/>
                <a:cxnLst/>
                <a:rect l="l" t="t" r="r" b="b"/>
                <a:pathLst>
                  <a:path w="1612" h="1612" extrusionOk="0">
                    <a:moveTo>
                      <a:pt x="791" y="0"/>
                    </a:moveTo>
                    <a:cubicBezTo>
                      <a:pt x="335" y="0"/>
                      <a:pt x="1" y="395"/>
                      <a:pt x="1" y="790"/>
                    </a:cubicBezTo>
                    <a:cubicBezTo>
                      <a:pt x="1" y="1216"/>
                      <a:pt x="335" y="1581"/>
                      <a:pt x="791" y="1611"/>
                    </a:cubicBezTo>
                    <a:cubicBezTo>
                      <a:pt x="1247" y="1611"/>
                      <a:pt x="1612" y="1216"/>
                      <a:pt x="1612" y="790"/>
                    </a:cubicBezTo>
                    <a:cubicBezTo>
                      <a:pt x="1612" y="334"/>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9" name="Google Shape;559;p7"/>
            <p:cNvSpPr/>
            <p:nvPr/>
          </p:nvSpPr>
          <p:spPr>
            <a:xfrm>
              <a:off x="7387325" y="2269588"/>
              <a:ext cx="1614025" cy="1583975"/>
            </a:xfrm>
            <a:custGeom>
              <a:avLst/>
              <a:gdLst/>
              <a:ahLst/>
              <a:cxnLst/>
              <a:rect l="l" t="t" r="r" b="b"/>
              <a:pathLst>
                <a:path w="64561" h="63359" extrusionOk="0">
                  <a:moveTo>
                    <a:pt x="40873" y="0"/>
                  </a:moveTo>
                  <a:cubicBezTo>
                    <a:pt x="30794" y="0"/>
                    <a:pt x="20752" y="4082"/>
                    <a:pt x="13435" y="12112"/>
                  </a:cubicBezTo>
                  <a:cubicBezTo>
                    <a:pt x="0" y="26823"/>
                    <a:pt x="669" y="49407"/>
                    <a:pt x="14590" y="63359"/>
                  </a:cubicBezTo>
                  <a:lnTo>
                    <a:pt x="29545" y="47036"/>
                  </a:lnTo>
                  <a:cubicBezTo>
                    <a:pt x="24560" y="41322"/>
                    <a:pt x="24560" y="32720"/>
                    <a:pt x="29758" y="27005"/>
                  </a:cubicBezTo>
                  <a:cubicBezTo>
                    <a:pt x="32731" y="23754"/>
                    <a:pt x="36819" y="22094"/>
                    <a:pt x="40917" y="22094"/>
                  </a:cubicBezTo>
                  <a:cubicBezTo>
                    <a:pt x="43982" y="22094"/>
                    <a:pt x="47053" y="23022"/>
                    <a:pt x="49667" y="24908"/>
                  </a:cubicBezTo>
                  <a:lnTo>
                    <a:pt x="64561" y="8555"/>
                  </a:lnTo>
                  <a:cubicBezTo>
                    <a:pt x="57672" y="2826"/>
                    <a:pt x="49260" y="0"/>
                    <a:pt x="408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49"/>
        <p:cNvGrpSpPr/>
        <p:nvPr/>
      </p:nvGrpSpPr>
      <p:grpSpPr>
        <a:xfrm>
          <a:off x="0" y="0"/>
          <a:ext cx="0" cy="0"/>
          <a:chOff x="0" y="0"/>
          <a:chExt cx="0" cy="0"/>
        </a:xfrm>
      </p:grpSpPr>
      <p:sp>
        <p:nvSpPr>
          <p:cNvPr id="650" name="Google Shape;650;p9"/>
          <p:cNvSpPr txBox="1">
            <a:spLocks noGrp="1"/>
          </p:cNvSpPr>
          <p:nvPr>
            <p:ph type="title"/>
          </p:nvPr>
        </p:nvSpPr>
        <p:spPr>
          <a:xfrm>
            <a:off x="4572000" y="1447800"/>
            <a:ext cx="3844800" cy="769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51" name="Google Shape;651;p9"/>
          <p:cNvSpPr txBox="1">
            <a:spLocks noGrp="1"/>
          </p:cNvSpPr>
          <p:nvPr>
            <p:ph type="subTitle" idx="1"/>
          </p:nvPr>
        </p:nvSpPr>
        <p:spPr>
          <a:xfrm>
            <a:off x="4895850" y="2002825"/>
            <a:ext cx="3521100" cy="1877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52" name="Google Shape;652;p9"/>
          <p:cNvGrpSpPr/>
          <p:nvPr/>
        </p:nvGrpSpPr>
        <p:grpSpPr>
          <a:xfrm>
            <a:off x="-420375" y="-541314"/>
            <a:ext cx="9975523" cy="5423789"/>
            <a:chOff x="-420375" y="-541314"/>
            <a:chExt cx="9975523" cy="5423789"/>
          </a:xfrm>
        </p:grpSpPr>
        <p:grpSp>
          <p:nvGrpSpPr>
            <p:cNvPr id="653" name="Google Shape;653;p9"/>
            <p:cNvGrpSpPr/>
            <p:nvPr/>
          </p:nvGrpSpPr>
          <p:grpSpPr>
            <a:xfrm flipH="1">
              <a:off x="6048800" y="4393825"/>
              <a:ext cx="2746275" cy="488650"/>
              <a:chOff x="5813050" y="1536025"/>
              <a:chExt cx="2746275" cy="488650"/>
            </a:xfrm>
          </p:grpSpPr>
          <p:sp>
            <p:nvSpPr>
              <p:cNvPr id="654" name="Google Shape;654;p9"/>
              <p:cNvSpPr/>
              <p:nvPr/>
            </p:nvSpPr>
            <p:spPr>
              <a:xfrm>
                <a:off x="5813050" y="1536025"/>
                <a:ext cx="2746275" cy="183175"/>
              </a:xfrm>
              <a:custGeom>
                <a:avLst/>
                <a:gdLst/>
                <a:ahLst/>
                <a:cxnLst/>
                <a:rect l="l" t="t" r="r" b="b"/>
                <a:pathLst>
                  <a:path w="109851" h="7327" extrusionOk="0">
                    <a:moveTo>
                      <a:pt x="1" y="1"/>
                    </a:moveTo>
                    <a:lnTo>
                      <a:pt x="1" y="7326"/>
                    </a:lnTo>
                    <a:lnTo>
                      <a:pt x="109851" y="7326"/>
                    </a:lnTo>
                    <a:lnTo>
                      <a:pt x="1098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9"/>
              <p:cNvSpPr/>
              <p:nvPr/>
            </p:nvSpPr>
            <p:spPr>
              <a:xfrm>
                <a:off x="5818375" y="1779950"/>
                <a:ext cx="244700" cy="244725"/>
              </a:xfrm>
              <a:custGeom>
                <a:avLst/>
                <a:gdLst/>
                <a:ahLst/>
                <a:cxnLst/>
                <a:rect l="l" t="t" r="r" b="b"/>
                <a:pathLst>
                  <a:path w="9788" h="9789" extrusionOk="0">
                    <a:moveTo>
                      <a:pt x="1" y="1"/>
                    </a:moveTo>
                    <a:lnTo>
                      <a:pt x="1" y="9788"/>
                    </a:lnTo>
                    <a:lnTo>
                      <a:pt x="9788" y="9788"/>
                    </a:lnTo>
                    <a:lnTo>
                      <a:pt x="97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9"/>
            <p:cNvGrpSpPr/>
            <p:nvPr/>
          </p:nvGrpSpPr>
          <p:grpSpPr>
            <a:xfrm rot="5400000">
              <a:off x="482000" y="-641350"/>
              <a:ext cx="235575" cy="2040325"/>
              <a:chOff x="211450" y="3103175"/>
              <a:chExt cx="235575" cy="2040325"/>
            </a:xfrm>
          </p:grpSpPr>
          <p:sp>
            <p:nvSpPr>
              <p:cNvPr id="657" name="Google Shape;657;p9"/>
              <p:cNvSpPr/>
              <p:nvPr/>
            </p:nvSpPr>
            <p:spPr>
              <a:xfrm>
                <a:off x="211450" y="3103175"/>
                <a:ext cx="60800" cy="2040325"/>
              </a:xfrm>
              <a:custGeom>
                <a:avLst/>
                <a:gdLst/>
                <a:ahLst/>
                <a:cxnLst/>
                <a:rect l="l" t="t" r="r" b="b"/>
                <a:pathLst>
                  <a:path w="2432" h="81613" fill="none" extrusionOk="0">
                    <a:moveTo>
                      <a:pt x="0" y="81612"/>
                    </a:moveTo>
                    <a:cubicBezTo>
                      <a:pt x="0" y="78178"/>
                      <a:pt x="2432" y="78178"/>
                      <a:pt x="2432" y="74804"/>
                    </a:cubicBezTo>
                    <a:cubicBezTo>
                      <a:pt x="2432" y="71369"/>
                      <a:pt x="0" y="71369"/>
                      <a:pt x="0" y="67995"/>
                    </a:cubicBezTo>
                    <a:cubicBezTo>
                      <a:pt x="0" y="64591"/>
                      <a:pt x="2432" y="64591"/>
                      <a:pt x="2432" y="61186"/>
                    </a:cubicBezTo>
                    <a:cubicBezTo>
                      <a:pt x="2432" y="57782"/>
                      <a:pt x="0" y="57782"/>
                      <a:pt x="0" y="54408"/>
                    </a:cubicBezTo>
                    <a:cubicBezTo>
                      <a:pt x="0" y="50974"/>
                      <a:pt x="2432" y="50974"/>
                      <a:pt x="2432" y="47600"/>
                    </a:cubicBezTo>
                    <a:cubicBezTo>
                      <a:pt x="2432" y="44165"/>
                      <a:pt x="0" y="44165"/>
                      <a:pt x="0" y="40791"/>
                    </a:cubicBezTo>
                    <a:cubicBezTo>
                      <a:pt x="0" y="37387"/>
                      <a:pt x="2432" y="37387"/>
                      <a:pt x="2432" y="33982"/>
                    </a:cubicBezTo>
                    <a:cubicBezTo>
                      <a:pt x="2432" y="30578"/>
                      <a:pt x="0" y="30578"/>
                      <a:pt x="0" y="27204"/>
                    </a:cubicBezTo>
                    <a:cubicBezTo>
                      <a:pt x="0" y="23769"/>
                      <a:pt x="2432" y="23769"/>
                      <a:pt x="2432" y="20396"/>
                    </a:cubicBezTo>
                    <a:cubicBezTo>
                      <a:pt x="2432" y="16961"/>
                      <a:pt x="0" y="16961"/>
                      <a:pt x="0" y="13587"/>
                    </a:cubicBezTo>
                    <a:cubicBezTo>
                      <a:pt x="0" y="10183"/>
                      <a:pt x="2432" y="10183"/>
                      <a:pt x="2432" y="6778"/>
                    </a:cubicBezTo>
                    <a:cubicBezTo>
                      <a:pt x="2432" y="3374"/>
                      <a:pt x="0" y="3374"/>
                      <a:pt x="0" y="0"/>
                    </a:cubicBezTo>
                  </a:path>
                </a:pathLst>
              </a:custGeom>
              <a:noFill/>
              <a:ln w="19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9"/>
              <p:cNvSpPr/>
              <p:nvPr/>
            </p:nvSpPr>
            <p:spPr>
              <a:xfrm>
                <a:off x="298825" y="3103175"/>
                <a:ext cx="60825" cy="2040325"/>
              </a:xfrm>
              <a:custGeom>
                <a:avLst/>
                <a:gdLst/>
                <a:ahLst/>
                <a:cxnLst/>
                <a:rect l="l" t="t" r="r" b="b"/>
                <a:pathLst>
                  <a:path w="2433" h="81613" fill="none" extrusionOk="0">
                    <a:moveTo>
                      <a:pt x="1" y="81612"/>
                    </a:moveTo>
                    <a:cubicBezTo>
                      <a:pt x="1" y="78178"/>
                      <a:pt x="2432" y="78178"/>
                      <a:pt x="2432" y="74804"/>
                    </a:cubicBezTo>
                    <a:cubicBezTo>
                      <a:pt x="2432" y="71369"/>
                      <a:pt x="1" y="71369"/>
                      <a:pt x="1" y="67995"/>
                    </a:cubicBezTo>
                    <a:cubicBezTo>
                      <a:pt x="1" y="64591"/>
                      <a:pt x="2432" y="64591"/>
                      <a:pt x="2432" y="61186"/>
                    </a:cubicBezTo>
                    <a:cubicBezTo>
                      <a:pt x="2432" y="57782"/>
                      <a:pt x="1" y="57782"/>
                      <a:pt x="1" y="54408"/>
                    </a:cubicBezTo>
                    <a:cubicBezTo>
                      <a:pt x="1" y="50974"/>
                      <a:pt x="2432" y="50974"/>
                      <a:pt x="2432" y="47600"/>
                    </a:cubicBezTo>
                    <a:cubicBezTo>
                      <a:pt x="2432" y="44165"/>
                      <a:pt x="1" y="44165"/>
                      <a:pt x="1" y="40791"/>
                    </a:cubicBezTo>
                    <a:cubicBezTo>
                      <a:pt x="1" y="37387"/>
                      <a:pt x="2432" y="37387"/>
                      <a:pt x="2432" y="33982"/>
                    </a:cubicBezTo>
                    <a:cubicBezTo>
                      <a:pt x="2432" y="30578"/>
                      <a:pt x="1" y="30578"/>
                      <a:pt x="1" y="27204"/>
                    </a:cubicBezTo>
                    <a:cubicBezTo>
                      <a:pt x="1" y="23769"/>
                      <a:pt x="2432" y="23769"/>
                      <a:pt x="2432" y="20396"/>
                    </a:cubicBezTo>
                    <a:cubicBezTo>
                      <a:pt x="2432" y="16961"/>
                      <a:pt x="1" y="16961"/>
                      <a:pt x="1" y="13587"/>
                    </a:cubicBezTo>
                    <a:cubicBezTo>
                      <a:pt x="1" y="10183"/>
                      <a:pt x="2432" y="10183"/>
                      <a:pt x="2432" y="6778"/>
                    </a:cubicBezTo>
                    <a:cubicBezTo>
                      <a:pt x="2432" y="3374"/>
                      <a:pt x="1" y="3374"/>
                      <a:pt x="1" y="0"/>
                    </a:cubicBezTo>
                  </a:path>
                </a:pathLst>
              </a:custGeom>
              <a:noFill/>
              <a:ln w="19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9"/>
              <p:cNvSpPr/>
              <p:nvPr/>
            </p:nvSpPr>
            <p:spPr>
              <a:xfrm>
                <a:off x="386225" y="3103175"/>
                <a:ext cx="60800" cy="2040325"/>
              </a:xfrm>
              <a:custGeom>
                <a:avLst/>
                <a:gdLst/>
                <a:ahLst/>
                <a:cxnLst/>
                <a:rect l="l" t="t" r="r" b="b"/>
                <a:pathLst>
                  <a:path w="2432" h="81613" fill="none" extrusionOk="0">
                    <a:moveTo>
                      <a:pt x="0" y="81612"/>
                    </a:moveTo>
                    <a:cubicBezTo>
                      <a:pt x="0" y="78178"/>
                      <a:pt x="2432" y="78178"/>
                      <a:pt x="2432" y="74804"/>
                    </a:cubicBezTo>
                    <a:cubicBezTo>
                      <a:pt x="2432" y="71369"/>
                      <a:pt x="0" y="71369"/>
                      <a:pt x="0" y="67995"/>
                    </a:cubicBezTo>
                    <a:cubicBezTo>
                      <a:pt x="0" y="64591"/>
                      <a:pt x="2432" y="64591"/>
                      <a:pt x="2432" y="61186"/>
                    </a:cubicBezTo>
                    <a:cubicBezTo>
                      <a:pt x="2432" y="57782"/>
                      <a:pt x="0" y="57782"/>
                      <a:pt x="0" y="54408"/>
                    </a:cubicBezTo>
                    <a:cubicBezTo>
                      <a:pt x="0" y="50974"/>
                      <a:pt x="2432" y="50974"/>
                      <a:pt x="2432" y="47600"/>
                    </a:cubicBezTo>
                    <a:cubicBezTo>
                      <a:pt x="2432" y="44165"/>
                      <a:pt x="0" y="44165"/>
                      <a:pt x="0" y="40791"/>
                    </a:cubicBezTo>
                    <a:cubicBezTo>
                      <a:pt x="0" y="37387"/>
                      <a:pt x="2432" y="37387"/>
                      <a:pt x="2432" y="33982"/>
                    </a:cubicBezTo>
                    <a:cubicBezTo>
                      <a:pt x="2432" y="30578"/>
                      <a:pt x="0" y="30578"/>
                      <a:pt x="0" y="27204"/>
                    </a:cubicBezTo>
                    <a:cubicBezTo>
                      <a:pt x="0" y="23769"/>
                      <a:pt x="2432" y="23769"/>
                      <a:pt x="2432" y="20396"/>
                    </a:cubicBezTo>
                    <a:cubicBezTo>
                      <a:pt x="2432" y="16961"/>
                      <a:pt x="0" y="16961"/>
                      <a:pt x="0" y="13587"/>
                    </a:cubicBezTo>
                    <a:cubicBezTo>
                      <a:pt x="0" y="10183"/>
                      <a:pt x="2432" y="10183"/>
                      <a:pt x="2432" y="6778"/>
                    </a:cubicBezTo>
                    <a:cubicBezTo>
                      <a:pt x="2432" y="3374"/>
                      <a:pt x="0" y="3374"/>
                      <a:pt x="0" y="0"/>
                    </a:cubicBezTo>
                  </a:path>
                </a:pathLst>
              </a:custGeom>
              <a:noFill/>
              <a:ln w="19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0" name="Google Shape;660;p9"/>
            <p:cNvGrpSpPr/>
            <p:nvPr/>
          </p:nvGrpSpPr>
          <p:grpSpPr>
            <a:xfrm rot="5400000">
              <a:off x="7653323" y="-529347"/>
              <a:ext cx="1913791" cy="1889858"/>
              <a:chOff x="5041750" y="1823125"/>
              <a:chExt cx="2247025" cy="2218925"/>
            </a:xfrm>
          </p:grpSpPr>
          <p:sp>
            <p:nvSpPr>
              <p:cNvPr id="661" name="Google Shape;661;p9"/>
              <p:cNvSpPr/>
              <p:nvPr/>
            </p:nvSpPr>
            <p:spPr>
              <a:xfrm>
                <a:off x="5041750" y="1823125"/>
                <a:ext cx="2218900" cy="2218925"/>
              </a:xfrm>
              <a:custGeom>
                <a:avLst/>
                <a:gdLst/>
                <a:ahLst/>
                <a:cxnLst/>
                <a:rect l="l" t="t" r="r" b="b"/>
                <a:pathLst>
                  <a:path w="88756" h="88757" extrusionOk="0">
                    <a:moveTo>
                      <a:pt x="73527" y="1"/>
                    </a:moveTo>
                    <a:lnTo>
                      <a:pt x="73071" y="457"/>
                    </a:lnTo>
                    <a:cubicBezTo>
                      <a:pt x="82737" y="10153"/>
                      <a:pt x="88117" y="23041"/>
                      <a:pt x="88117" y="36749"/>
                    </a:cubicBezTo>
                    <a:cubicBezTo>
                      <a:pt x="88117" y="50458"/>
                      <a:pt x="82737" y="63376"/>
                      <a:pt x="73071" y="73072"/>
                    </a:cubicBezTo>
                    <a:cubicBezTo>
                      <a:pt x="63048" y="83065"/>
                      <a:pt x="49890" y="88072"/>
                      <a:pt x="36734" y="88072"/>
                    </a:cubicBezTo>
                    <a:cubicBezTo>
                      <a:pt x="23598" y="88072"/>
                      <a:pt x="10464" y="83080"/>
                      <a:pt x="456" y="73072"/>
                    </a:cubicBezTo>
                    <a:lnTo>
                      <a:pt x="0" y="73528"/>
                    </a:lnTo>
                    <a:cubicBezTo>
                      <a:pt x="9848" y="83376"/>
                      <a:pt x="22858" y="88756"/>
                      <a:pt x="36779" y="88756"/>
                    </a:cubicBezTo>
                    <a:cubicBezTo>
                      <a:pt x="50670" y="88756"/>
                      <a:pt x="63740" y="83315"/>
                      <a:pt x="73527" y="73558"/>
                    </a:cubicBezTo>
                    <a:cubicBezTo>
                      <a:pt x="83345" y="63710"/>
                      <a:pt x="88756" y="50671"/>
                      <a:pt x="88756" y="36780"/>
                    </a:cubicBezTo>
                    <a:cubicBezTo>
                      <a:pt x="88756" y="22889"/>
                      <a:pt x="83345" y="9819"/>
                      <a:pt x="735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9"/>
              <p:cNvSpPr/>
              <p:nvPr/>
            </p:nvSpPr>
            <p:spPr>
              <a:xfrm>
                <a:off x="5104825" y="1886975"/>
                <a:ext cx="2183950" cy="2064650"/>
              </a:xfrm>
              <a:custGeom>
                <a:avLst/>
                <a:gdLst/>
                <a:ahLst/>
                <a:cxnLst/>
                <a:rect l="l" t="t" r="r" b="b"/>
                <a:pathLst>
                  <a:path w="87358" h="82586" extrusionOk="0">
                    <a:moveTo>
                      <a:pt x="68482" y="0"/>
                    </a:moveTo>
                    <a:lnTo>
                      <a:pt x="68026" y="456"/>
                    </a:lnTo>
                    <a:cubicBezTo>
                      <a:pt x="86658" y="19058"/>
                      <a:pt x="86658" y="49393"/>
                      <a:pt x="68026" y="67995"/>
                    </a:cubicBezTo>
                    <a:cubicBezTo>
                      <a:pt x="58709" y="77312"/>
                      <a:pt x="46475" y="81970"/>
                      <a:pt x="34241" y="81970"/>
                    </a:cubicBezTo>
                    <a:cubicBezTo>
                      <a:pt x="22007" y="81970"/>
                      <a:pt x="9772" y="77312"/>
                      <a:pt x="456" y="67995"/>
                    </a:cubicBezTo>
                    <a:lnTo>
                      <a:pt x="0" y="68451"/>
                    </a:lnTo>
                    <a:cubicBezTo>
                      <a:pt x="9453" y="77874"/>
                      <a:pt x="21855" y="82585"/>
                      <a:pt x="34256" y="82585"/>
                    </a:cubicBezTo>
                    <a:cubicBezTo>
                      <a:pt x="46688" y="82585"/>
                      <a:pt x="59059" y="77843"/>
                      <a:pt x="68482" y="68451"/>
                    </a:cubicBezTo>
                    <a:cubicBezTo>
                      <a:pt x="87357" y="49576"/>
                      <a:pt x="87357" y="18876"/>
                      <a:pt x="6848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9"/>
              <p:cNvSpPr/>
              <p:nvPr/>
            </p:nvSpPr>
            <p:spPr>
              <a:xfrm>
                <a:off x="5167875" y="1948525"/>
                <a:ext cx="1911925" cy="1914175"/>
              </a:xfrm>
              <a:custGeom>
                <a:avLst/>
                <a:gdLst/>
                <a:ahLst/>
                <a:cxnLst/>
                <a:rect l="l" t="t" r="r" b="b"/>
                <a:pathLst>
                  <a:path w="76477" h="76567" extrusionOk="0">
                    <a:moveTo>
                      <a:pt x="63346" y="0"/>
                    </a:moveTo>
                    <a:lnTo>
                      <a:pt x="62890" y="456"/>
                    </a:lnTo>
                    <a:cubicBezTo>
                      <a:pt x="71248" y="8785"/>
                      <a:pt x="75838" y="19879"/>
                      <a:pt x="75838" y="31673"/>
                    </a:cubicBezTo>
                    <a:cubicBezTo>
                      <a:pt x="75838" y="43466"/>
                      <a:pt x="71279" y="54560"/>
                      <a:pt x="62920" y="62919"/>
                    </a:cubicBezTo>
                    <a:cubicBezTo>
                      <a:pt x="54592" y="71278"/>
                      <a:pt x="43497" y="75868"/>
                      <a:pt x="31673" y="75868"/>
                    </a:cubicBezTo>
                    <a:cubicBezTo>
                      <a:pt x="19910" y="75868"/>
                      <a:pt x="8816" y="71308"/>
                      <a:pt x="457" y="62950"/>
                    </a:cubicBezTo>
                    <a:lnTo>
                      <a:pt x="1" y="63406"/>
                    </a:lnTo>
                    <a:cubicBezTo>
                      <a:pt x="8481" y="71886"/>
                      <a:pt x="19758" y="76567"/>
                      <a:pt x="31734" y="76567"/>
                    </a:cubicBezTo>
                    <a:cubicBezTo>
                      <a:pt x="43740" y="76567"/>
                      <a:pt x="54987" y="71886"/>
                      <a:pt x="63346" y="63466"/>
                    </a:cubicBezTo>
                    <a:cubicBezTo>
                      <a:pt x="71826" y="54986"/>
                      <a:pt x="76476" y="43709"/>
                      <a:pt x="76476" y="31733"/>
                    </a:cubicBezTo>
                    <a:cubicBezTo>
                      <a:pt x="76476" y="19727"/>
                      <a:pt x="71826" y="8481"/>
                      <a:pt x="633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9"/>
              <p:cNvSpPr/>
              <p:nvPr/>
            </p:nvSpPr>
            <p:spPr>
              <a:xfrm>
                <a:off x="5231725" y="2013875"/>
                <a:ext cx="1861000" cy="1759175"/>
              </a:xfrm>
              <a:custGeom>
                <a:avLst/>
                <a:gdLst/>
                <a:ahLst/>
                <a:cxnLst/>
                <a:rect l="l" t="t" r="r" b="b"/>
                <a:pathLst>
                  <a:path w="74440" h="70367" extrusionOk="0">
                    <a:moveTo>
                      <a:pt x="58329" y="0"/>
                    </a:moveTo>
                    <a:lnTo>
                      <a:pt x="57874" y="456"/>
                    </a:lnTo>
                    <a:cubicBezTo>
                      <a:pt x="73679" y="16262"/>
                      <a:pt x="73710" y="42037"/>
                      <a:pt x="57874" y="57874"/>
                    </a:cubicBezTo>
                    <a:cubicBezTo>
                      <a:pt x="49952" y="65780"/>
                      <a:pt x="39550" y="69739"/>
                      <a:pt x="29150" y="69739"/>
                    </a:cubicBezTo>
                    <a:cubicBezTo>
                      <a:pt x="18759" y="69739"/>
                      <a:pt x="8370" y="65788"/>
                      <a:pt x="456" y="57874"/>
                    </a:cubicBezTo>
                    <a:lnTo>
                      <a:pt x="0" y="58330"/>
                    </a:lnTo>
                    <a:cubicBezTo>
                      <a:pt x="8055" y="66354"/>
                      <a:pt x="18602" y="70366"/>
                      <a:pt x="29180" y="70366"/>
                    </a:cubicBezTo>
                    <a:cubicBezTo>
                      <a:pt x="39727" y="70366"/>
                      <a:pt x="50305" y="66354"/>
                      <a:pt x="58329" y="58360"/>
                    </a:cubicBezTo>
                    <a:cubicBezTo>
                      <a:pt x="74439" y="42250"/>
                      <a:pt x="74439" y="16080"/>
                      <a:pt x="583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9"/>
              <p:cNvSpPr/>
              <p:nvPr/>
            </p:nvSpPr>
            <p:spPr>
              <a:xfrm>
                <a:off x="5294025" y="2076175"/>
                <a:ext cx="1699900" cy="1607200"/>
              </a:xfrm>
              <a:custGeom>
                <a:avLst/>
                <a:gdLst/>
                <a:ahLst/>
                <a:cxnLst/>
                <a:rect l="l" t="t" r="r" b="b"/>
                <a:pathLst>
                  <a:path w="67996" h="64288" extrusionOk="0">
                    <a:moveTo>
                      <a:pt x="53284" y="1"/>
                    </a:moveTo>
                    <a:lnTo>
                      <a:pt x="52828" y="457"/>
                    </a:lnTo>
                    <a:cubicBezTo>
                      <a:pt x="67266" y="14895"/>
                      <a:pt x="67266" y="38360"/>
                      <a:pt x="52828" y="52798"/>
                    </a:cubicBezTo>
                    <a:cubicBezTo>
                      <a:pt x="45609" y="60017"/>
                      <a:pt x="36126" y="63626"/>
                      <a:pt x="26642" y="63626"/>
                    </a:cubicBezTo>
                    <a:cubicBezTo>
                      <a:pt x="17159" y="63626"/>
                      <a:pt x="7675" y="60017"/>
                      <a:pt x="457" y="52798"/>
                    </a:cubicBezTo>
                    <a:lnTo>
                      <a:pt x="1" y="53254"/>
                    </a:lnTo>
                    <a:cubicBezTo>
                      <a:pt x="7387" y="60579"/>
                      <a:pt x="17022" y="64288"/>
                      <a:pt x="26688" y="64288"/>
                    </a:cubicBezTo>
                    <a:cubicBezTo>
                      <a:pt x="36323" y="64288"/>
                      <a:pt x="45989" y="60640"/>
                      <a:pt x="53284" y="53284"/>
                    </a:cubicBezTo>
                    <a:cubicBezTo>
                      <a:pt x="67996" y="38603"/>
                      <a:pt x="67996" y="14682"/>
                      <a:pt x="5328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9"/>
              <p:cNvSpPr/>
              <p:nvPr/>
            </p:nvSpPr>
            <p:spPr>
              <a:xfrm>
                <a:off x="5357850" y="2140775"/>
                <a:ext cx="1455225" cy="1452925"/>
              </a:xfrm>
              <a:custGeom>
                <a:avLst/>
                <a:gdLst/>
                <a:ahLst/>
                <a:cxnLst/>
                <a:rect l="l" t="t" r="r" b="b"/>
                <a:pathLst>
                  <a:path w="58209" h="58117" extrusionOk="0">
                    <a:moveTo>
                      <a:pt x="48208" y="0"/>
                    </a:moveTo>
                    <a:lnTo>
                      <a:pt x="47752" y="456"/>
                    </a:lnTo>
                    <a:cubicBezTo>
                      <a:pt x="54075" y="6748"/>
                      <a:pt x="57570" y="15137"/>
                      <a:pt x="57570" y="24074"/>
                    </a:cubicBezTo>
                    <a:cubicBezTo>
                      <a:pt x="57570" y="33010"/>
                      <a:pt x="54075" y="41399"/>
                      <a:pt x="47752" y="47722"/>
                    </a:cubicBezTo>
                    <a:cubicBezTo>
                      <a:pt x="41248" y="54226"/>
                      <a:pt x="32684" y="57479"/>
                      <a:pt x="24116" y="57479"/>
                    </a:cubicBezTo>
                    <a:cubicBezTo>
                      <a:pt x="15548" y="57479"/>
                      <a:pt x="6977" y="54226"/>
                      <a:pt x="457" y="47722"/>
                    </a:cubicBezTo>
                    <a:lnTo>
                      <a:pt x="1" y="48177"/>
                    </a:lnTo>
                    <a:cubicBezTo>
                      <a:pt x="6657" y="54804"/>
                      <a:pt x="15381" y="58117"/>
                      <a:pt x="24135" y="58117"/>
                    </a:cubicBezTo>
                    <a:cubicBezTo>
                      <a:pt x="32859" y="58117"/>
                      <a:pt x="41613" y="54804"/>
                      <a:pt x="48208" y="48238"/>
                    </a:cubicBezTo>
                    <a:cubicBezTo>
                      <a:pt x="54683" y="41794"/>
                      <a:pt x="58209" y="33223"/>
                      <a:pt x="58209" y="24104"/>
                    </a:cubicBezTo>
                    <a:cubicBezTo>
                      <a:pt x="58209" y="14985"/>
                      <a:pt x="54683" y="6444"/>
                      <a:pt x="4820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9"/>
              <p:cNvSpPr/>
              <p:nvPr/>
            </p:nvSpPr>
            <p:spPr>
              <a:xfrm>
                <a:off x="5421700" y="2202325"/>
                <a:ext cx="1376950" cy="1302475"/>
              </a:xfrm>
              <a:custGeom>
                <a:avLst/>
                <a:gdLst/>
                <a:ahLst/>
                <a:cxnLst/>
                <a:rect l="l" t="t" r="r" b="b"/>
                <a:pathLst>
                  <a:path w="55078" h="52099" extrusionOk="0">
                    <a:moveTo>
                      <a:pt x="43162" y="0"/>
                    </a:moveTo>
                    <a:lnTo>
                      <a:pt x="42706" y="456"/>
                    </a:lnTo>
                    <a:cubicBezTo>
                      <a:pt x="54317" y="12128"/>
                      <a:pt x="54317" y="31034"/>
                      <a:pt x="42706" y="42706"/>
                    </a:cubicBezTo>
                    <a:cubicBezTo>
                      <a:pt x="36870" y="48512"/>
                      <a:pt x="29226" y="51415"/>
                      <a:pt x="21581" y="51415"/>
                    </a:cubicBezTo>
                    <a:cubicBezTo>
                      <a:pt x="13936" y="51415"/>
                      <a:pt x="6292" y="48512"/>
                      <a:pt x="456" y="42706"/>
                    </a:cubicBezTo>
                    <a:lnTo>
                      <a:pt x="0" y="43162"/>
                    </a:lnTo>
                    <a:cubicBezTo>
                      <a:pt x="5927" y="49120"/>
                      <a:pt x="13739" y="52099"/>
                      <a:pt x="21581" y="52099"/>
                    </a:cubicBezTo>
                    <a:cubicBezTo>
                      <a:pt x="29393" y="52099"/>
                      <a:pt x="37235" y="49120"/>
                      <a:pt x="43162" y="43193"/>
                    </a:cubicBezTo>
                    <a:cubicBezTo>
                      <a:pt x="55077" y="31278"/>
                      <a:pt x="55047" y="11885"/>
                      <a:pt x="4316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 name="Google Shape;668;p9"/>
            <p:cNvGrpSpPr/>
            <p:nvPr/>
          </p:nvGrpSpPr>
          <p:grpSpPr>
            <a:xfrm rot="5400000">
              <a:off x="8268029" y="-177940"/>
              <a:ext cx="997279" cy="877401"/>
              <a:chOff x="2547775" y="1026125"/>
              <a:chExt cx="1218125" cy="1071700"/>
            </a:xfrm>
          </p:grpSpPr>
          <p:sp>
            <p:nvSpPr>
              <p:cNvPr id="669" name="Google Shape;669;p9"/>
              <p:cNvSpPr/>
              <p:nvPr/>
            </p:nvSpPr>
            <p:spPr>
              <a:xfrm>
                <a:off x="2547775" y="1026125"/>
                <a:ext cx="1218125" cy="1071700"/>
              </a:xfrm>
              <a:custGeom>
                <a:avLst/>
                <a:gdLst/>
                <a:ahLst/>
                <a:cxnLst/>
                <a:rect l="l" t="t" r="r" b="b"/>
                <a:pathLst>
                  <a:path w="48725" h="42868" extrusionOk="0">
                    <a:moveTo>
                      <a:pt x="24349" y="1"/>
                    </a:moveTo>
                    <a:cubicBezTo>
                      <a:pt x="21514" y="1"/>
                      <a:pt x="18633" y="566"/>
                      <a:pt x="15867" y="1759"/>
                    </a:cubicBezTo>
                    <a:cubicBezTo>
                      <a:pt x="4985" y="6470"/>
                      <a:pt x="1" y="19084"/>
                      <a:pt x="4712" y="29966"/>
                    </a:cubicBezTo>
                    <a:cubicBezTo>
                      <a:pt x="8195" y="38041"/>
                      <a:pt x="16088" y="42867"/>
                      <a:pt x="24370" y="42867"/>
                    </a:cubicBezTo>
                    <a:cubicBezTo>
                      <a:pt x="27218" y="42867"/>
                      <a:pt x="30112" y="42296"/>
                      <a:pt x="32889" y="41091"/>
                    </a:cubicBezTo>
                    <a:cubicBezTo>
                      <a:pt x="43740" y="36410"/>
                      <a:pt x="48725" y="23796"/>
                      <a:pt x="44044" y="12914"/>
                    </a:cubicBezTo>
                    <a:cubicBezTo>
                      <a:pt x="40534" y="4829"/>
                      <a:pt x="32636" y="1"/>
                      <a:pt x="243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9"/>
              <p:cNvSpPr/>
              <p:nvPr/>
            </p:nvSpPr>
            <p:spPr>
              <a:xfrm>
                <a:off x="2917075" y="1351225"/>
                <a:ext cx="479525" cy="421900"/>
              </a:xfrm>
              <a:custGeom>
                <a:avLst/>
                <a:gdLst/>
                <a:ahLst/>
                <a:cxnLst/>
                <a:rect l="l" t="t" r="r" b="b"/>
                <a:pathLst>
                  <a:path w="19181" h="16876" extrusionOk="0">
                    <a:moveTo>
                      <a:pt x="9592" y="1"/>
                    </a:moveTo>
                    <a:cubicBezTo>
                      <a:pt x="8500" y="1"/>
                      <a:pt x="7391" y="216"/>
                      <a:pt x="6323" y="670"/>
                    </a:cubicBezTo>
                    <a:cubicBezTo>
                      <a:pt x="2037" y="2463"/>
                      <a:pt x="1" y="7418"/>
                      <a:pt x="1825" y="11704"/>
                    </a:cubicBezTo>
                    <a:cubicBezTo>
                      <a:pt x="3169" y="14938"/>
                      <a:pt x="6288" y="16876"/>
                      <a:pt x="9571" y="16876"/>
                    </a:cubicBezTo>
                    <a:cubicBezTo>
                      <a:pt x="10669" y="16876"/>
                      <a:pt x="11784" y="16659"/>
                      <a:pt x="12858" y="16202"/>
                    </a:cubicBezTo>
                    <a:cubicBezTo>
                      <a:pt x="17174" y="14409"/>
                      <a:pt x="19181" y="9454"/>
                      <a:pt x="17357" y="5169"/>
                    </a:cubicBezTo>
                    <a:cubicBezTo>
                      <a:pt x="16010" y="1951"/>
                      <a:pt x="12882" y="1"/>
                      <a:pt x="95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7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11">
    <p:spTree>
      <p:nvGrpSpPr>
        <p:cNvPr id="1" name="Shape 771"/>
        <p:cNvGrpSpPr/>
        <p:nvPr/>
      </p:nvGrpSpPr>
      <p:grpSpPr>
        <a:xfrm>
          <a:off x="0" y="0"/>
          <a:ext cx="0" cy="0"/>
          <a:chOff x="0" y="0"/>
          <a:chExt cx="0" cy="0"/>
        </a:xfrm>
      </p:grpSpPr>
      <p:sp>
        <p:nvSpPr>
          <p:cNvPr id="772" name="Google Shape;772;p13"/>
          <p:cNvSpPr/>
          <p:nvPr/>
        </p:nvSpPr>
        <p:spPr>
          <a:xfrm>
            <a:off x="8325475" y="4184325"/>
            <a:ext cx="967350" cy="1707650"/>
          </a:xfrm>
          <a:custGeom>
            <a:avLst/>
            <a:gdLst/>
            <a:ahLst/>
            <a:cxnLst/>
            <a:rect l="l" t="t" r="r" b="b"/>
            <a:pathLst>
              <a:path w="38694" h="68306" extrusionOk="0">
                <a:moveTo>
                  <a:pt x="34744" y="1"/>
                </a:moveTo>
                <a:cubicBezTo>
                  <a:pt x="34551" y="1"/>
                  <a:pt x="34358" y="2"/>
                  <a:pt x="34165" y="6"/>
                </a:cubicBezTo>
                <a:cubicBezTo>
                  <a:pt x="15320" y="6"/>
                  <a:pt x="0" y="15265"/>
                  <a:pt x="0" y="34171"/>
                </a:cubicBezTo>
                <a:cubicBezTo>
                  <a:pt x="0" y="53016"/>
                  <a:pt x="15289" y="68305"/>
                  <a:pt x="34165" y="68305"/>
                </a:cubicBezTo>
                <a:cubicBezTo>
                  <a:pt x="35685" y="68305"/>
                  <a:pt x="37205" y="68214"/>
                  <a:pt x="38694" y="68001"/>
                </a:cubicBezTo>
                <a:lnTo>
                  <a:pt x="38694" y="250"/>
                </a:lnTo>
                <a:cubicBezTo>
                  <a:pt x="37394" y="90"/>
                  <a:pt x="36070" y="1"/>
                  <a:pt x="34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3"/>
          <p:cNvSpPr/>
          <p:nvPr/>
        </p:nvSpPr>
        <p:spPr>
          <a:xfrm>
            <a:off x="8035200" y="4478550"/>
            <a:ext cx="693025" cy="193800"/>
          </a:xfrm>
          <a:custGeom>
            <a:avLst/>
            <a:gdLst/>
            <a:ahLst/>
            <a:cxnLst/>
            <a:rect l="l" t="t" r="r" b="b"/>
            <a:pathLst>
              <a:path w="27721" h="7752" extrusionOk="0">
                <a:moveTo>
                  <a:pt x="0" y="0"/>
                </a:moveTo>
                <a:lnTo>
                  <a:pt x="0" y="7751"/>
                </a:lnTo>
                <a:lnTo>
                  <a:pt x="27721" y="7751"/>
                </a:lnTo>
                <a:lnTo>
                  <a:pt x="277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4" name="Google Shape;774;p13"/>
          <p:cNvGrpSpPr/>
          <p:nvPr/>
        </p:nvGrpSpPr>
        <p:grpSpPr>
          <a:xfrm>
            <a:off x="-73200" y="4478550"/>
            <a:ext cx="1966625" cy="347300"/>
            <a:chOff x="1697875" y="314875"/>
            <a:chExt cx="1966625" cy="347300"/>
          </a:xfrm>
        </p:grpSpPr>
        <p:sp>
          <p:nvSpPr>
            <p:cNvPr id="775" name="Google Shape;775;p13"/>
            <p:cNvSpPr/>
            <p:nvPr/>
          </p:nvSpPr>
          <p:spPr>
            <a:xfrm>
              <a:off x="1697875" y="627950"/>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3"/>
            <p:cNvSpPr/>
            <p:nvPr/>
          </p:nvSpPr>
          <p:spPr>
            <a:xfrm>
              <a:off x="1697875" y="314875"/>
              <a:ext cx="34200" cy="34225"/>
            </a:xfrm>
            <a:custGeom>
              <a:avLst/>
              <a:gdLst/>
              <a:ahLst/>
              <a:cxnLst/>
              <a:rect l="l" t="t" r="r" b="b"/>
              <a:pathLst>
                <a:path w="1368" h="1369" extrusionOk="0">
                  <a:moveTo>
                    <a:pt x="699" y="1"/>
                  </a:moveTo>
                  <a:cubicBezTo>
                    <a:pt x="304" y="1"/>
                    <a:pt x="0" y="305"/>
                    <a:pt x="0" y="669"/>
                  </a:cubicBezTo>
                  <a:cubicBezTo>
                    <a:pt x="0" y="1064"/>
                    <a:pt x="304" y="1368"/>
                    <a:pt x="699" y="1368"/>
                  </a:cubicBezTo>
                  <a:cubicBezTo>
                    <a:pt x="1064" y="1368"/>
                    <a:pt x="1368" y="1064"/>
                    <a:pt x="1368" y="669"/>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3"/>
            <p:cNvSpPr/>
            <p:nvPr/>
          </p:nvSpPr>
          <p:spPr>
            <a:xfrm>
              <a:off x="1697875" y="471425"/>
              <a:ext cx="34200" cy="34200"/>
            </a:xfrm>
            <a:custGeom>
              <a:avLst/>
              <a:gdLst/>
              <a:ahLst/>
              <a:cxnLst/>
              <a:rect l="l" t="t" r="r" b="b"/>
              <a:pathLst>
                <a:path w="1368" h="1368" extrusionOk="0">
                  <a:moveTo>
                    <a:pt x="699" y="0"/>
                  </a:moveTo>
                  <a:cubicBezTo>
                    <a:pt x="304" y="0"/>
                    <a:pt x="0" y="304"/>
                    <a:pt x="0" y="669"/>
                  </a:cubicBezTo>
                  <a:cubicBezTo>
                    <a:pt x="0" y="1064"/>
                    <a:pt x="304" y="1368"/>
                    <a:pt x="699" y="1368"/>
                  </a:cubicBezTo>
                  <a:cubicBezTo>
                    <a:pt x="1064" y="1368"/>
                    <a:pt x="1368" y="1064"/>
                    <a:pt x="1368" y="669"/>
                  </a:cubicBezTo>
                  <a:cubicBezTo>
                    <a:pt x="1368" y="304"/>
                    <a:pt x="1064"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3"/>
            <p:cNvSpPr/>
            <p:nvPr/>
          </p:nvSpPr>
          <p:spPr>
            <a:xfrm>
              <a:off x="1846050" y="627950"/>
              <a:ext cx="35725" cy="34225"/>
            </a:xfrm>
            <a:custGeom>
              <a:avLst/>
              <a:gdLst/>
              <a:ahLst/>
              <a:cxnLst/>
              <a:rect l="l" t="t" r="r" b="b"/>
              <a:pathLst>
                <a:path w="1429" h="1369" extrusionOk="0">
                  <a:moveTo>
                    <a:pt x="730" y="1"/>
                  </a:moveTo>
                  <a:cubicBezTo>
                    <a:pt x="365" y="1"/>
                    <a:pt x="0" y="305"/>
                    <a:pt x="31" y="700"/>
                  </a:cubicBezTo>
                  <a:cubicBezTo>
                    <a:pt x="31" y="1065"/>
                    <a:pt x="365" y="1368"/>
                    <a:pt x="730" y="1368"/>
                  </a:cubicBezTo>
                  <a:cubicBezTo>
                    <a:pt x="1125" y="1368"/>
                    <a:pt x="1429" y="1065"/>
                    <a:pt x="1429" y="700"/>
                  </a:cubicBezTo>
                  <a:cubicBezTo>
                    <a:pt x="1429" y="305"/>
                    <a:pt x="112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3"/>
            <p:cNvSpPr/>
            <p:nvPr/>
          </p:nvSpPr>
          <p:spPr>
            <a:xfrm>
              <a:off x="1846050" y="314875"/>
              <a:ext cx="35725" cy="34225"/>
            </a:xfrm>
            <a:custGeom>
              <a:avLst/>
              <a:gdLst/>
              <a:ahLst/>
              <a:cxnLst/>
              <a:rect l="l" t="t" r="r" b="b"/>
              <a:pathLst>
                <a:path w="1429" h="1369" extrusionOk="0">
                  <a:moveTo>
                    <a:pt x="730" y="1"/>
                  </a:moveTo>
                  <a:cubicBezTo>
                    <a:pt x="365" y="1"/>
                    <a:pt x="0" y="305"/>
                    <a:pt x="31" y="669"/>
                  </a:cubicBezTo>
                  <a:cubicBezTo>
                    <a:pt x="31" y="1064"/>
                    <a:pt x="365" y="1368"/>
                    <a:pt x="730" y="1368"/>
                  </a:cubicBezTo>
                  <a:cubicBezTo>
                    <a:pt x="1125" y="1368"/>
                    <a:pt x="1429" y="1064"/>
                    <a:pt x="1429" y="669"/>
                  </a:cubicBezTo>
                  <a:cubicBezTo>
                    <a:pt x="1429" y="305"/>
                    <a:pt x="112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3"/>
            <p:cNvSpPr/>
            <p:nvPr/>
          </p:nvSpPr>
          <p:spPr>
            <a:xfrm>
              <a:off x="1846050" y="471425"/>
              <a:ext cx="35725" cy="34200"/>
            </a:xfrm>
            <a:custGeom>
              <a:avLst/>
              <a:gdLst/>
              <a:ahLst/>
              <a:cxnLst/>
              <a:rect l="l" t="t" r="r" b="b"/>
              <a:pathLst>
                <a:path w="1429" h="1368" extrusionOk="0">
                  <a:moveTo>
                    <a:pt x="730" y="0"/>
                  </a:moveTo>
                  <a:cubicBezTo>
                    <a:pt x="365" y="0"/>
                    <a:pt x="0" y="304"/>
                    <a:pt x="31" y="669"/>
                  </a:cubicBezTo>
                  <a:cubicBezTo>
                    <a:pt x="31" y="1064"/>
                    <a:pt x="365" y="1368"/>
                    <a:pt x="730" y="1368"/>
                  </a:cubicBezTo>
                  <a:cubicBezTo>
                    <a:pt x="1125" y="1368"/>
                    <a:pt x="1429" y="1064"/>
                    <a:pt x="1429" y="669"/>
                  </a:cubicBezTo>
                  <a:cubicBezTo>
                    <a:pt x="1429" y="304"/>
                    <a:pt x="112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3"/>
            <p:cNvSpPr/>
            <p:nvPr/>
          </p:nvSpPr>
          <p:spPr>
            <a:xfrm>
              <a:off x="1995750" y="627950"/>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3"/>
            <p:cNvSpPr/>
            <p:nvPr/>
          </p:nvSpPr>
          <p:spPr>
            <a:xfrm>
              <a:off x="1994225" y="315825"/>
              <a:ext cx="37250" cy="33850"/>
            </a:xfrm>
            <a:custGeom>
              <a:avLst/>
              <a:gdLst/>
              <a:ahLst/>
              <a:cxnLst/>
              <a:rect l="l" t="t" r="r" b="b"/>
              <a:pathLst>
                <a:path w="1490" h="1354" extrusionOk="0">
                  <a:moveTo>
                    <a:pt x="745" y="1"/>
                  </a:moveTo>
                  <a:cubicBezTo>
                    <a:pt x="570" y="1"/>
                    <a:pt x="396" y="69"/>
                    <a:pt x="274" y="206"/>
                  </a:cubicBezTo>
                  <a:cubicBezTo>
                    <a:pt x="0" y="449"/>
                    <a:pt x="0" y="905"/>
                    <a:pt x="274" y="1148"/>
                  </a:cubicBezTo>
                  <a:cubicBezTo>
                    <a:pt x="396" y="1285"/>
                    <a:pt x="570" y="1353"/>
                    <a:pt x="745" y="1353"/>
                  </a:cubicBezTo>
                  <a:cubicBezTo>
                    <a:pt x="920" y="1353"/>
                    <a:pt x="1095" y="1285"/>
                    <a:pt x="1216" y="1148"/>
                  </a:cubicBezTo>
                  <a:cubicBezTo>
                    <a:pt x="1490" y="905"/>
                    <a:pt x="1490" y="449"/>
                    <a:pt x="1216" y="206"/>
                  </a:cubicBezTo>
                  <a:cubicBezTo>
                    <a:pt x="1095" y="69"/>
                    <a:pt x="920" y="1"/>
                    <a:pt x="7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3"/>
            <p:cNvSpPr/>
            <p:nvPr/>
          </p:nvSpPr>
          <p:spPr>
            <a:xfrm>
              <a:off x="1995750" y="471425"/>
              <a:ext cx="34225" cy="34200"/>
            </a:xfrm>
            <a:custGeom>
              <a:avLst/>
              <a:gdLst/>
              <a:ahLst/>
              <a:cxnLst/>
              <a:rect l="l" t="t" r="r" b="b"/>
              <a:pathLst>
                <a:path w="1369" h="1368" extrusionOk="0">
                  <a:moveTo>
                    <a:pt x="669" y="0"/>
                  </a:moveTo>
                  <a:cubicBezTo>
                    <a:pt x="304" y="0"/>
                    <a:pt x="0" y="304"/>
                    <a:pt x="0" y="669"/>
                  </a:cubicBezTo>
                  <a:cubicBezTo>
                    <a:pt x="0" y="1064"/>
                    <a:pt x="304" y="1368"/>
                    <a:pt x="669" y="1368"/>
                  </a:cubicBezTo>
                  <a:cubicBezTo>
                    <a:pt x="1064" y="1368"/>
                    <a:pt x="1368" y="1064"/>
                    <a:pt x="1368" y="66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3"/>
            <p:cNvSpPr/>
            <p:nvPr/>
          </p:nvSpPr>
          <p:spPr>
            <a:xfrm>
              <a:off x="2143925" y="627950"/>
              <a:ext cx="34975" cy="34225"/>
            </a:xfrm>
            <a:custGeom>
              <a:avLst/>
              <a:gdLst/>
              <a:ahLst/>
              <a:cxnLst/>
              <a:rect l="l" t="t" r="r" b="b"/>
              <a:pathLst>
                <a:path w="1399" h="1369" extrusionOk="0">
                  <a:moveTo>
                    <a:pt x="700" y="1"/>
                  </a:moveTo>
                  <a:cubicBezTo>
                    <a:pt x="304" y="1"/>
                    <a:pt x="0" y="305"/>
                    <a:pt x="31" y="700"/>
                  </a:cubicBezTo>
                  <a:cubicBezTo>
                    <a:pt x="31" y="1065"/>
                    <a:pt x="335" y="1368"/>
                    <a:pt x="700" y="1368"/>
                  </a:cubicBezTo>
                  <a:cubicBezTo>
                    <a:pt x="1095" y="1368"/>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3"/>
            <p:cNvSpPr/>
            <p:nvPr/>
          </p:nvSpPr>
          <p:spPr>
            <a:xfrm>
              <a:off x="2143925" y="314875"/>
              <a:ext cx="34975" cy="34225"/>
            </a:xfrm>
            <a:custGeom>
              <a:avLst/>
              <a:gdLst/>
              <a:ahLst/>
              <a:cxnLst/>
              <a:rect l="l" t="t" r="r" b="b"/>
              <a:pathLst>
                <a:path w="1399" h="1369" extrusionOk="0">
                  <a:moveTo>
                    <a:pt x="700" y="1"/>
                  </a:moveTo>
                  <a:cubicBezTo>
                    <a:pt x="304" y="1"/>
                    <a:pt x="0" y="305"/>
                    <a:pt x="31" y="669"/>
                  </a:cubicBezTo>
                  <a:cubicBezTo>
                    <a:pt x="31" y="1064"/>
                    <a:pt x="335" y="1368"/>
                    <a:pt x="700" y="1368"/>
                  </a:cubicBezTo>
                  <a:cubicBezTo>
                    <a:pt x="1095" y="1368"/>
                    <a:pt x="1399" y="1064"/>
                    <a:pt x="1399" y="669"/>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3"/>
            <p:cNvSpPr/>
            <p:nvPr/>
          </p:nvSpPr>
          <p:spPr>
            <a:xfrm>
              <a:off x="2143925" y="471425"/>
              <a:ext cx="34975" cy="34200"/>
            </a:xfrm>
            <a:custGeom>
              <a:avLst/>
              <a:gdLst/>
              <a:ahLst/>
              <a:cxnLst/>
              <a:rect l="l" t="t" r="r" b="b"/>
              <a:pathLst>
                <a:path w="1399" h="1368" extrusionOk="0">
                  <a:moveTo>
                    <a:pt x="700" y="0"/>
                  </a:moveTo>
                  <a:cubicBezTo>
                    <a:pt x="304" y="0"/>
                    <a:pt x="0" y="304"/>
                    <a:pt x="31" y="669"/>
                  </a:cubicBezTo>
                  <a:cubicBezTo>
                    <a:pt x="31" y="1064"/>
                    <a:pt x="335" y="1368"/>
                    <a:pt x="700" y="1368"/>
                  </a:cubicBezTo>
                  <a:cubicBezTo>
                    <a:pt x="1095" y="1368"/>
                    <a:pt x="1399" y="1064"/>
                    <a:pt x="1399" y="669"/>
                  </a:cubicBezTo>
                  <a:cubicBezTo>
                    <a:pt x="1399" y="304"/>
                    <a:pt x="1095" y="0"/>
                    <a:pt x="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3"/>
            <p:cNvSpPr/>
            <p:nvPr/>
          </p:nvSpPr>
          <p:spPr>
            <a:xfrm>
              <a:off x="2292850" y="627950"/>
              <a:ext cx="34225" cy="34225"/>
            </a:xfrm>
            <a:custGeom>
              <a:avLst/>
              <a:gdLst/>
              <a:ahLst/>
              <a:cxnLst/>
              <a:rect l="l" t="t" r="r" b="b"/>
              <a:pathLst>
                <a:path w="1369" h="1369" extrusionOk="0">
                  <a:moveTo>
                    <a:pt x="670" y="1"/>
                  </a:moveTo>
                  <a:cubicBezTo>
                    <a:pt x="305" y="1"/>
                    <a:pt x="1" y="305"/>
                    <a:pt x="1" y="700"/>
                  </a:cubicBezTo>
                  <a:cubicBezTo>
                    <a:pt x="1" y="1065"/>
                    <a:pt x="305" y="1368"/>
                    <a:pt x="670" y="1368"/>
                  </a:cubicBezTo>
                  <a:cubicBezTo>
                    <a:pt x="1065" y="1368"/>
                    <a:pt x="1369" y="1065"/>
                    <a:pt x="1369" y="700"/>
                  </a:cubicBezTo>
                  <a:cubicBezTo>
                    <a:pt x="1369" y="305"/>
                    <a:pt x="1065"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3"/>
            <p:cNvSpPr/>
            <p:nvPr/>
          </p:nvSpPr>
          <p:spPr>
            <a:xfrm>
              <a:off x="2291350" y="315825"/>
              <a:ext cx="37250" cy="33850"/>
            </a:xfrm>
            <a:custGeom>
              <a:avLst/>
              <a:gdLst/>
              <a:ahLst/>
              <a:cxnLst/>
              <a:rect l="l" t="t" r="r" b="b"/>
              <a:pathLst>
                <a:path w="1490" h="1354" extrusionOk="0">
                  <a:moveTo>
                    <a:pt x="760" y="1"/>
                  </a:moveTo>
                  <a:cubicBezTo>
                    <a:pt x="585" y="1"/>
                    <a:pt x="411" y="69"/>
                    <a:pt x="274" y="206"/>
                  </a:cubicBezTo>
                  <a:cubicBezTo>
                    <a:pt x="0" y="449"/>
                    <a:pt x="0" y="905"/>
                    <a:pt x="274" y="1148"/>
                  </a:cubicBezTo>
                  <a:cubicBezTo>
                    <a:pt x="411" y="1285"/>
                    <a:pt x="585" y="1353"/>
                    <a:pt x="760" y="1353"/>
                  </a:cubicBezTo>
                  <a:cubicBezTo>
                    <a:pt x="935" y="1353"/>
                    <a:pt x="1110" y="1285"/>
                    <a:pt x="1246" y="1148"/>
                  </a:cubicBezTo>
                  <a:cubicBezTo>
                    <a:pt x="1490" y="905"/>
                    <a:pt x="1490" y="449"/>
                    <a:pt x="1246" y="206"/>
                  </a:cubicBezTo>
                  <a:cubicBezTo>
                    <a:pt x="1110" y="69"/>
                    <a:pt x="935"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3"/>
            <p:cNvSpPr/>
            <p:nvPr/>
          </p:nvSpPr>
          <p:spPr>
            <a:xfrm>
              <a:off x="2292850" y="471425"/>
              <a:ext cx="34225" cy="34200"/>
            </a:xfrm>
            <a:custGeom>
              <a:avLst/>
              <a:gdLst/>
              <a:ahLst/>
              <a:cxnLst/>
              <a:rect l="l" t="t" r="r" b="b"/>
              <a:pathLst>
                <a:path w="1369" h="1368" extrusionOk="0">
                  <a:moveTo>
                    <a:pt x="670" y="0"/>
                  </a:moveTo>
                  <a:cubicBezTo>
                    <a:pt x="305" y="0"/>
                    <a:pt x="1" y="304"/>
                    <a:pt x="1" y="669"/>
                  </a:cubicBezTo>
                  <a:cubicBezTo>
                    <a:pt x="1" y="1064"/>
                    <a:pt x="305" y="1368"/>
                    <a:pt x="670" y="1368"/>
                  </a:cubicBezTo>
                  <a:cubicBezTo>
                    <a:pt x="1065" y="1368"/>
                    <a:pt x="1369" y="1064"/>
                    <a:pt x="1369" y="669"/>
                  </a:cubicBezTo>
                  <a:cubicBezTo>
                    <a:pt x="1369" y="304"/>
                    <a:pt x="1065"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3"/>
            <p:cNvSpPr/>
            <p:nvPr/>
          </p:nvSpPr>
          <p:spPr>
            <a:xfrm>
              <a:off x="2441050" y="627950"/>
              <a:ext cx="34975" cy="34225"/>
            </a:xfrm>
            <a:custGeom>
              <a:avLst/>
              <a:gdLst/>
              <a:ahLst/>
              <a:cxnLst/>
              <a:rect l="l" t="t" r="r" b="b"/>
              <a:pathLst>
                <a:path w="1399" h="1369" extrusionOk="0">
                  <a:moveTo>
                    <a:pt x="730" y="1"/>
                  </a:moveTo>
                  <a:cubicBezTo>
                    <a:pt x="304" y="1"/>
                    <a:pt x="0" y="305"/>
                    <a:pt x="31" y="700"/>
                  </a:cubicBezTo>
                  <a:cubicBezTo>
                    <a:pt x="31" y="1065"/>
                    <a:pt x="334" y="1368"/>
                    <a:pt x="730" y="1368"/>
                  </a:cubicBezTo>
                  <a:cubicBezTo>
                    <a:pt x="1094" y="1368"/>
                    <a:pt x="1398" y="1065"/>
                    <a:pt x="1398" y="700"/>
                  </a:cubicBezTo>
                  <a:cubicBezTo>
                    <a:pt x="1398" y="305"/>
                    <a:pt x="1094"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3"/>
            <p:cNvSpPr/>
            <p:nvPr/>
          </p:nvSpPr>
          <p:spPr>
            <a:xfrm>
              <a:off x="2441800" y="314875"/>
              <a:ext cx="34225" cy="34225"/>
            </a:xfrm>
            <a:custGeom>
              <a:avLst/>
              <a:gdLst/>
              <a:ahLst/>
              <a:cxnLst/>
              <a:rect l="l" t="t" r="r" b="b"/>
              <a:pathLst>
                <a:path w="1369" h="1369" extrusionOk="0">
                  <a:moveTo>
                    <a:pt x="700" y="1"/>
                  </a:moveTo>
                  <a:cubicBezTo>
                    <a:pt x="274" y="1"/>
                    <a:pt x="1" y="305"/>
                    <a:pt x="1" y="669"/>
                  </a:cubicBezTo>
                  <a:cubicBezTo>
                    <a:pt x="1" y="1064"/>
                    <a:pt x="304" y="1368"/>
                    <a:pt x="700" y="1368"/>
                  </a:cubicBezTo>
                  <a:cubicBezTo>
                    <a:pt x="1064" y="1368"/>
                    <a:pt x="1368" y="1064"/>
                    <a:pt x="1368" y="669"/>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3"/>
            <p:cNvSpPr/>
            <p:nvPr/>
          </p:nvSpPr>
          <p:spPr>
            <a:xfrm>
              <a:off x="2441050" y="471425"/>
              <a:ext cx="34975" cy="34200"/>
            </a:xfrm>
            <a:custGeom>
              <a:avLst/>
              <a:gdLst/>
              <a:ahLst/>
              <a:cxnLst/>
              <a:rect l="l" t="t" r="r" b="b"/>
              <a:pathLst>
                <a:path w="1399" h="1368" extrusionOk="0">
                  <a:moveTo>
                    <a:pt x="730" y="0"/>
                  </a:moveTo>
                  <a:cubicBezTo>
                    <a:pt x="304" y="0"/>
                    <a:pt x="0" y="304"/>
                    <a:pt x="31" y="669"/>
                  </a:cubicBezTo>
                  <a:cubicBezTo>
                    <a:pt x="31" y="1064"/>
                    <a:pt x="334" y="1368"/>
                    <a:pt x="730" y="1368"/>
                  </a:cubicBezTo>
                  <a:cubicBezTo>
                    <a:pt x="1094" y="1368"/>
                    <a:pt x="1398" y="1064"/>
                    <a:pt x="1398" y="669"/>
                  </a:cubicBezTo>
                  <a:cubicBezTo>
                    <a:pt x="1398" y="304"/>
                    <a:pt x="1094"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3"/>
            <p:cNvSpPr/>
            <p:nvPr/>
          </p:nvSpPr>
          <p:spPr>
            <a:xfrm>
              <a:off x="2589975" y="627950"/>
              <a:ext cx="34225" cy="34225"/>
            </a:xfrm>
            <a:custGeom>
              <a:avLst/>
              <a:gdLst/>
              <a:ahLst/>
              <a:cxnLst/>
              <a:rect l="l" t="t" r="r" b="b"/>
              <a:pathLst>
                <a:path w="1369" h="1369" extrusionOk="0">
                  <a:moveTo>
                    <a:pt x="700" y="1"/>
                  </a:moveTo>
                  <a:cubicBezTo>
                    <a:pt x="305" y="1"/>
                    <a:pt x="1" y="305"/>
                    <a:pt x="1" y="700"/>
                  </a:cubicBezTo>
                  <a:cubicBezTo>
                    <a:pt x="1" y="1065"/>
                    <a:pt x="305" y="1368"/>
                    <a:pt x="700" y="1368"/>
                  </a:cubicBezTo>
                  <a:cubicBezTo>
                    <a:pt x="1065" y="1368"/>
                    <a:pt x="1369" y="1065"/>
                    <a:pt x="1369" y="700"/>
                  </a:cubicBezTo>
                  <a:cubicBezTo>
                    <a:pt x="1369"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3"/>
            <p:cNvSpPr/>
            <p:nvPr/>
          </p:nvSpPr>
          <p:spPr>
            <a:xfrm>
              <a:off x="2589975" y="314875"/>
              <a:ext cx="34225" cy="34225"/>
            </a:xfrm>
            <a:custGeom>
              <a:avLst/>
              <a:gdLst/>
              <a:ahLst/>
              <a:cxnLst/>
              <a:rect l="l" t="t" r="r" b="b"/>
              <a:pathLst>
                <a:path w="1369" h="1369" extrusionOk="0">
                  <a:moveTo>
                    <a:pt x="700" y="1"/>
                  </a:moveTo>
                  <a:cubicBezTo>
                    <a:pt x="305" y="1"/>
                    <a:pt x="1" y="305"/>
                    <a:pt x="1" y="669"/>
                  </a:cubicBezTo>
                  <a:cubicBezTo>
                    <a:pt x="1" y="1064"/>
                    <a:pt x="305" y="1368"/>
                    <a:pt x="700" y="1368"/>
                  </a:cubicBezTo>
                  <a:cubicBezTo>
                    <a:pt x="1065" y="1368"/>
                    <a:pt x="1369" y="1064"/>
                    <a:pt x="1369" y="669"/>
                  </a:cubicBezTo>
                  <a:cubicBezTo>
                    <a:pt x="1369"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3"/>
            <p:cNvSpPr/>
            <p:nvPr/>
          </p:nvSpPr>
          <p:spPr>
            <a:xfrm>
              <a:off x="2589975" y="471425"/>
              <a:ext cx="34225" cy="34200"/>
            </a:xfrm>
            <a:custGeom>
              <a:avLst/>
              <a:gdLst/>
              <a:ahLst/>
              <a:cxnLst/>
              <a:rect l="l" t="t" r="r" b="b"/>
              <a:pathLst>
                <a:path w="1369" h="1368" extrusionOk="0">
                  <a:moveTo>
                    <a:pt x="700" y="0"/>
                  </a:moveTo>
                  <a:cubicBezTo>
                    <a:pt x="305" y="0"/>
                    <a:pt x="1" y="304"/>
                    <a:pt x="1" y="669"/>
                  </a:cubicBezTo>
                  <a:cubicBezTo>
                    <a:pt x="1" y="1064"/>
                    <a:pt x="305" y="1368"/>
                    <a:pt x="700" y="1368"/>
                  </a:cubicBezTo>
                  <a:cubicBezTo>
                    <a:pt x="1065" y="1368"/>
                    <a:pt x="1369" y="1064"/>
                    <a:pt x="1369" y="669"/>
                  </a:cubicBezTo>
                  <a:cubicBezTo>
                    <a:pt x="1369" y="304"/>
                    <a:pt x="1065" y="0"/>
                    <a:pt x="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3"/>
            <p:cNvSpPr/>
            <p:nvPr/>
          </p:nvSpPr>
          <p:spPr>
            <a:xfrm>
              <a:off x="2738150" y="627950"/>
              <a:ext cx="35000" cy="34225"/>
            </a:xfrm>
            <a:custGeom>
              <a:avLst/>
              <a:gdLst/>
              <a:ahLst/>
              <a:cxnLst/>
              <a:rect l="l" t="t" r="r" b="b"/>
              <a:pathLst>
                <a:path w="1400" h="1369" extrusionOk="0">
                  <a:moveTo>
                    <a:pt x="730" y="1"/>
                  </a:moveTo>
                  <a:cubicBezTo>
                    <a:pt x="305" y="1"/>
                    <a:pt x="1" y="305"/>
                    <a:pt x="31" y="700"/>
                  </a:cubicBezTo>
                  <a:cubicBezTo>
                    <a:pt x="31" y="1065"/>
                    <a:pt x="335" y="1368"/>
                    <a:pt x="730" y="1368"/>
                  </a:cubicBezTo>
                  <a:cubicBezTo>
                    <a:pt x="1095" y="1368"/>
                    <a:pt x="1399" y="1065"/>
                    <a:pt x="1399" y="700"/>
                  </a:cubicBezTo>
                  <a:cubicBezTo>
                    <a:pt x="1399"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3"/>
            <p:cNvSpPr/>
            <p:nvPr/>
          </p:nvSpPr>
          <p:spPr>
            <a:xfrm>
              <a:off x="2738150" y="314875"/>
              <a:ext cx="35000" cy="34225"/>
            </a:xfrm>
            <a:custGeom>
              <a:avLst/>
              <a:gdLst/>
              <a:ahLst/>
              <a:cxnLst/>
              <a:rect l="l" t="t" r="r" b="b"/>
              <a:pathLst>
                <a:path w="1400" h="1369" extrusionOk="0">
                  <a:moveTo>
                    <a:pt x="730" y="1"/>
                  </a:moveTo>
                  <a:cubicBezTo>
                    <a:pt x="305" y="1"/>
                    <a:pt x="1" y="305"/>
                    <a:pt x="31" y="669"/>
                  </a:cubicBezTo>
                  <a:cubicBezTo>
                    <a:pt x="31" y="1064"/>
                    <a:pt x="335" y="1368"/>
                    <a:pt x="730" y="1368"/>
                  </a:cubicBezTo>
                  <a:cubicBezTo>
                    <a:pt x="1095" y="1368"/>
                    <a:pt x="1399" y="1064"/>
                    <a:pt x="1399" y="669"/>
                  </a:cubicBezTo>
                  <a:cubicBezTo>
                    <a:pt x="1399"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3"/>
            <p:cNvSpPr/>
            <p:nvPr/>
          </p:nvSpPr>
          <p:spPr>
            <a:xfrm>
              <a:off x="2738150" y="471425"/>
              <a:ext cx="35000" cy="34200"/>
            </a:xfrm>
            <a:custGeom>
              <a:avLst/>
              <a:gdLst/>
              <a:ahLst/>
              <a:cxnLst/>
              <a:rect l="l" t="t" r="r" b="b"/>
              <a:pathLst>
                <a:path w="1400" h="1368" extrusionOk="0">
                  <a:moveTo>
                    <a:pt x="730" y="0"/>
                  </a:moveTo>
                  <a:cubicBezTo>
                    <a:pt x="305" y="0"/>
                    <a:pt x="1" y="304"/>
                    <a:pt x="31" y="669"/>
                  </a:cubicBezTo>
                  <a:cubicBezTo>
                    <a:pt x="31" y="1064"/>
                    <a:pt x="335" y="1368"/>
                    <a:pt x="730" y="1368"/>
                  </a:cubicBezTo>
                  <a:cubicBezTo>
                    <a:pt x="1095" y="1368"/>
                    <a:pt x="1399" y="1064"/>
                    <a:pt x="1399" y="669"/>
                  </a:cubicBezTo>
                  <a:cubicBezTo>
                    <a:pt x="1399"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3"/>
            <p:cNvSpPr/>
            <p:nvPr/>
          </p:nvSpPr>
          <p:spPr>
            <a:xfrm>
              <a:off x="2887100" y="627950"/>
              <a:ext cx="34225" cy="34225"/>
            </a:xfrm>
            <a:custGeom>
              <a:avLst/>
              <a:gdLst/>
              <a:ahLst/>
              <a:cxnLst/>
              <a:rect l="l" t="t" r="r" b="b"/>
              <a:pathLst>
                <a:path w="1369" h="1369" extrusionOk="0">
                  <a:moveTo>
                    <a:pt x="700" y="1"/>
                  </a:moveTo>
                  <a:cubicBezTo>
                    <a:pt x="304" y="1"/>
                    <a:pt x="0" y="305"/>
                    <a:pt x="0" y="700"/>
                  </a:cubicBezTo>
                  <a:cubicBezTo>
                    <a:pt x="0" y="1065"/>
                    <a:pt x="304" y="1368"/>
                    <a:pt x="700" y="1368"/>
                  </a:cubicBezTo>
                  <a:cubicBezTo>
                    <a:pt x="1064" y="1368"/>
                    <a:pt x="1368" y="1065"/>
                    <a:pt x="1368" y="70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3"/>
            <p:cNvSpPr/>
            <p:nvPr/>
          </p:nvSpPr>
          <p:spPr>
            <a:xfrm>
              <a:off x="2887100" y="314875"/>
              <a:ext cx="34225" cy="34225"/>
            </a:xfrm>
            <a:custGeom>
              <a:avLst/>
              <a:gdLst/>
              <a:ahLst/>
              <a:cxnLst/>
              <a:rect l="l" t="t" r="r" b="b"/>
              <a:pathLst>
                <a:path w="1369" h="1369" extrusionOk="0">
                  <a:moveTo>
                    <a:pt x="700" y="1"/>
                  </a:moveTo>
                  <a:cubicBezTo>
                    <a:pt x="304" y="1"/>
                    <a:pt x="0" y="305"/>
                    <a:pt x="0" y="669"/>
                  </a:cubicBezTo>
                  <a:cubicBezTo>
                    <a:pt x="0" y="1064"/>
                    <a:pt x="304" y="1368"/>
                    <a:pt x="700" y="1368"/>
                  </a:cubicBezTo>
                  <a:cubicBezTo>
                    <a:pt x="1064" y="1368"/>
                    <a:pt x="1368" y="1064"/>
                    <a:pt x="1368" y="669"/>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3"/>
            <p:cNvSpPr/>
            <p:nvPr/>
          </p:nvSpPr>
          <p:spPr>
            <a:xfrm>
              <a:off x="2887100" y="471425"/>
              <a:ext cx="34225" cy="34200"/>
            </a:xfrm>
            <a:custGeom>
              <a:avLst/>
              <a:gdLst/>
              <a:ahLst/>
              <a:cxnLst/>
              <a:rect l="l" t="t" r="r" b="b"/>
              <a:pathLst>
                <a:path w="1369" h="1368" extrusionOk="0">
                  <a:moveTo>
                    <a:pt x="700" y="0"/>
                  </a:moveTo>
                  <a:cubicBezTo>
                    <a:pt x="304" y="0"/>
                    <a:pt x="0" y="304"/>
                    <a:pt x="0" y="669"/>
                  </a:cubicBezTo>
                  <a:cubicBezTo>
                    <a:pt x="0" y="1064"/>
                    <a:pt x="304" y="1368"/>
                    <a:pt x="700" y="1368"/>
                  </a:cubicBezTo>
                  <a:cubicBezTo>
                    <a:pt x="1064" y="1368"/>
                    <a:pt x="1368" y="1064"/>
                    <a:pt x="1368" y="669"/>
                  </a:cubicBezTo>
                  <a:cubicBezTo>
                    <a:pt x="1368" y="304"/>
                    <a:pt x="1064" y="0"/>
                    <a:pt x="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3"/>
            <p:cNvSpPr/>
            <p:nvPr/>
          </p:nvSpPr>
          <p:spPr>
            <a:xfrm>
              <a:off x="3035275" y="627950"/>
              <a:ext cx="35750" cy="34225"/>
            </a:xfrm>
            <a:custGeom>
              <a:avLst/>
              <a:gdLst/>
              <a:ahLst/>
              <a:cxnLst/>
              <a:rect l="l" t="t" r="r" b="b"/>
              <a:pathLst>
                <a:path w="1430" h="1369" extrusionOk="0">
                  <a:moveTo>
                    <a:pt x="730" y="1"/>
                  </a:moveTo>
                  <a:cubicBezTo>
                    <a:pt x="305" y="1"/>
                    <a:pt x="1" y="305"/>
                    <a:pt x="31" y="700"/>
                  </a:cubicBezTo>
                  <a:cubicBezTo>
                    <a:pt x="31" y="1065"/>
                    <a:pt x="335" y="1368"/>
                    <a:pt x="730" y="1368"/>
                  </a:cubicBezTo>
                  <a:cubicBezTo>
                    <a:pt x="1095" y="1368"/>
                    <a:pt x="1429" y="1065"/>
                    <a:pt x="1429" y="700"/>
                  </a:cubicBezTo>
                  <a:cubicBezTo>
                    <a:pt x="1429" y="305"/>
                    <a:pt x="109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3"/>
            <p:cNvSpPr/>
            <p:nvPr/>
          </p:nvSpPr>
          <p:spPr>
            <a:xfrm>
              <a:off x="3036025" y="314875"/>
              <a:ext cx="35000" cy="34225"/>
            </a:xfrm>
            <a:custGeom>
              <a:avLst/>
              <a:gdLst/>
              <a:ahLst/>
              <a:cxnLst/>
              <a:rect l="l" t="t" r="r" b="b"/>
              <a:pathLst>
                <a:path w="1400" h="1369" extrusionOk="0">
                  <a:moveTo>
                    <a:pt x="700" y="1"/>
                  </a:moveTo>
                  <a:cubicBezTo>
                    <a:pt x="275" y="1"/>
                    <a:pt x="1" y="305"/>
                    <a:pt x="1" y="669"/>
                  </a:cubicBezTo>
                  <a:cubicBezTo>
                    <a:pt x="1" y="1064"/>
                    <a:pt x="305" y="1368"/>
                    <a:pt x="700" y="1368"/>
                  </a:cubicBezTo>
                  <a:cubicBezTo>
                    <a:pt x="1065" y="1368"/>
                    <a:pt x="1399" y="1064"/>
                    <a:pt x="1399" y="669"/>
                  </a:cubicBezTo>
                  <a:cubicBezTo>
                    <a:pt x="1399"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3"/>
            <p:cNvSpPr/>
            <p:nvPr/>
          </p:nvSpPr>
          <p:spPr>
            <a:xfrm>
              <a:off x="3035275" y="471425"/>
              <a:ext cx="35750" cy="34200"/>
            </a:xfrm>
            <a:custGeom>
              <a:avLst/>
              <a:gdLst/>
              <a:ahLst/>
              <a:cxnLst/>
              <a:rect l="l" t="t" r="r" b="b"/>
              <a:pathLst>
                <a:path w="1430" h="1368" extrusionOk="0">
                  <a:moveTo>
                    <a:pt x="730" y="0"/>
                  </a:moveTo>
                  <a:cubicBezTo>
                    <a:pt x="305" y="0"/>
                    <a:pt x="1" y="304"/>
                    <a:pt x="31" y="669"/>
                  </a:cubicBezTo>
                  <a:cubicBezTo>
                    <a:pt x="31" y="1064"/>
                    <a:pt x="335" y="1368"/>
                    <a:pt x="730" y="1368"/>
                  </a:cubicBezTo>
                  <a:cubicBezTo>
                    <a:pt x="1095" y="1368"/>
                    <a:pt x="1429" y="1064"/>
                    <a:pt x="1429" y="669"/>
                  </a:cubicBezTo>
                  <a:cubicBezTo>
                    <a:pt x="1429" y="304"/>
                    <a:pt x="1095"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3"/>
            <p:cNvSpPr/>
            <p:nvPr/>
          </p:nvSpPr>
          <p:spPr>
            <a:xfrm>
              <a:off x="3184975" y="627950"/>
              <a:ext cx="33450" cy="34225"/>
            </a:xfrm>
            <a:custGeom>
              <a:avLst/>
              <a:gdLst/>
              <a:ahLst/>
              <a:cxnLst/>
              <a:rect l="l" t="t" r="r" b="b"/>
              <a:pathLst>
                <a:path w="1338" h="1369" extrusionOk="0">
                  <a:moveTo>
                    <a:pt x="669" y="1"/>
                  </a:moveTo>
                  <a:cubicBezTo>
                    <a:pt x="304" y="1"/>
                    <a:pt x="1" y="305"/>
                    <a:pt x="1" y="700"/>
                  </a:cubicBezTo>
                  <a:cubicBezTo>
                    <a:pt x="1" y="1065"/>
                    <a:pt x="304" y="1368"/>
                    <a:pt x="669" y="1368"/>
                  </a:cubicBezTo>
                  <a:cubicBezTo>
                    <a:pt x="1034" y="1368"/>
                    <a:pt x="1338" y="1065"/>
                    <a:pt x="1338" y="700"/>
                  </a:cubicBezTo>
                  <a:cubicBezTo>
                    <a:pt x="1338" y="305"/>
                    <a:pt x="103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3"/>
            <p:cNvSpPr/>
            <p:nvPr/>
          </p:nvSpPr>
          <p:spPr>
            <a:xfrm>
              <a:off x="3184975" y="314875"/>
              <a:ext cx="34225" cy="34225"/>
            </a:xfrm>
            <a:custGeom>
              <a:avLst/>
              <a:gdLst/>
              <a:ahLst/>
              <a:cxnLst/>
              <a:rect l="l" t="t" r="r" b="b"/>
              <a:pathLst>
                <a:path w="1369" h="1369" extrusionOk="0">
                  <a:moveTo>
                    <a:pt x="669" y="1"/>
                  </a:moveTo>
                  <a:cubicBezTo>
                    <a:pt x="304" y="1"/>
                    <a:pt x="1" y="305"/>
                    <a:pt x="1" y="669"/>
                  </a:cubicBezTo>
                  <a:cubicBezTo>
                    <a:pt x="1" y="1064"/>
                    <a:pt x="304" y="1368"/>
                    <a:pt x="669" y="1368"/>
                  </a:cubicBezTo>
                  <a:cubicBezTo>
                    <a:pt x="1064" y="1368"/>
                    <a:pt x="1368" y="1064"/>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3"/>
            <p:cNvSpPr/>
            <p:nvPr/>
          </p:nvSpPr>
          <p:spPr>
            <a:xfrm>
              <a:off x="3184975" y="471425"/>
              <a:ext cx="34225" cy="34200"/>
            </a:xfrm>
            <a:custGeom>
              <a:avLst/>
              <a:gdLst/>
              <a:ahLst/>
              <a:cxnLst/>
              <a:rect l="l" t="t" r="r" b="b"/>
              <a:pathLst>
                <a:path w="1369" h="1368" extrusionOk="0">
                  <a:moveTo>
                    <a:pt x="669" y="0"/>
                  </a:moveTo>
                  <a:cubicBezTo>
                    <a:pt x="304" y="0"/>
                    <a:pt x="1" y="304"/>
                    <a:pt x="1" y="669"/>
                  </a:cubicBezTo>
                  <a:cubicBezTo>
                    <a:pt x="1" y="1064"/>
                    <a:pt x="304" y="1368"/>
                    <a:pt x="669" y="1368"/>
                  </a:cubicBezTo>
                  <a:cubicBezTo>
                    <a:pt x="1064" y="1368"/>
                    <a:pt x="1368" y="1064"/>
                    <a:pt x="1368" y="66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3"/>
            <p:cNvSpPr/>
            <p:nvPr/>
          </p:nvSpPr>
          <p:spPr>
            <a:xfrm>
              <a:off x="3333150" y="627950"/>
              <a:ext cx="34975" cy="34225"/>
            </a:xfrm>
            <a:custGeom>
              <a:avLst/>
              <a:gdLst/>
              <a:ahLst/>
              <a:cxnLst/>
              <a:rect l="l" t="t" r="r" b="b"/>
              <a:pathLst>
                <a:path w="1399" h="1369" extrusionOk="0">
                  <a:moveTo>
                    <a:pt x="700" y="1"/>
                  </a:moveTo>
                  <a:cubicBezTo>
                    <a:pt x="305" y="1"/>
                    <a:pt x="1" y="305"/>
                    <a:pt x="31" y="700"/>
                  </a:cubicBezTo>
                  <a:cubicBezTo>
                    <a:pt x="31" y="1065"/>
                    <a:pt x="335" y="1368"/>
                    <a:pt x="700" y="1368"/>
                  </a:cubicBezTo>
                  <a:cubicBezTo>
                    <a:pt x="1095" y="1368"/>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3"/>
            <p:cNvSpPr/>
            <p:nvPr/>
          </p:nvSpPr>
          <p:spPr>
            <a:xfrm>
              <a:off x="3333150" y="314875"/>
              <a:ext cx="34975" cy="34225"/>
            </a:xfrm>
            <a:custGeom>
              <a:avLst/>
              <a:gdLst/>
              <a:ahLst/>
              <a:cxnLst/>
              <a:rect l="l" t="t" r="r" b="b"/>
              <a:pathLst>
                <a:path w="1399" h="1369" extrusionOk="0">
                  <a:moveTo>
                    <a:pt x="700" y="1"/>
                  </a:moveTo>
                  <a:cubicBezTo>
                    <a:pt x="305" y="1"/>
                    <a:pt x="1" y="305"/>
                    <a:pt x="31" y="669"/>
                  </a:cubicBezTo>
                  <a:cubicBezTo>
                    <a:pt x="31" y="1064"/>
                    <a:pt x="335" y="1368"/>
                    <a:pt x="700" y="1368"/>
                  </a:cubicBezTo>
                  <a:cubicBezTo>
                    <a:pt x="1095" y="1368"/>
                    <a:pt x="1399" y="1064"/>
                    <a:pt x="1399" y="669"/>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3"/>
            <p:cNvSpPr/>
            <p:nvPr/>
          </p:nvSpPr>
          <p:spPr>
            <a:xfrm>
              <a:off x="3333150" y="471425"/>
              <a:ext cx="34975" cy="34200"/>
            </a:xfrm>
            <a:custGeom>
              <a:avLst/>
              <a:gdLst/>
              <a:ahLst/>
              <a:cxnLst/>
              <a:rect l="l" t="t" r="r" b="b"/>
              <a:pathLst>
                <a:path w="1399" h="1368" extrusionOk="0">
                  <a:moveTo>
                    <a:pt x="700" y="0"/>
                  </a:moveTo>
                  <a:cubicBezTo>
                    <a:pt x="305" y="0"/>
                    <a:pt x="1" y="304"/>
                    <a:pt x="31" y="669"/>
                  </a:cubicBezTo>
                  <a:cubicBezTo>
                    <a:pt x="31" y="1064"/>
                    <a:pt x="335" y="1368"/>
                    <a:pt x="700" y="1368"/>
                  </a:cubicBezTo>
                  <a:cubicBezTo>
                    <a:pt x="1095" y="1368"/>
                    <a:pt x="1399" y="1064"/>
                    <a:pt x="1399" y="669"/>
                  </a:cubicBezTo>
                  <a:cubicBezTo>
                    <a:pt x="1399" y="304"/>
                    <a:pt x="1095" y="0"/>
                    <a:pt x="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3"/>
            <p:cNvSpPr/>
            <p:nvPr/>
          </p:nvSpPr>
          <p:spPr>
            <a:xfrm>
              <a:off x="3482100" y="627950"/>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3"/>
            <p:cNvSpPr/>
            <p:nvPr/>
          </p:nvSpPr>
          <p:spPr>
            <a:xfrm>
              <a:off x="3482100" y="314875"/>
              <a:ext cx="34225" cy="34225"/>
            </a:xfrm>
            <a:custGeom>
              <a:avLst/>
              <a:gdLst/>
              <a:ahLst/>
              <a:cxnLst/>
              <a:rect l="l" t="t" r="r" b="b"/>
              <a:pathLst>
                <a:path w="1369" h="1369" extrusionOk="0">
                  <a:moveTo>
                    <a:pt x="669" y="1"/>
                  </a:moveTo>
                  <a:cubicBezTo>
                    <a:pt x="304" y="1"/>
                    <a:pt x="0" y="305"/>
                    <a:pt x="0" y="669"/>
                  </a:cubicBezTo>
                  <a:cubicBezTo>
                    <a:pt x="0" y="1064"/>
                    <a:pt x="304" y="1368"/>
                    <a:pt x="669" y="1368"/>
                  </a:cubicBezTo>
                  <a:cubicBezTo>
                    <a:pt x="1064" y="1368"/>
                    <a:pt x="1368" y="1064"/>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3"/>
            <p:cNvSpPr/>
            <p:nvPr/>
          </p:nvSpPr>
          <p:spPr>
            <a:xfrm>
              <a:off x="3482100" y="471425"/>
              <a:ext cx="34225" cy="34200"/>
            </a:xfrm>
            <a:custGeom>
              <a:avLst/>
              <a:gdLst/>
              <a:ahLst/>
              <a:cxnLst/>
              <a:rect l="l" t="t" r="r" b="b"/>
              <a:pathLst>
                <a:path w="1369" h="1368" extrusionOk="0">
                  <a:moveTo>
                    <a:pt x="669" y="0"/>
                  </a:moveTo>
                  <a:cubicBezTo>
                    <a:pt x="304" y="0"/>
                    <a:pt x="0" y="304"/>
                    <a:pt x="0" y="669"/>
                  </a:cubicBezTo>
                  <a:cubicBezTo>
                    <a:pt x="0" y="1064"/>
                    <a:pt x="304" y="1368"/>
                    <a:pt x="669" y="1368"/>
                  </a:cubicBezTo>
                  <a:cubicBezTo>
                    <a:pt x="1064" y="1368"/>
                    <a:pt x="1368" y="1064"/>
                    <a:pt x="1368" y="66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3"/>
            <p:cNvSpPr/>
            <p:nvPr/>
          </p:nvSpPr>
          <p:spPr>
            <a:xfrm>
              <a:off x="3630275" y="627950"/>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3"/>
            <p:cNvSpPr/>
            <p:nvPr/>
          </p:nvSpPr>
          <p:spPr>
            <a:xfrm>
              <a:off x="3630275" y="314875"/>
              <a:ext cx="34225" cy="34225"/>
            </a:xfrm>
            <a:custGeom>
              <a:avLst/>
              <a:gdLst/>
              <a:ahLst/>
              <a:cxnLst/>
              <a:rect l="l" t="t" r="r" b="b"/>
              <a:pathLst>
                <a:path w="1369" h="1369" extrusionOk="0">
                  <a:moveTo>
                    <a:pt x="669" y="1"/>
                  </a:moveTo>
                  <a:cubicBezTo>
                    <a:pt x="304" y="1"/>
                    <a:pt x="0" y="305"/>
                    <a:pt x="0" y="669"/>
                  </a:cubicBezTo>
                  <a:cubicBezTo>
                    <a:pt x="0" y="1064"/>
                    <a:pt x="304" y="1368"/>
                    <a:pt x="669" y="1368"/>
                  </a:cubicBezTo>
                  <a:cubicBezTo>
                    <a:pt x="1064" y="1368"/>
                    <a:pt x="1368" y="1064"/>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3"/>
            <p:cNvSpPr/>
            <p:nvPr/>
          </p:nvSpPr>
          <p:spPr>
            <a:xfrm>
              <a:off x="3630275" y="471425"/>
              <a:ext cx="34225" cy="34200"/>
            </a:xfrm>
            <a:custGeom>
              <a:avLst/>
              <a:gdLst/>
              <a:ahLst/>
              <a:cxnLst/>
              <a:rect l="l" t="t" r="r" b="b"/>
              <a:pathLst>
                <a:path w="1369" h="1368" extrusionOk="0">
                  <a:moveTo>
                    <a:pt x="669" y="0"/>
                  </a:moveTo>
                  <a:cubicBezTo>
                    <a:pt x="304" y="0"/>
                    <a:pt x="0" y="304"/>
                    <a:pt x="0" y="669"/>
                  </a:cubicBezTo>
                  <a:cubicBezTo>
                    <a:pt x="0" y="1064"/>
                    <a:pt x="304" y="1368"/>
                    <a:pt x="669" y="1368"/>
                  </a:cubicBezTo>
                  <a:cubicBezTo>
                    <a:pt x="1064" y="1368"/>
                    <a:pt x="1368" y="1064"/>
                    <a:pt x="1368" y="669"/>
                  </a:cubicBezTo>
                  <a:cubicBezTo>
                    <a:pt x="1368" y="304"/>
                    <a:pt x="1064"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7" name="Google Shape;817;p13"/>
          <p:cNvSpPr txBox="1">
            <a:spLocks noGrp="1"/>
          </p:cNvSpPr>
          <p:nvPr>
            <p:ph type="subTitle" idx="1"/>
          </p:nvPr>
        </p:nvSpPr>
        <p:spPr>
          <a:xfrm>
            <a:off x="1894810" y="2126800"/>
            <a:ext cx="2445300" cy="40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Font typeface="Poppins"/>
              <a:buNone/>
              <a:defRPr sz="2000" b="1">
                <a:solidFill>
                  <a:schemeClr val="lt2"/>
                </a:solidFill>
                <a:latin typeface="Poppins"/>
                <a:ea typeface="Poppins"/>
                <a:cs typeface="Poppins"/>
                <a:sym typeface="Poppins"/>
              </a:defRPr>
            </a:lvl1pPr>
            <a:lvl2pPr lvl="1" rtl="0">
              <a:spcBef>
                <a:spcPts val="0"/>
              </a:spcBef>
              <a:spcAft>
                <a:spcPts val="0"/>
              </a:spcAft>
              <a:buSzPts val="1800"/>
              <a:buFont typeface="Poppins"/>
              <a:buNone/>
              <a:defRPr sz="1800">
                <a:latin typeface="Poppins"/>
                <a:ea typeface="Poppins"/>
                <a:cs typeface="Poppins"/>
                <a:sym typeface="Poppins"/>
              </a:defRPr>
            </a:lvl2pPr>
            <a:lvl3pPr lvl="2" rtl="0">
              <a:spcBef>
                <a:spcPts val="0"/>
              </a:spcBef>
              <a:spcAft>
                <a:spcPts val="0"/>
              </a:spcAft>
              <a:buSzPts val="1800"/>
              <a:buFont typeface="Poppins"/>
              <a:buNone/>
              <a:defRPr sz="1800">
                <a:latin typeface="Poppins"/>
                <a:ea typeface="Poppins"/>
                <a:cs typeface="Poppins"/>
                <a:sym typeface="Poppins"/>
              </a:defRPr>
            </a:lvl3pPr>
            <a:lvl4pPr lvl="3" rtl="0">
              <a:spcBef>
                <a:spcPts val="0"/>
              </a:spcBef>
              <a:spcAft>
                <a:spcPts val="0"/>
              </a:spcAft>
              <a:buSzPts val="1800"/>
              <a:buFont typeface="Poppins"/>
              <a:buNone/>
              <a:defRPr sz="1800">
                <a:latin typeface="Poppins"/>
                <a:ea typeface="Poppins"/>
                <a:cs typeface="Poppins"/>
                <a:sym typeface="Poppins"/>
              </a:defRPr>
            </a:lvl4pPr>
            <a:lvl5pPr lvl="4" rtl="0">
              <a:spcBef>
                <a:spcPts val="0"/>
              </a:spcBef>
              <a:spcAft>
                <a:spcPts val="0"/>
              </a:spcAft>
              <a:buSzPts val="1800"/>
              <a:buFont typeface="Poppins"/>
              <a:buNone/>
              <a:defRPr sz="1800">
                <a:latin typeface="Poppins"/>
                <a:ea typeface="Poppins"/>
                <a:cs typeface="Poppins"/>
                <a:sym typeface="Poppins"/>
              </a:defRPr>
            </a:lvl5pPr>
            <a:lvl6pPr lvl="5" rtl="0">
              <a:spcBef>
                <a:spcPts val="0"/>
              </a:spcBef>
              <a:spcAft>
                <a:spcPts val="0"/>
              </a:spcAft>
              <a:buSzPts val="1800"/>
              <a:buFont typeface="Poppins"/>
              <a:buNone/>
              <a:defRPr sz="1800">
                <a:latin typeface="Poppins"/>
                <a:ea typeface="Poppins"/>
                <a:cs typeface="Poppins"/>
                <a:sym typeface="Poppins"/>
              </a:defRPr>
            </a:lvl6pPr>
            <a:lvl7pPr lvl="6" rtl="0">
              <a:spcBef>
                <a:spcPts val="0"/>
              </a:spcBef>
              <a:spcAft>
                <a:spcPts val="0"/>
              </a:spcAft>
              <a:buSzPts val="1800"/>
              <a:buFont typeface="Poppins"/>
              <a:buNone/>
              <a:defRPr sz="1800">
                <a:latin typeface="Poppins"/>
                <a:ea typeface="Poppins"/>
                <a:cs typeface="Poppins"/>
                <a:sym typeface="Poppins"/>
              </a:defRPr>
            </a:lvl7pPr>
            <a:lvl8pPr lvl="7" rtl="0">
              <a:spcBef>
                <a:spcPts val="0"/>
              </a:spcBef>
              <a:spcAft>
                <a:spcPts val="0"/>
              </a:spcAft>
              <a:buSzPts val="1800"/>
              <a:buFont typeface="Poppins"/>
              <a:buNone/>
              <a:defRPr sz="1800">
                <a:latin typeface="Poppins"/>
                <a:ea typeface="Poppins"/>
                <a:cs typeface="Poppins"/>
                <a:sym typeface="Poppins"/>
              </a:defRPr>
            </a:lvl8pPr>
            <a:lvl9pPr lvl="8" rtl="0">
              <a:spcBef>
                <a:spcPts val="0"/>
              </a:spcBef>
              <a:spcAft>
                <a:spcPts val="0"/>
              </a:spcAft>
              <a:buSzPts val="1800"/>
              <a:buFont typeface="Poppins"/>
              <a:buNone/>
              <a:defRPr sz="1800">
                <a:latin typeface="Poppins"/>
                <a:ea typeface="Poppins"/>
                <a:cs typeface="Poppins"/>
                <a:sym typeface="Poppins"/>
              </a:defRPr>
            </a:lvl9pPr>
          </a:lstStyle>
          <a:p>
            <a:endParaRPr/>
          </a:p>
        </p:txBody>
      </p:sp>
      <p:sp>
        <p:nvSpPr>
          <p:cNvPr id="818" name="Google Shape;818;p13"/>
          <p:cNvSpPr txBox="1">
            <a:spLocks noGrp="1"/>
          </p:cNvSpPr>
          <p:nvPr>
            <p:ph type="subTitle" idx="2"/>
          </p:nvPr>
        </p:nvSpPr>
        <p:spPr>
          <a:xfrm>
            <a:off x="1893435" y="2475475"/>
            <a:ext cx="2445300" cy="624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19" name="Google Shape;819;p13"/>
          <p:cNvSpPr txBox="1">
            <a:spLocks noGrp="1"/>
          </p:cNvSpPr>
          <p:nvPr>
            <p:ph type="title" hasCustomPrompt="1"/>
          </p:nvPr>
        </p:nvSpPr>
        <p:spPr>
          <a:xfrm>
            <a:off x="840660" y="2322338"/>
            <a:ext cx="969300" cy="555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sz="3500" b="1"/>
            </a:lvl1pPr>
            <a:lvl2pPr lvl="1"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2pPr>
            <a:lvl3pPr lvl="2"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3pPr>
            <a:lvl4pPr lvl="3"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4pPr>
            <a:lvl5pPr lvl="4"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5pPr>
            <a:lvl6pPr lvl="5"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6pPr>
            <a:lvl7pPr lvl="6"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7pPr>
            <a:lvl8pPr lvl="7"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8pPr>
            <a:lvl9pPr lvl="8"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9pPr>
          </a:lstStyle>
          <a:p>
            <a:r>
              <a:t>xx%</a:t>
            </a:r>
          </a:p>
        </p:txBody>
      </p:sp>
      <p:sp>
        <p:nvSpPr>
          <p:cNvPr id="820" name="Google Shape;820;p13"/>
          <p:cNvSpPr txBox="1">
            <a:spLocks noGrp="1"/>
          </p:cNvSpPr>
          <p:nvPr>
            <p:ph type="subTitle" idx="3"/>
          </p:nvPr>
        </p:nvSpPr>
        <p:spPr>
          <a:xfrm>
            <a:off x="1893435" y="3326025"/>
            <a:ext cx="2445300" cy="40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Font typeface="Poppins"/>
              <a:buNone/>
              <a:defRPr sz="2000" b="1">
                <a:solidFill>
                  <a:schemeClr val="lt2"/>
                </a:solidFill>
                <a:latin typeface="Poppins"/>
                <a:ea typeface="Poppins"/>
                <a:cs typeface="Poppins"/>
                <a:sym typeface="Poppins"/>
              </a:defRPr>
            </a:lvl1pPr>
            <a:lvl2pPr lvl="1" rtl="0">
              <a:spcBef>
                <a:spcPts val="0"/>
              </a:spcBef>
              <a:spcAft>
                <a:spcPts val="0"/>
              </a:spcAft>
              <a:buSzPts val="1800"/>
              <a:buFont typeface="Poppins"/>
              <a:buNone/>
              <a:defRPr sz="1800">
                <a:latin typeface="Poppins"/>
                <a:ea typeface="Poppins"/>
                <a:cs typeface="Poppins"/>
                <a:sym typeface="Poppins"/>
              </a:defRPr>
            </a:lvl2pPr>
            <a:lvl3pPr lvl="2" rtl="0">
              <a:spcBef>
                <a:spcPts val="0"/>
              </a:spcBef>
              <a:spcAft>
                <a:spcPts val="0"/>
              </a:spcAft>
              <a:buSzPts val="1800"/>
              <a:buFont typeface="Poppins"/>
              <a:buNone/>
              <a:defRPr sz="1800">
                <a:latin typeface="Poppins"/>
                <a:ea typeface="Poppins"/>
                <a:cs typeface="Poppins"/>
                <a:sym typeface="Poppins"/>
              </a:defRPr>
            </a:lvl3pPr>
            <a:lvl4pPr lvl="3" rtl="0">
              <a:spcBef>
                <a:spcPts val="0"/>
              </a:spcBef>
              <a:spcAft>
                <a:spcPts val="0"/>
              </a:spcAft>
              <a:buSzPts val="1800"/>
              <a:buFont typeface="Poppins"/>
              <a:buNone/>
              <a:defRPr sz="1800">
                <a:latin typeface="Poppins"/>
                <a:ea typeface="Poppins"/>
                <a:cs typeface="Poppins"/>
                <a:sym typeface="Poppins"/>
              </a:defRPr>
            </a:lvl4pPr>
            <a:lvl5pPr lvl="4" rtl="0">
              <a:spcBef>
                <a:spcPts val="0"/>
              </a:spcBef>
              <a:spcAft>
                <a:spcPts val="0"/>
              </a:spcAft>
              <a:buSzPts val="1800"/>
              <a:buFont typeface="Poppins"/>
              <a:buNone/>
              <a:defRPr sz="1800">
                <a:latin typeface="Poppins"/>
                <a:ea typeface="Poppins"/>
                <a:cs typeface="Poppins"/>
                <a:sym typeface="Poppins"/>
              </a:defRPr>
            </a:lvl5pPr>
            <a:lvl6pPr lvl="5" rtl="0">
              <a:spcBef>
                <a:spcPts val="0"/>
              </a:spcBef>
              <a:spcAft>
                <a:spcPts val="0"/>
              </a:spcAft>
              <a:buSzPts val="1800"/>
              <a:buFont typeface="Poppins"/>
              <a:buNone/>
              <a:defRPr sz="1800">
                <a:latin typeface="Poppins"/>
                <a:ea typeface="Poppins"/>
                <a:cs typeface="Poppins"/>
                <a:sym typeface="Poppins"/>
              </a:defRPr>
            </a:lvl6pPr>
            <a:lvl7pPr lvl="6" rtl="0">
              <a:spcBef>
                <a:spcPts val="0"/>
              </a:spcBef>
              <a:spcAft>
                <a:spcPts val="0"/>
              </a:spcAft>
              <a:buSzPts val="1800"/>
              <a:buFont typeface="Poppins"/>
              <a:buNone/>
              <a:defRPr sz="1800">
                <a:latin typeface="Poppins"/>
                <a:ea typeface="Poppins"/>
                <a:cs typeface="Poppins"/>
                <a:sym typeface="Poppins"/>
              </a:defRPr>
            </a:lvl7pPr>
            <a:lvl8pPr lvl="7" rtl="0">
              <a:spcBef>
                <a:spcPts val="0"/>
              </a:spcBef>
              <a:spcAft>
                <a:spcPts val="0"/>
              </a:spcAft>
              <a:buSzPts val="1800"/>
              <a:buFont typeface="Poppins"/>
              <a:buNone/>
              <a:defRPr sz="1800">
                <a:latin typeface="Poppins"/>
                <a:ea typeface="Poppins"/>
                <a:cs typeface="Poppins"/>
                <a:sym typeface="Poppins"/>
              </a:defRPr>
            </a:lvl8pPr>
            <a:lvl9pPr lvl="8" rtl="0">
              <a:spcBef>
                <a:spcPts val="0"/>
              </a:spcBef>
              <a:spcAft>
                <a:spcPts val="0"/>
              </a:spcAft>
              <a:buSzPts val="1800"/>
              <a:buFont typeface="Poppins"/>
              <a:buNone/>
              <a:defRPr sz="1800">
                <a:latin typeface="Poppins"/>
                <a:ea typeface="Poppins"/>
                <a:cs typeface="Poppins"/>
                <a:sym typeface="Poppins"/>
              </a:defRPr>
            </a:lvl9pPr>
          </a:lstStyle>
          <a:p>
            <a:endParaRPr/>
          </a:p>
        </p:txBody>
      </p:sp>
      <p:sp>
        <p:nvSpPr>
          <p:cNvPr id="821" name="Google Shape;821;p13"/>
          <p:cNvSpPr txBox="1">
            <a:spLocks noGrp="1"/>
          </p:cNvSpPr>
          <p:nvPr>
            <p:ph type="subTitle" idx="4"/>
          </p:nvPr>
        </p:nvSpPr>
        <p:spPr>
          <a:xfrm>
            <a:off x="1893431" y="3673109"/>
            <a:ext cx="2445300" cy="624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22" name="Google Shape;822;p13"/>
          <p:cNvSpPr txBox="1">
            <a:spLocks noGrp="1"/>
          </p:cNvSpPr>
          <p:nvPr>
            <p:ph type="title" idx="5" hasCustomPrompt="1"/>
          </p:nvPr>
        </p:nvSpPr>
        <p:spPr>
          <a:xfrm>
            <a:off x="840660" y="3522253"/>
            <a:ext cx="969300" cy="555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sz="3500" b="1"/>
            </a:lvl1pPr>
            <a:lvl2pPr lvl="1"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2pPr>
            <a:lvl3pPr lvl="2"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3pPr>
            <a:lvl4pPr lvl="3"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4pPr>
            <a:lvl5pPr lvl="4"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5pPr>
            <a:lvl6pPr lvl="5"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6pPr>
            <a:lvl7pPr lvl="6"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7pPr>
            <a:lvl8pPr lvl="7"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8pPr>
            <a:lvl9pPr lvl="8"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9pPr>
          </a:lstStyle>
          <a:p>
            <a:r>
              <a:t>xx%</a:t>
            </a:r>
          </a:p>
        </p:txBody>
      </p:sp>
      <p:sp>
        <p:nvSpPr>
          <p:cNvPr id="823" name="Google Shape;823;p13"/>
          <p:cNvSpPr txBox="1">
            <a:spLocks noGrp="1"/>
          </p:cNvSpPr>
          <p:nvPr>
            <p:ph type="subTitle" idx="6"/>
          </p:nvPr>
        </p:nvSpPr>
        <p:spPr>
          <a:xfrm>
            <a:off x="5784560" y="2126800"/>
            <a:ext cx="2445300" cy="40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Font typeface="Poppins"/>
              <a:buNone/>
              <a:defRPr sz="2000" b="1">
                <a:solidFill>
                  <a:schemeClr val="lt2"/>
                </a:solidFill>
                <a:latin typeface="Poppins"/>
                <a:ea typeface="Poppins"/>
                <a:cs typeface="Poppins"/>
                <a:sym typeface="Poppins"/>
              </a:defRPr>
            </a:lvl1pPr>
            <a:lvl2pPr lvl="1" rtl="0">
              <a:spcBef>
                <a:spcPts val="0"/>
              </a:spcBef>
              <a:spcAft>
                <a:spcPts val="0"/>
              </a:spcAft>
              <a:buSzPts val="1800"/>
              <a:buFont typeface="Poppins"/>
              <a:buNone/>
              <a:defRPr sz="1800">
                <a:latin typeface="Poppins"/>
                <a:ea typeface="Poppins"/>
                <a:cs typeface="Poppins"/>
                <a:sym typeface="Poppins"/>
              </a:defRPr>
            </a:lvl2pPr>
            <a:lvl3pPr lvl="2" rtl="0">
              <a:spcBef>
                <a:spcPts val="0"/>
              </a:spcBef>
              <a:spcAft>
                <a:spcPts val="0"/>
              </a:spcAft>
              <a:buSzPts val="1800"/>
              <a:buFont typeface="Poppins"/>
              <a:buNone/>
              <a:defRPr sz="1800">
                <a:latin typeface="Poppins"/>
                <a:ea typeface="Poppins"/>
                <a:cs typeface="Poppins"/>
                <a:sym typeface="Poppins"/>
              </a:defRPr>
            </a:lvl3pPr>
            <a:lvl4pPr lvl="3" rtl="0">
              <a:spcBef>
                <a:spcPts val="0"/>
              </a:spcBef>
              <a:spcAft>
                <a:spcPts val="0"/>
              </a:spcAft>
              <a:buSzPts val="1800"/>
              <a:buFont typeface="Poppins"/>
              <a:buNone/>
              <a:defRPr sz="1800">
                <a:latin typeface="Poppins"/>
                <a:ea typeface="Poppins"/>
                <a:cs typeface="Poppins"/>
                <a:sym typeface="Poppins"/>
              </a:defRPr>
            </a:lvl4pPr>
            <a:lvl5pPr lvl="4" rtl="0">
              <a:spcBef>
                <a:spcPts val="0"/>
              </a:spcBef>
              <a:spcAft>
                <a:spcPts val="0"/>
              </a:spcAft>
              <a:buSzPts val="1800"/>
              <a:buFont typeface="Poppins"/>
              <a:buNone/>
              <a:defRPr sz="1800">
                <a:latin typeface="Poppins"/>
                <a:ea typeface="Poppins"/>
                <a:cs typeface="Poppins"/>
                <a:sym typeface="Poppins"/>
              </a:defRPr>
            </a:lvl5pPr>
            <a:lvl6pPr lvl="5" rtl="0">
              <a:spcBef>
                <a:spcPts val="0"/>
              </a:spcBef>
              <a:spcAft>
                <a:spcPts val="0"/>
              </a:spcAft>
              <a:buSzPts val="1800"/>
              <a:buFont typeface="Poppins"/>
              <a:buNone/>
              <a:defRPr sz="1800">
                <a:latin typeface="Poppins"/>
                <a:ea typeface="Poppins"/>
                <a:cs typeface="Poppins"/>
                <a:sym typeface="Poppins"/>
              </a:defRPr>
            </a:lvl6pPr>
            <a:lvl7pPr lvl="6" rtl="0">
              <a:spcBef>
                <a:spcPts val="0"/>
              </a:spcBef>
              <a:spcAft>
                <a:spcPts val="0"/>
              </a:spcAft>
              <a:buSzPts val="1800"/>
              <a:buFont typeface="Poppins"/>
              <a:buNone/>
              <a:defRPr sz="1800">
                <a:latin typeface="Poppins"/>
                <a:ea typeface="Poppins"/>
                <a:cs typeface="Poppins"/>
                <a:sym typeface="Poppins"/>
              </a:defRPr>
            </a:lvl7pPr>
            <a:lvl8pPr lvl="7" rtl="0">
              <a:spcBef>
                <a:spcPts val="0"/>
              </a:spcBef>
              <a:spcAft>
                <a:spcPts val="0"/>
              </a:spcAft>
              <a:buSzPts val="1800"/>
              <a:buFont typeface="Poppins"/>
              <a:buNone/>
              <a:defRPr sz="1800">
                <a:latin typeface="Poppins"/>
                <a:ea typeface="Poppins"/>
                <a:cs typeface="Poppins"/>
                <a:sym typeface="Poppins"/>
              </a:defRPr>
            </a:lvl8pPr>
            <a:lvl9pPr lvl="8" rtl="0">
              <a:spcBef>
                <a:spcPts val="0"/>
              </a:spcBef>
              <a:spcAft>
                <a:spcPts val="0"/>
              </a:spcAft>
              <a:buSzPts val="1800"/>
              <a:buFont typeface="Poppins"/>
              <a:buNone/>
              <a:defRPr sz="1800">
                <a:latin typeface="Poppins"/>
                <a:ea typeface="Poppins"/>
                <a:cs typeface="Poppins"/>
                <a:sym typeface="Poppins"/>
              </a:defRPr>
            </a:lvl9pPr>
          </a:lstStyle>
          <a:p>
            <a:endParaRPr/>
          </a:p>
        </p:txBody>
      </p:sp>
      <p:sp>
        <p:nvSpPr>
          <p:cNvPr id="824" name="Google Shape;824;p13"/>
          <p:cNvSpPr txBox="1">
            <a:spLocks noGrp="1"/>
          </p:cNvSpPr>
          <p:nvPr>
            <p:ph type="subTitle" idx="7"/>
          </p:nvPr>
        </p:nvSpPr>
        <p:spPr>
          <a:xfrm>
            <a:off x="5783185" y="2475475"/>
            <a:ext cx="2445300" cy="624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25" name="Google Shape;825;p13"/>
          <p:cNvSpPr txBox="1">
            <a:spLocks noGrp="1"/>
          </p:cNvSpPr>
          <p:nvPr>
            <p:ph type="title" idx="8" hasCustomPrompt="1"/>
          </p:nvPr>
        </p:nvSpPr>
        <p:spPr>
          <a:xfrm>
            <a:off x="4813911" y="2319159"/>
            <a:ext cx="969300" cy="555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sz="3500" b="1"/>
            </a:lvl1pPr>
            <a:lvl2pPr lvl="1"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2pPr>
            <a:lvl3pPr lvl="2"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3pPr>
            <a:lvl4pPr lvl="3"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4pPr>
            <a:lvl5pPr lvl="4"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5pPr>
            <a:lvl6pPr lvl="5"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6pPr>
            <a:lvl7pPr lvl="6"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7pPr>
            <a:lvl8pPr lvl="7"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8pPr>
            <a:lvl9pPr lvl="8"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9pPr>
          </a:lstStyle>
          <a:p>
            <a:r>
              <a:t>xx%</a:t>
            </a:r>
          </a:p>
        </p:txBody>
      </p:sp>
      <p:sp>
        <p:nvSpPr>
          <p:cNvPr id="826" name="Google Shape;826;p13"/>
          <p:cNvSpPr txBox="1">
            <a:spLocks noGrp="1"/>
          </p:cNvSpPr>
          <p:nvPr>
            <p:ph type="subTitle" idx="9"/>
          </p:nvPr>
        </p:nvSpPr>
        <p:spPr>
          <a:xfrm>
            <a:off x="5784560" y="3326025"/>
            <a:ext cx="2445300" cy="40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Font typeface="Poppins"/>
              <a:buNone/>
              <a:defRPr sz="2000" b="1">
                <a:solidFill>
                  <a:schemeClr val="lt2"/>
                </a:solidFill>
                <a:latin typeface="Poppins"/>
                <a:ea typeface="Poppins"/>
                <a:cs typeface="Poppins"/>
                <a:sym typeface="Poppins"/>
              </a:defRPr>
            </a:lvl1pPr>
            <a:lvl2pPr lvl="1" rtl="0">
              <a:spcBef>
                <a:spcPts val="0"/>
              </a:spcBef>
              <a:spcAft>
                <a:spcPts val="0"/>
              </a:spcAft>
              <a:buSzPts val="1800"/>
              <a:buFont typeface="Poppins"/>
              <a:buNone/>
              <a:defRPr sz="1800">
                <a:latin typeface="Poppins"/>
                <a:ea typeface="Poppins"/>
                <a:cs typeface="Poppins"/>
                <a:sym typeface="Poppins"/>
              </a:defRPr>
            </a:lvl2pPr>
            <a:lvl3pPr lvl="2" rtl="0">
              <a:spcBef>
                <a:spcPts val="0"/>
              </a:spcBef>
              <a:spcAft>
                <a:spcPts val="0"/>
              </a:spcAft>
              <a:buSzPts val="1800"/>
              <a:buFont typeface="Poppins"/>
              <a:buNone/>
              <a:defRPr sz="1800">
                <a:latin typeface="Poppins"/>
                <a:ea typeface="Poppins"/>
                <a:cs typeface="Poppins"/>
                <a:sym typeface="Poppins"/>
              </a:defRPr>
            </a:lvl3pPr>
            <a:lvl4pPr lvl="3" rtl="0">
              <a:spcBef>
                <a:spcPts val="0"/>
              </a:spcBef>
              <a:spcAft>
                <a:spcPts val="0"/>
              </a:spcAft>
              <a:buSzPts val="1800"/>
              <a:buFont typeface="Poppins"/>
              <a:buNone/>
              <a:defRPr sz="1800">
                <a:latin typeface="Poppins"/>
                <a:ea typeface="Poppins"/>
                <a:cs typeface="Poppins"/>
                <a:sym typeface="Poppins"/>
              </a:defRPr>
            </a:lvl4pPr>
            <a:lvl5pPr lvl="4" rtl="0">
              <a:spcBef>
                <a:spcPts val="0"/>
              </a:spcBef>
              <a:spcAft>
                <a:spcPts val="0"/>
              </a:spcAft>
              <a:buSzPts val="1800"/>
              <a:buFont typeface="Poppins"/>
              <a:buNone/>
              <a:defRPr sz="1800">
                <a:latin typeface="Poppins"/>
                <a:ea typeface="Poppins"/>
                <a:cs typeface="Poppins"/>
                <a:sym typeface="Poppins"/>
              </a:defRPr>
            </a:lvl5pPr>
            <a:lvl6pPr lvl="5" rtl="0">
              <a:spcBef>
                <a:spcPts val="0"/>
              </a:spcBef>
              <a:spcAft>
                <a:spcPts val="0"/>
              </a:spcAft>
              <a:buSzPts val="1800"/>
              <a:buFont typeface="Poppins"/>
              <a:buNone/>
              <a:defRPr sz="1800">
                <a:latin typeface="Poppins"/>
                <a:ea typeface="Poppins"/>
                <a:cs typeface="Poppins"/>
                <a:sym typeface="Poppins"/>
              </a:defRPr>
            </a:lvl6pPr>
            <a:lvl7pPr lvl="6" rtl="0">
              <a:spcBef>
                <a:spcPts val="0"/>
              </a:spcBef>
              <a:spcAft>
                <a:spcPts val="0"/>
              </a:spcAft>
              <a:buSzPts val="1800"/>
              <a:buFont typeface="Poppins"/>
              <a:buNone/>
              <a:defRPr sz="1800">
                <a:latin typeface="Poppins"/>
                <a:ea typeface="Poppins"/>
                <a:cs typeface="Poppins"/>
                <a:sym typeface="Poppins"/>
              </a:defRPr>
            </a:lvl7pPr>
            <a:lvl8pPr lvl="7" rtl="0">
              <a:spcBef>
                <a:spcPts val="0"/>
              </a:spcBef>
              <a:spcAft>
                <a:spcPts val="0"/>
              </a:spcAft>
              <a:buSzPts val="1800"/>
              <a:buFont typeface="Poppins"/>
              <a:buNone/>
              <a:defRPr sz="1800">
                <a:latin typeface="Poppins"/>
                <a:ea typeface="Poppins"/>
                <a:cs typeface="Poppins"/>
                <a:sym typeface="Poppins"/>
              </a:defRPr>
            </a:lvl8pPr>
            <a:lvl9pPr lvl="8" rtl="0">
              <a:spcBef>
                <a:spcPts val="0"/>
              </a:spcBef>
              <a:spcAft>
                <a:spcPts val="0"/>
              </a:spcAft>
              <a:buSzPts val="1800"/>
              <a:buFont typeface="Poppins"/>
              <a:buNone/>
              <a:defRPr sz="1800">
                <a:latin typeface="Poppins"/>
                <a:ea typeface="Poppins"/>
                <a:cs typeface="Poppins"/>
                <a:sym typeface="Poppins"/>
              </a:defRPr>
            </a:lvl9pPr>
          </a:lstStyle>
          <a:p>
            <a:endParaRPr/>
          </a:p>
        </p:txBody>
      </p:sp>
      <p:sp>
        <p:nvSpPr>
          <p:cNvPr id="827" name="Google Shape;827;p13"/>
          <p:cNvSpPr txBox="1">
            <a:spLocks noGrp="1"/>
          </p:cNvSpPr>
          <p:nvPr>
            <p:ph type="subTitle" idx="13"/>
          </p:nvPr>
        </p:nvSpPr>
        <p:spPr>
          <a:xfrm>
            <a:off x="5784635" y="3673100"/>
            <a:ext cx="2445300" cy="624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28" name="Google Shape;828;p13"/>
          <p:cNvSpPr txBox="1">
            <a:spLocks noGrp="1"/>
          </p:cNvSpPr>
          <p:nvPr>
            <p:ph type="title" idx="14" hasCustomPrompt="1"/>
          </p:nvPr>
        </p:nvSpPr>
        <p:spPr>
          <a:xfrm>
            <a:off x="4813911" y="3522253"/>
            <a:ext cx="969300" cy="555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sz="3500" b="1"/>
            </a:lvl1pPr>
            <a:lvl2pPr lvl="1"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2pPr>
            <a:lvl3pPr lvl="2"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3pPr>
            <a:lvl4pPr lvl="3"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4pPr>
            <a:lvl5pPr lvl="4"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5pPr>
            <a:lvl6pPr lvl="5"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6pPr>
            <a:lvl7pPr lvl="6"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7pPr>
            <a:lvl8pPr lvl="7"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8pPr>
            <a:lvl9pPr lvl="8" algn="r" rtl="0">
              <a:spcBef>
                <a:spcPts val="0"/>
              </a:spcBef>
              <a:spcAft>
                <a:spcPts val="0"/>
              </a:spcAft>
              <a:buClr>
                <a:schemeClr val="dk2"/>
              </a:buClr>
              <a:buSzPts val="3600"/>
              <a:buFont typeface="Poppins"/>
              <a:buNone/>
              <a:defRPr sz="3600" b="1">
                <a:solidFill>
                  <a:schemeClr val="dk2"/>
                </a:solidFill>
                <a:latin typeface="Poppins"/>
                <a:ea typeface="Poppins"/>
                <a:cs typeface="Poppins"/>
                <a:sym typeface="Poppins"/>
              </a:defRPr>
            </a:lvl9pPr>
          </a:lstStyle>
          <a:p>
            <a:r>
              <a:t>xx%</a:t>
            </a:r>
          </a:p>
        </p:txBody>
      </p:sp>
      <p:sp>
        <p:nvSpPr>
          <p:cNvPr id="829" name="Google Shape;829;p13"/>
          <p:cNvSpPr txBox="1">
            <a:spLocks noGrp="1"/>
          </p:cNvSpPr>
          <p:nvPr>
            <p:ph type="title" idx="15"/>
          </p:nvPr>
        </p:nvSpPr>
        <p:spPr>
          <a:xfrm>
            <a:off x="720000" y="5400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2pPr>
            <a:lvl3pPr lvl="2">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3pPr>
            <a:lvl4pPr lvl="3">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4pPr>
            <a:lvl5pPr lvl="4">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5pPr>
            <a:lvl6pPr lvl="5">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6pPr>
            <a:lvl7pPr lvl="6">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7pPr>
            <a:lvl8pPr lvl="7">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8pPr>
            <a:lvl9pPr lvl="8">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1pPr>
            <a:lvl2pPr marL="914400" lvl="1"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2pPr>
            <a:lvl3pPr marL="1371600" lvl="2"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3pPr>
            <a:lvl4pPr marL="1828800" lvl="3"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4pPr>
            <a:lvl5pPr marL="2286000" lvl="4"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5pPr>
            <a:lvl6pPr marL="2743200" lvl="5"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6pPr>
            <a:lvl7pPr marL="3200400" lvl="6"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7pPr>
            <a:lvl8pPr marL="3657600" lvl="7"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8pPr>
            <a:lvl9pPr marL="4114800" lvl="8"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8" r:id="rId8"/>
    <p:sldLayoutId id="2147483659" r:id="rId9"/>
    <p:sldLayoutId id="2147483660" r:id="rId10"/>
    <p:sldLayoutId id="2147483661" r:id="rId11"/>
    <p:sldLayoutId id="2147483662" r:id="rId12"/>
    <p:sldLayoutId id="2147483663" r:id="rId13"/>
    <p:sldLayoutId id="2147483676" r:id="rId14"/>
    <p:sldLayoutId id="2147483677" r:id="rId15"/>
    <p:sldLayoutId id="2147483679" r:id="rId16"/>
    <p:sldLayoutId id="2147483680" r:id="rId17"/>
    <p:sldLayoutId id="2147483681"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febriano224/Tugas-DSK-Program-Assembly.gi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89"/>
        <p:cNvGrpSpPr/>
        <p:nvPr/>
      </p:nvGrpSpPr>
      <p:grpSpPr>
        <a:xfrm>
          <a:off x="0" y="0"/>
          <a:ext cx="0" cy="0"/>
          <a:chOff x="0" y="0"/>
          <a:chExt cx="0" cy="0"/>
        </a:xfrm>
      </p:grpSpPr>
      <p:sp>
        <p:nvSpPr>
          <p:cNvPr id="2390" name="Google Shape;2390;p39"/>
          <p:cNvSpPr/>
          <p:nvPr/>
        </p:nvSpPr>
        <p:spPr>
          <a:xfrm>
            <a:off x="2671285" y="3886971"/>
            <a:ext cx="3811200" cy="501000"/>
          </a:xfrm>
          <a:prstGeom prst="roundRect">
            <a:avLst>
              <a:gd name="adj" fmla="val 50000"/>
            </a:avLst>
          </a:prstGeom>
          <a:noFill/>
          <a:ln w="19050" cap="flat" cmpd="sng">
            <a:solidFill>
              <a:srgbClr val="47EF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9"/>
          <p:cNvSpPr txBox="1">
            <a:spLocks noGrp="1"/>
          </p:cNvSpPr>
          <p:nvPr>
            <p:ph type="ctrTitle"/>
          </p:nvPr>
        </p:nvSpPr>
        <p:spPr>
          <a:xfrm>
            <a:off x="1350900" y="1279462"/>
            <a:ext cx="6442200" cy="247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 dirty="0">
                <a:solidFill>
                  <a:schemeClr val="dk1"/>
                </a:solidFill>
              </a:rPr>
              <a:t> </a:t>
            </a:r>
            <a:br>
              <a:rPr lang="en" dirty="0">
                <a:solidFill>
                  <a:schemeClr val="dk1"/>
                </a:solidFill>
              </a:rPr>
            </a:br>
            <a:br>
              <a:rPr lang="en" dirty="0">
                <a:solidFill>
                  <a:schemeClr val="dk1"/>
                </a:solidFill>
              </a:rPr>
            </a:br>
            <a:br>
              <a:rPr lang="en" dirty="0">
                <a:solidFill>
                  <a:schemeClr val="dk1"/>
                </a:solidFill>
              </a:rPr>
            </a:br>
            <a:r>
              <a:rPr lang="en" sz="2400" dirty="0">
                <a:solidFill>
                  <a:schemeClr val="dk1"/>
                </a:solidFill>
              </a:rPr>
              <a:t>Dasar Sistem Komputer</a:t>
            </a:r>
            <a:br>
              <a:rPr lang="en" sz="2400" dirty="0">
                <a:solidFill>
                  <a:schemeClr val="dk1"/>
                </a:solidFill>
              </a:rPr>
            </a:br>
            <a:r>
              <a:rPr lang="en" sz="2400" dirty="0">
                <a:solidFill>
                  <a:schemeClr val="dk1"/>
                </a:solidFill>
              </a:rPr>
              <a:t>Aplikasi Penjualan Emas</a:t>
            </a:r>
            <a:br>
              <a:rPr lang="en" sz="2400" dirty="0">
                <a:solidFill>
                  <a:schemeClr val="dk1"/>
                </a:solidFill>
              </a:rPr>
            </a:br>
            <a:r>
              <a:rPr lang="en-US" sz="2400" dirty="0">
                <a:solidFill>
                  <a:schemeClr val="dk1"/>
                </a:solidFill>
                <a:hlinkClick r:id="rId3"/>
              </a:rPr>
              <a:t>https://github.com/febriano224/Tugas-DSK-Program-Assembly.git</a:t>
            </a:r>
            <a:br>
              <a:rPr lang="en" sz="2400" dirty="0">
                <a:solidFill>
                  <a:schemeClr val="dk1"/>
                </a:solidFill>
              </a:rPr>
            </a:br>
            <a:r>
              <a:rPr lang="en" sz="2400" dirty="0">
                <a:solidFill>
                  <a:schemeClr val="dk1"/>
                </a:solidFill>
              </a:rPr>
              <a:t>A</a:t>
            </a:r>
            <a:br>
              <a:rPr lang="en" sz="2400" dirty="0">
                <a:solidFill>
                  <a:schemeClr val="dk1"/>
                </a:solidFill>
              </a:rPr>
            </a:br>
            <a:r>
              <a:rPr lang="en" sz="2400" dirty="0">
                <a:solidFill>
                  <a:schemeClr val="dk1"/>
                </a:solidFill>
              </a:rPr>
              <a:t>2200018013</a:t>
            </a:r>
            <a:br>
              <a:rPr lang="en" sz="2400" dirty="0">
                <a:solidFill>
                  <a:schemeClr val="dk1"/>
                </a:solidFill>
              </a:rPr>
            </a:br>
            <a:r>
              <a:rPr lang="en" sz="2400" dirty="0">
                <a:solidFill>
                  <a:schemeClr val="dk1"/>
                </a:solidFill>
              </a:rPr>
              <a:t>Gilang Febriano</a:t>
            </a:r>
            <a:br>
              <a:rPr lang="en" dirty="0">
                <a:solidFill>
                  <a:schemeClr val="dk1"/>
                </a:solidFill>
              </a:rPr>
            </a:br>
            <a:br>
              <a:rPr lang="en" dirty="0">
                <a:solidFill>
                  <a:schemeClr val="dk1"/>
                </a:solidFill>
              </a:rPr>
            </a:br>
            <a:br>
              <a:rPr lang="en" dirty="0">
                <a:solidFill>
                  <a:schemeClr val="dk1"/>
                </a:solidFill>
              </a:rPr>
            </a:br>
            <a:endParaRPr dirty="0">
              <a:solidFill>
                <a:schemeClr val="accent3"/>
              </a:solidFill>
            </a:endParaRPr>
          </a:p>
        </p:txBody>
      </p:sp>
      <p:sp>
        <p:nvSpPr>
          <p:cNvPr id="2392" name="Google Shape;2392;p39"/>
          <p:cNvSpPr txBox="1">
            <a:spLocks noGrp="1"/>
          </p:cNvSpPr>
          <p:nvPr>
            <p:ph type="subTitle" idx="1"/>
          </p:nvPr>
        </p:nvSpPr>
        <p:spPr>
          <a:xfrm>
            <a:off x="2776500" y="3900613"/>
            <a:ext cx="3591000" cy="47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33"/>
        <p:cNvGrpSpPr/>
        <p:nvPr/>
      </p:nvGrpSpPr>
      <p:grpSpPr>
        <a:xfrm>
          <a:off x="0" y="0"/>
          <a:ext cx="0" cy="0"/>
          <a:chOff x="0" y="0"/>
          <a:chExt cx="0" cy="0"/>
        </a:xfrm>
      </p:grpSpPr>
      <p:sp>
        <p:nvSpPr>
          <p:cNvPr id="2634" name="Google Shape;2634;p48"/>
          <p:cNvSpPr/>
          <p:nvPr/>
        </p:nvSpPr>
        <p:spPr>
          <a:xfrm>
            <a:off x="2970518" y="1495150"/>
            <a:ext cx="1008000" cy="100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48"/>
          <p:cNvSpPr/>
          <p:nvPr/>
        </p:nvSpPr>
        <p:spPr>
          <a:xfrm>
            <a:off x="2970518" y="3153275"/>
            <a:ext cx="1008000" cy="100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48"/>
          <p:cNvSpPr/>
          <p:nvPr/>
        </p:nvSpPr>
        <p:spPr>
          <a:xfrm>
            <a:off x="5185129" y="3153275"/>
            <a:ext cx="1008000" cy="100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48"/>
          <p:cNvSpPr/>
          <p:nvPr/>
        </p:nvSpPr>
        <p:spPr>
          <a:xfrm>
            <a:off x="5185129" y="1495150"/>
            <a:ext cx="1008000" cy="100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48"/>
          <p:cNvSpPr txBox="1"/>
          <p:nvPr/>
        </p:nvSpPr>
        <p:spPr>
          <a:xfrm>
            <a:off x="3122018" y="1514500"/>
            <a:ext cx="705000" cy="96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dk1"/>
                </a:solidFill>
                <a:latin typeface="Poppins"/>
                <a:ea typeface="Poppins"/>
                <a:cs typeface="Poppins"/>
                <a:sym typeface="Poppins"/>
              </a:rPr>
              <a:t>01 </a:t>
            </a:r>
            <a:endParaRPr sz="3000" b="1">
              <a:solidFill>
                <a:schemeClr val="dk1"/>
              </a:solidFill>
              <a:latin typeface="Poppins"/>
              <a:ea typeface="Poppins"/>
              <a:cs typeface="Poppins"/>
              <a:sym typeface="Poppins"/>
            </a:endParaRPr>
          </a:p>
        </p:txBody>
      </p:sp>
      <p:sp>
        <p:nvSpPr>
          <p:cNvPr id="2639" name="Google Shape;2639;p48"/>
          <p:cNvSpPr txBox="1"/>
          <p:nvPr/>
        </p:nvSpPr>
        <p:spPr>
          <a:xfrm>
            <a:off x="5336629" y="1514500"/>
            <a:ext cx="705000" cy="96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dk1"/>
                </a:solidFill>
                <a:latin typeface="Poppins"/>
                <a:ea typeface="Poppins"/>
                <a:cs typeface="Poppins"/>
                <a:sym typeface="Poppins"/>
              </a:rPr>
              <a:t>02 </a:t>
            </a:r>
            <a:endParaRPr sz="3000" b="1">
              <a:solidFill>
                <a:schemeClr val="dk1"/>
              </a:solidFill>
              <a:latin typeface="Poppins"/>
              <a:ea typeface="Poppins"/>
              <a:cs typeface="Poppins"/>
              <a:sym typeface="Poppins"/>
            </a:endParaRPr>
          </a:p>
        </p:txBody>
      </p:sp>
      <p:sp>
        <p:nvSpPr>
          <p:cNvPr id="2640" name="Google Shape;2640;p48"/>
          <p:cNvSpPr txBox="1"/>
          <p:nvPr/>
        </p:nvSpPr>
        <p:spPr>
          <a:xfrm>
            <a:off x="3122018" y="3172625"/>
            <a:ext cx="705000" cy="96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dk1"/>
                </a:solidFill>
                <a:latin typeface="Poppins"/>
                <a:ea typeface="Poppins"/>
                <a:cs typeface="Poppins"/>
                <a:sym typeface="Poppins"/>
              </a:rPr>
              <a:t>03 </a:t>
            </a:r>
            <a:endParaRPr sz="3000" b="1">
              <a:solidFill>
                <a:schemeClr val="dk1"/>
              </a:solidFill>
              <a:latin typeface="Poppins"/>
              <a:ea typeface="Poppins"/>
              <a:cs typeface="Poppins"/>
              <a:sym typeface="Poppins"/>
            </a:endParaRPr>
          </a:p>
        </p:txBody>
      </p:sp>
      <p:sp>
        <p:nvSpPr>
          <p:cNvPr id="2641" name="Google Shape;2641;p48"/>
          <p:cNvSpPr txBox="1"/>
          <p:nvPr/>
        </p:nvSpPr>
        <p:spPr>
          <a:xfrm>
            <a:off x="5336629" y="3187025"/>
            <a:ext cx="705000" cy="9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dk1"/>
                </a:solidFill>
                <a:latin typeface="Poppins"/>
                <a:ea typeface="Poppins"/>
                <a:cs typeface="Poppins"/>
                <a:sym typeface="Poppins"/>
              </a:rPr>
              <a:t>04</a:t>
            </a:r>
            <a:endParaRPr sz="3000" b="1">
              <a:solidFill>
                <a:schemeClr val="dk1"/>
              </a:solidFill>
              <a:latin typeface="Poppins"/>
              <a:ea typeface="Poppins"/>
              <a:cs typeface="Poppins"/>
              <a:sym typeface="Poppins"/>
            </a:endParaRPr>
          </a:p>
        </p:txBody>
      </p:sp>
      <p:sp>
        <p:nvSpPr>
          <p:cNvPr id="2642" name="Google Shape;2642;p48"/>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Platform </a:t>
            </a:r>
            <a:r>
              <a:rPr lang="en">
                <a:solidFill>
                  <a:schemeClr val="lt2"/>
                </a:solidFill>
              </a:rPr>
              <a:t>structure</a:t>
            </a:r>
            <a:endParaRPr>
              <a:solidFill>
                <a:schemeClr val="lt2"/>
              </a:solidFill>
            </a:endParaRPr>
          </a:p>
        </p:txBody>
      </p:sp>
      <p:sp>
        <p:nvSpPr>
          <p:cNvPr id="2643" name="Google Shape;2643;p48"/>
          <p:cNvSpPr txBox="1"/>
          <p:nvPr/>
        </p:nvSpPr>
        <p:spPr>
          <a:xfrm>
            <a:off x="720000" y="1539116"/>
            <a:ext cx="1953600" cy="457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b="1">
                <a:solidFill>
                  <a:schemeClr val="lt2"/>
                </a:solidFill>
                <a:latin typeface="Poppins"/>
                <a:ea typeface="Poppins"/>
                <a:cs typeface="Poppins"/>
                <a:sym typeface="Poppins"/>
              </a:rPr>
              <a:t>Venus</a:t>
            </a:r>
            <a:endParaRPr sz="2000" b="1">
              <a:solidFill>
                <a:schemeClr val="lt2"/>
              </a:solidFill>
              <a:latin typeface="Poppins"/>
              <a:ea typeface="Poppins"/>
              <a:cs typeface="Poppins"/>
              <a:sym typeface="Poppins"/>
            </a:endParaRPr>
          </a:p>
        </p:txBody>
      </p:sp>
      <p:sp>
        <p:nvSpPr>
          <p:cNvPr id="2644" name="Google Shape;2644;p48"/>
          <p:cNvSpPr txBox="1"/>
          <p:nvPr/>
        </p:nvSpPr>
        <p:spPr>
          <a:xfrm>
            <a:off x="720000" y="1974384"/>
            <a:ext cx="1953600" cy="48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dk1"/>
                </a:solidFill>
                <a:latin typeface="Cabin"/>
                <a:ea typeface="Cabin"/>
                <a:cs typeface="Cabin"/>
                <a:sym typeface="Cabin"/>
              </a:rPr>
              <a:t>Venus is the second planet from the Sun</a:t>
            </a:r>
            <a:endParaRPr>
              <a:solidFill>
                <a:schemeClr val="dk1"/>
              </a:solidFill>
              <a:latin typeface="Cabin"/>
              <a:ea typeface="Cabin"/>
              <a:cs typeface="Cabin"/>
              <a:sym typeface="Cabin"/>
            </a:endParaRPr>
          </a:p>
        </p:txBody>
      </p:sp>
      <p:sp>
        <p:nvSpPr>
          <p:cNvPr id="2645" name="Google Shape;2645;p48"/>
          <p:cNvSpPr txBox="1"/>
          <p:nvPr/>
        </p:nvSpPr>
        <p:spPr>
          <a:xfrm>
            <a:off x="6432787" y="1539119"/>
            <a:ext cx="19842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chemeClr val="lt2"/>
                </a:solidFill>
                <a:latin typeface="Poppins"/>
                <a:ea typeface="Poppins"/>
                <a:cs typeface="Poppins"/>
                <a:sym typeface="Poppins"/>
              </a:rPr>
              <a:t>Mercury</a:t>
            </a:r>
            <a:endParaRPr sz="2000" b="1">
              <a:solidFill>
                <a:schemeClr val="lt2"/>
              </a:solidFill>
              <a:latin typeface="Poppins"/>
              <a:ea typeface="Poppins"/>
              <a:cs typeface="Poppins"/>
              <a:sym typeface="Poppins"/>
            </a:endParaRPr>
          </a:p>
        </p:txBody>
      </p:sp>
      <p:sp>
        <p:nvSpPr>
          <p:cNvPr id="2646" name="Google Shape;2646;p48"/>
          <p:cNvSpPr txBox="1"/>
          <p:nvPr/>
        </p:nvSpPr>
        <p:spPr>
          <a:xfrm>
            <a:off x="6432787" y="1974381"/>
            <a:ext cx="1984200" cy="484800"/>
          </a:xfrm>
          <a:prstGeom prst="rect">
            <a:avLst/>
          </a:prstGeom>
          <a:noFill/>
          <a:ln>
            <a:noFill/>
          </a:ln>
        </p:spPr>
        <p:txBody>
          <a:bodyPr spcFirstLastPara="1" wrap="square" lIns="91425" tIns="91425" rIns="0" bIns="91425" anchor="ctr" anchorCtr="0">
            <a:noAutofit/>
          </a:bodyPr>
          <a:lstStyle/>
          <a:p>
            <a:pPr marL="0" lvl="0" indent="0" algn="l" rtl="0">
              <a:spcBef>
                <a:spcPts val="0"/>
              </a:spcBef>
              <a:spcAft>
                <a:spcPts val="0"/>
              </a:spcAft>
              <a:buNone/>
            </a:pPr>
            <a:r>
              <a:rPr lang="en">
                <a:solidFill>
                  <a:schemeClr val="dk1"/>
                </a:solidFill>
                <a:latin typeface="Cabin"/>
                <a:ea typeface="Cabin"/>
                <a:cs typeface="Cabin"/>
                <a:sym typeface="Cabin"/>
              </a:rPr>
              <a:t>Mercury is the closest planet to the Sun</a:t>
            </a:r>
            <a:endParaRPr>
              <a:solidFill>
                <a:schemeClr val="dk1"/>
              </a:solidFill>
              <a:latin typeface="Cabin"/>
              <a:ea typeface="Cabin"/>
              <a:cs typeface="Cabin"/>
              <a:sym typeface="Cabin"/>
            </a:endParaRPr>
          </a:p>
        </p:txBody>
      </p:sp>
      <p:sp>
        <p:nvSpPr>
          <p:cNvPr id="2647" name="Google Shape;2647;p48"/>
          <p:cNvSpPr txBox="1"/>
          <p:nvPr/>
        </p:nvSpPr>
        <p:spPr>
          <a:xfrm>
            <a:off x="720000" y="3194062"/>
            <a:ext cx="1984200" cy="457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b="1">
                <a:solidFill>
                  <a:schemeClr val="lt2"/>
                </a:solidFill>
                <a:latin typeface="Poppins"/>
                <a:ea typeface="Poppins"/>
                <a:cs typeface="Poppins"/>
                <a:sym typeface="Poppins"/>
              </a:rPr>
              <a:t>Jupiter</a:t>
            </a:r>
            <a:endParaRPr sz="2000" b="1">
              <a:solidFill>
                <a:schemeClr val="lt2"/>
              </a:solidFill>
              <a:latin typeface="Poppins"/>
              <a:ea typeface="Poppins"/>
              <a:cs typeface="Poppins"/>
              <a:sym typeface="Poppins"/>
            </a:endParaRPr>
          </a:p>
        </p:txBody>
      </p:sp>
      <p:sp>
        <p:nvSpPr>
          <p:cNvPr id="2648" name="Google Shape;2648;p48"/>
          <p:cNvSpPr txBox="1"/>
          <p:nvPr/>
        </p:nvSpPr>
        <p:spPr>
          <a:xfrm>
            <a:off x="720000" y="3635688"/>
            <a:ext cx="1984200" cy="484800"/>
          </a:xfrm>
          <a:prstGeom prst="rect">
            <a:avLst/>
          </a:prstGeom>
          <a:noFill/>
          <a:ln>
            <a:noFill/>
          </a:ln>
        </p:spPr>
        <p:txBody>
          <a:bodyPr spcFirstLastPara="1" wrap="square" lIns="274300" tIns="91425" rIns="91425" bIns="91425" anchor="ctr" anchorCtr="0">
            <a:noAutofit/>
          </a:bodyPr>
          <a:lstStyle/>
          <a:p>
            <a:pPr marL="0" lvl="0" indent="0" algn="r" rtl="0">
              <a:spcBef>
                <a:spcPts val="0"/>
              </a:spcBef>
              <a:spcAft>
                <a:spcPts val="0"/>
              </a:spcAft>
              <a:buNone/>
            </a:pPr>
            <a:r>
              <a:rPr lang="en">
                <a:solidFill>
                  <a:schemeClr val="dk1"/>
                </a:solidFill>
                <a:latin typeface="Cabin"/>
                <a:ea typeface="Cabin"/>
                <a:cs typeface="Cabin"/>
                <a:sym typeface="Cabin"/>
              </a:rPr>
              <a:t>It’s the biggest planet in the Solar System</a:t>
            </a:r>
            <a:endParaRPr>
              <a:solidFill>
                <a:schemeClr val="dk1"/>
              </a:solidFill>
              <a:latin typeface="Cabin"/>
              <a:ea typeface="Cabin"/>
              <a:cs typeface="Cabin"/>
              <a:sym typeface="Cabin"/>
            </a:endParaRPr>
          </a:p>
        </p:txBody>
      </p:sp>
      <p:sp>
        <p:nvSpPr>
          <p:cNvPr id="2649" name="Google Shape;2649;p48"/>
          <p:cNvSpPr txBox="1"/>
          <p:nvPr/>
        </p:nvSpPr>
        <p:spPr>
          <a:xfrm>
            <a:off x="6432787" y="3194058"/>
            <a:ext cx="19842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chemeClr val="lt2"/>
                </a:solidFill>
                <a:latin typeface="Poppins"/>
                <a:ea typeface="Poppins"/>
                <a:cs typeface="Poppins"/>
                <a:sym typeface="Poppins"/>
              </a:rPr>
              <a:t>Saturn</a:t>
            </a:r>
            <a:endParaRPr sz="2000" b="1">
              <a:solidFill>
                <a:schemeClr val="lt2"/>
              </a:solidFill>
              <a:latin typeface="Poppins"/>
              <a:ea typeface="Poppins"/>
              <a:cs typeface="Poppins"/>
              <a:sym typeface="Poppins"/>
            </a:endParaRPr>
          </a:p>
        </p:txBody>
      </p:sp>
      <p:sp>
        <p:nvSpPr>
          <p:cNvPr id="2650" name="Google Shape;2650;p48"/>
          <p:cNvSpPr txBox="1"/>
          <p:nvPr/>
        </p:nvSpPr>
        <p:spPr>
          <a:xfrm>
            <a:off x="6432787" y="3635692"/>
            <a:ext cx="1984200" cy="484800"/>
          </a:xfrm>
          <a:prstGeom prst="rect">
            <a:avLst/>
          </a:prstGeom>
          <a:noFill/>
          <a:ln>
            <a:noFill/>
          </a:ln>
        </p:spPr>
        <p:txBody>
          <a:bodyPr spcFirstLastPara="1" wrap="square" lIns="91425" tIns="91425" rIns="0" bIns="91425" anchor="ctr" anchorCtr="0">
            <a:noAutofit/>
          </a:bodyPr>
          <a:lstStyle/>
          <a:p>
            <a:pPr marL="0" lvl="0" indent="0" algn="l" rtl="0">
              <a:spcBef>
                <a:spcPts val="0"/>
              </a:spcBef>
              <a:spcAft>
                <a:spcPts val="0"/>
              </a:spcAft>
              <a:buNone/>
            </a:pPr>
            <a:r>
              <a:rPr lang="en">
                <a:solidFill>
                  <a:schemeClr val="dk1"/>
                </a:solidFill>
                <a:latin typeface="Cabin"/>
                <a:ea typeface="Cabin"/>
                <a:cs typeface="Cabin"/>
                <a:sym typeface="Cabin"/>
              </a:rPr>
              <a:t>Saturn is composed of hydrogen and helium</a:t>
            </a:r>
            <a:endParaRPr>
              <a:solidFill>
                <a:schemeClr val="dk1"/>
              </a:solidFill>
              <a:latin typeface="Cabin"/>
              <a:ea typeface="Cabin"/>
              <a:cs typeface="Cabin"/>
              <a:sym typeface="Cabin"/>
            </a:endParaRPr>
          </a:p>
        </p:txBody>
      </p:sp>
      <p:cxnSp>
        <p:nvCxnSpPr>
          <p:cNvPr id="2651" name="Google Shape;2651;p48"/>
          <p:cNvCxnSpPr>
            <a:stCxn id="2637" idx="4"/>
            <a:endCxn id="2635" idx="0"/>
          </p:cNvCxnSpPr>
          <p:nvPr/>
        </p:nvCxnSpPr>
        <p:spPr>
          <a:xfrm rot="5400000">
            <a:off x="4256779" y="1720900"/>
            <a:ext cx="650100" cy="2214600"/>
          </a:xfrm>
          <a:prstGeom prst="bentConnector3">
            <a:avLst>
              <a:gd name="adj1" fmla="val 50002"/>
            </a:avLst>
          </a:prstGeom>
          <a:noFill/>
          <a:ln w="19050" cap="flat" cmpd="sng">
            <a:solidFill>
              <a:schemeClr val="accent1"/>
            </a:solidFill>
            <a:prstDash val="solid"/>
            <a:round/>
            <a:headEnd type="none" w="med" len="med"/>
            <a:tailEnd type="none" w="med" len="med"/>
          </a:ln>
        </p:spPr>
      </p:cxnSp>
      <p:cxnSp>
        <p:nvCxnSpPr>
          <p:cNvPr id="2652" name="Google Shape;2652;p48"/>
          <p:cNvCxnSpPr>
            <a:stCxn id="2635" idx="6"/>
            <a:endCxn id="2636" idx="2"/>
          </p:cNvCxnSpPr>
          <p:nvPr/>
        </p:nvCxnSpPr>
        <p:spPr>
          <a:xfrm>
            <a:off x="3978518" y="3657275"/>
            <a:ext cx="1206600" cy="0"/>
          </a:xfrm>
          <a:prstGeom prst="straightConnector1">
            <a:avLst/>
          </a:prstGeom>
          <a:noFill/>
          <a:ln w="19050" cap="flat" cmpd="sng">
            <a:solidFill>
              <a:schemeClr val="accent1"/>
            </a:solidFill>
            <a:prstDash val="solid"/>
            <a:round/>
            <a:headEnd type="none" w="med" len="med"/>
            <a:tailEnd type="none" w="med" len="med"/>
          </a:ln>
        </p:spPr>
      </p:cxnSp>
      <p:cxnSp>
        <p:nvCxnSpPr>
          <p:cNvPr id="2653" name="Google Shape;2653;p48"/>
          <p:cNvCxnSpPr>
            <a:stCxn id="2634" idx="6"/>
            <a:endCxn id="2637" idx="2"/>
          </p:cNvCxnSpPr>
          <p:nvPr/>
        </p:nvCxnSpPr>
        <p:spPr>
          <a:xfrm>
            <a:off x="3978518" y="1999150"/>
            <a:ext cx="1206600" cy="0"/>
          </a:xfrm>
          <a:prstGeom prst="straightConnector1">
            <a:avLst/>
          </a:prstGeom>
          <a:noFill/>
          <a:ln w="19050" cap="flat" cmpd="sng">
            <a:solidFill>
              <a:schemeClr val="accent1"/>
            </a:solidFill>
            <a:prstDash val="solid"/>
            <a:round/>
            <a:headEnd type="none" w="med" len="med"/>
            <a:tailEnd type="none" w="med" len="med"/>
          </a:ln>
        </p:spPr>
      </p:cxnSp>
      <p:pic>
        <p:nvPicPr>
          <p:cNvPr id="3" name="Picture 2" descr="Shape&#10;&#10;Description automatically generated with medium confidence">
            <a:extLst>
              <a:ext uri="{FF2B5EF4-FFF2-40B4-BE49-F238E27FC236}">
                <a16:creationId xmlns:a16="http://schemas.microsoft.com/office/drawing/2014/main" id="{F55E1124-F050-FF1A-6A36-4ADC411DD7ED}"/>
              </a:ext>
            </a:extLst>
          </p:cNvPr>
          <p:cNvPicPr>
            <a:picLocks noChangeAspect="1"/>
          </p:cNvPicPr>
          <p:nvPr/>
        </p:nvPicPr>
        <p:blipFill>
          <a:blip r:embed="rId3"/>
          <a:stretch>
            <a:fillRect/>
          </a:stretch>
        </p:blipFill>
        <p:spPr>
          <a:xfrm>
            <a:off x="0" y="321656"/>
            <a:ext cx="9144000" cy="450018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57"/>
        <p:cNvGrpSpPr/>
        <p:nvPr/>
      </p:nvGrpSpPr>
      <p:grpSpPr>
        <a:xfrm>
          <a:off x="0" y="0"/>
          <a:ext cx="0" cy="0"/>
          <a:chOff x="0" y="0"/>
          <a:chExt cx="0" cy="0"/>
        </a:xfrm>
      </p:grpSpPr>
      <p:sp>
        <p:nvSpPr>
          <p:cNvPr id="2658" name="Google Shape;2658;p49"/>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Social media platform </a:t>
            </a:r>
            <a:r>
              <a:rPr lang="en">
                <a:solidFill>
                  <a:schemeClr val="lt2"/>
                </a:solidFill>
              </a:rPr>
              <a:t>diagram</a:t>
            </a:r>
            <a:endParaRPr>
              <a:solidFill>
                <a:schemeClr val="lt2"/>
              </a:solidFill>
            </a:endParaRPr>
          </a:p>
        </p:txBody>
      </p:sp>
      <p:cxnSp>
        <p:nvCxnSpPr>
          <p:cNvPr id="2659" name="Google Shape;2659;p49"/>
          <p:cNvCxnSpPr>
            <a:stCxn id="2660" idx="0"/>
            <a:endCxn id="2661" idx="2"/>
          </p:cNvCxnSpPr>
          <p:nvPr/>
        </p:nvCxnSpPr>
        <p:spPr>
          <a:xfrm rot="-5400000">
            <a:off x="3007850" y="702445"/>
            <a:ext cx="493500" cy="2634600"/>
          </a:xfrm>
          <a:prstGeom prst="bentConnector3">
            <a:avLst>
              <a:gd name="adj1" fmla="val 50011"/>
            </a:avLst>
          </a:prstGeom>
          <a:noFill/>
          <a:ln w="19050" cap="flat" cmpd="sng">
            <a:solidFill>
              <a:schemeClr val="accent1"/>
            </a:solidFill>
            <a:prstDash val="solid"/>
            <a:miter lim="8000"/>
            <a:headEnd type="none" w="sm" len="sm"/>
            <a:tailEnd type="none" w="sm" len="sm"/>
          </a:ln>
        </p:spPr>
      </p:cxnSp>
      <p:cxnSp>
        <p:nvCxnSpPr>
          <p:cNvPr id="2662" name="Google Shape;2662;p49"/>
          <p:cNvCxnSpPr>
            <a:stCxn id="2660" idx="2"/>
            <a:endCxn id="2663" idx="0"/>
          </p:cNvCxnSpPr>
          <p:nvPr/>
        </p:nvCxnSpPr>
        <p:spPr>
          <a:xfrm rot="-5400000" flipH="1">
            <a:off x="1962500" y="2607595"/>
            <a:ext cx="590700" cy="641100"/>
          </a:xfrm>
          <a:prstGeom prst="bentConnector3">
            <a:avLst>
              <a:gd name="adj1" fmla="val 50007"/>
            </a:avLst>
          </a:prstGeom>
          <a:noFill/>
          <a:ln w="19050" cap="flat" cmpd="sng">
            <a:solidFill>
              <a:schemeClr val="accent1"/>
            </a:solidFill>
            <a:prstDash val="solid"/>
            <a:miter lim="8000"/>
            <a:headEnd type="none" w="sm" len="sm"/>
            <a:tailEnd type="none" w="sm" len="sm"/>
          </a:ln>
        </p:spPr>
      </p:cxnSp>
      <p:cxnSp>
        <p:nvCxnSpPr>
          <p:cNvPr id="2664" name="Google Shape;2664;p49"/>
          <p:cNvCxnSpPr>
            <a:stCxn id="2665" idx="0"/>
            <a:endCxn id="2660" idx="2"/>
          </p:cNvCxnSpPr>
          <p:nvPr/>
        </p:nvCxnSpPr>
        <p:spPr>
          <a:xfrm rot="-5400000">
            <a:off x="1321500" y="2607675"/>
            <a:ext cx="590700" cy="641100"/>
          </a:xfrm>
          <a:prstGeom prst="bentConnector3">
            <a:avLst>
              <a:gd name="adj1" fmla="val 50007"/>
            </a:avLst>
          </a:prstGeom>
          <a:noFill/>
          <a:ln w="19050" cap="flat" cmpd="sng">
            <a:solidFill>
              <a:schemeClr val="accent1"/>
            </a:solidFill>
            <a:prstDash val="solid"/>
            <a:miter lim="8000"/>
            <a:headEnd type="none" w="sm" len="sm"/>
            <a:tailEnd type="none" w="sm" len="sm"/>
          </a:ln>
        </p:spPr>
      </p:cxnSp>
      <p:cxnSp>
        <p:nvCxnSpPr>
          <p:cNvPr id="2666" name="Google Shape;2666;p49"/>
          <p:cNvCxnSpPr>
            <a:stCxn id="2661" idx="2"/>
            <a:endCxn id="2667" idx="0"/>
          </p:cNvCxnSpPr>
          <p:nvPr/>
        </p:nvCxnSpPr>
        <p:spPr>
          <a:xfrm rot="-5400000" flipH="1">
            <a:off x="4325550" y="2019335"/>
            <a:ext cx="493500" cy="600"/>
          </a:xfrm>
          <a:prstGeom prst="bentConnector3">
            <a:avLst>
              <a:gd name="adj1" fmla="val 50011"/>
            </a:avLst>
          </a:prstGeom>
          <a:noFill/>
          <a:ln w="19050" cap="flat" cmpd="sng">
            <a:solidFill>
              <a:schemeClr val="accent1"/>
            </a:solidFill>
            <a:prstDash val="solid"/>
            <a:round/>
            <a:headEnd type="none" w="med" len="med"/>
            <a:tailEnd type="none" w="med" len="med"/>
          </a:ln>
        </p:spPr>
      </p:cxnSp>
      <p:cxnSp>
        <p:nvCxnSpPr>
          <p:cNvPr id="2668" name="Google Shape;2668;p49"/>
          <p:cNvCxnSpPr>
            <a:stCxn id="2661" idx="2"/>
            <a:endCxn id="2669" idx="0"/>
          </p:cNvCxnSpPr>
          <p:nvPr/>
        </p:nvCxnSpPr>
        <p:spPr>
          <a:xfrm rot="-5400000" flipH="1">
            <a:off x="5642550" y="702335"/>
            <a:ext cx="493500" cy="2634600"/>
          </a:xfrm>
          <a:prstGeom prst="bentConnector3">
            <a:avLst>
              <a:gd name="adj1" fmla="val 50011"/>
            </a:avLst>
          </a:prstGeom>
          <a:noFill/>
          <a:ln w="19050" cap="flat" cmpd="sng">
            <a:solidFill>
              <a:schemeClr val="accent1"/>
            </a:solidFill>
            <a:prstDash val="solid"/>
            <a:round/>
            <a:headEnd type="none" w="med" len="med"/>
            <a:tailEnd type="none" w="med" len="med"/>
          </a:ln>
        </p:spPr>
      </p:cxnSp>
      <p:cxnSp>
        <p:nvCxnSpPr>
          <p:cNvPr id="2670" name="Google Shape;2670;p49"/>
          <p:cNvCxnSpPr>
            <a:stCxn id="2667" idx="2"/>
            <a:endCxn id="2671" idx="0"/>
          </p:cNvCxnSpPr>
          <p:nvPr/>
        </p:nvCxnSpPr>
        <p:spPr>
          <a:xfrm rot="5400000">
            <a:off x="3956100" y="2607595"/>
            <a:ext cx="590700" cy="641100"/>
          </a:xfrm>
          <a:prstGeom prst="bentConnector3">
            <a:avLst>
              <a:gd name="adj1" fmla="val 50007"/>
            </a:avLst>
          </a:prstGeom>
          <a:noFill/>
          <a:ln w="19050" cap="flat" cmpd="sng">
            <a:solidFill>
              <a:schemeClr val="accent1"/>
            </a:solidFill>
            <a:prstDash val="solid"/>
            <a:round/>
            <a:headEnd type="none" w="med" len="med"/>
            <a:tailEnd type="none" w="med" len="med"/>
          </a:ln>
        </p:spPr>
      </p:cxnSp>
      <p:cxnSp>
        <p:nvCxnSpPr>
          <p:cNvPr id="2672" name="Google Shape;2672;p49"/>
          <p:cNvCxnSpPr>
            <a:stCxn id="2667" idx="2"/>
            <a:endCxn id="2673" idx="0"/>
          </p:cNvCxnSpPr>
          <p:nvPr/>
        </p:nvCxnSpPr>
        <p:spPr>
          <a:xfrm rot="-5400000" flipH="1">
            <a:off x="4597200" y="2607595"/>
            <a:ext cx="590700" cy="641100"/>
          </a:xfrm>
          <a:prstGeom prst="bentConnector3">
            <a:avLst>
              <a:gd name="adj1" fmla="val 50007"/>
            </a:avLst>
          </a:prstGeom>
          <a:noFill/>
          <a:ln w="19050" cap="flat" cmpd="sng">
            <a:solidFill>
              <a:schemeClr val="accent1"/>
            </a:solidFill>
            <a:prstDash val="solid"/>
            <a:round/>
            <a:headEnd type="none" w="med" len="med"/>
            <a:tailEnd type="none" w="med" len="med"/>
          </a:ln>
        </p:spPr>
      </p:cxnSp>
      <p:cxnSp>
        <p:nvCxnSpPr>
          <p:cNvPr id="2674" name="Google Shape;2674;p49"/>
          <p:cNvCxnSpPr>
            <a:stCxn id="2669" idx="2"/>
            <a:endCxn id="2675" idx="0"/>
          </p:cNvCxnSpPr>
          <p:nvPr/>
        </p:nvCxnSpPr>
        <p:spPr>
          <a:xfrm rot="5400000">
            <a:off x="6590800" y="2607595"/>
            <a:ext cx="590700" cy="641100"/>
          </a:xfrm>
          <a:prstGeom prst="bentConnector3">
            <a:avLst>
              <a:gd name="adj1" fmla="val 50007"/>
            </a:avLst>
          </a:prstGeom>
          <a:noFill/>
          <a:ln w="19050" cap="flat" cmpd="sng">
            <a:solidFill>
              <a:schemeClr val="accent1"/>
            </a:solidFill>
            <a:prstDash val="solid"/>
            <a:round/>
            <a:headEnd type="none" w="med" len="med"/>
            <a:tailEnd type="none" w="med" len="med"/>
          </a:ln>
        </p:spPr>
      </p:cxnSp>
      <p:cxnSp>
        <p:nvCxnSpPr>
          <p:cNvPr id="2676" name="Google Shape;2676;p49"/>
          <p:cNvCxnSpPr>
            <a:stCxn id="2669" idx="2"/>
            <a:endCxn id="2677" idx="0"/>
          </p:cNvCxnSpPr>
          <p:nvPr/>
        </p:nvCxnSpPr>
        <p:spPr>
          <a:xfrm rot="-5400000" flipH="1">
            <a:off x="7231900" y="2607595"/>
            <a:ext cx="590700" cy="641100"/>
          </a:xfrm>
          <a:prstGeom prst="bentConnector3">
            <a:avLst>
              <a:gd name="adj1" fmla="val 50007"/>
            </a:avLst>
          </a:prstGeom>
          <a:noFill/>
          <a:ln w="19050" cap="flat" cmpd="sng">
            <a:solidFill>
              <a:schemeClr val="accent1"/>
            </a:solidFill>
            <a:prstDash val="solid"/>
            <a:round/>
            <a:headEnd type="none" w="med" len="med"/>
            <a:tailEnd type="none" w="med" len="med"/>
          </a:ln>
        </p:spPr>
      </p:cxnSp>
      <p:sp>
        <p:nvSpPr>
          <p:cNvPr id="2661" name="Google Shape;2661;p49"/>
          <p:cNvSpPr txBox="1"/>
          <p:nvPr/>
        </p:nvSpPr>
        <p:spPr>
          <a:xfrm>
            <a:off x="3019800" y="1406585"/>
            <a:ext cx="3104400" cy="366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dk1"/>
                </a:solidFill>
                <a:latin typeface="Poppins"/>
                <a:ea typeface="Poppins"/>
                <a:cs typeface="Poppins"/>
                <a:sym typeface="Poppins"/>
              </a:rPr>
              <a:t>Project</a:t>
            </a:r>
            <a:endParaRPr sz="2000" b="1">
              <a:solidFill>
                <a:schemeClr val="dk1"/>
              </a:solidFill>
              <a:latin typeface="Poppins"/>
              <a:ea typeface="Poppins"/>
              <a:cs typeface="Poppins"/>
              <a:sym typeface="Poppins"/>
            </a:endParaRPr>
          </a:p>
        </p:txBody>
      </p:sp>
      <p:sp>
        <p:nvSpPr>
          <p:cNvPr id="2660" name="Google Shape;2660;p49"/>
          <p:cNvSpPr txBox="1"/>
          <p:nvPr/>
        </p:nvSpPr>
        <p:spPr>
          <a:xfrm>
            <a:off x="922250" y="2266495"/>
            <a:ext cx="2030100" cy="3663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2"/>
                </a:solidFill>
                <a:latin typeface="Poppins"/>
                <a:ea typeface="Poppins"/>
                <a:cs typeface="Poppins"/>
                <a:sym typeface="Poppins"/>
              </a:rPr>
              <a:t>Venus</a:t>
            </a:r>
            <a:endParaRPr sz="2000" b="1">
              <a:solidFill>
                <a:schemeClr val="lt2"/>
              </a:solidFill>
              <a:latin typeface="Poppins"/>
              <a:ea typeface="Poppins"/>
              <a:cs typeface="Poppins"/>
              <a:sym typeface="Poppins"/>
            </a:endParaRPr>
          </a:p>
        </p:txBody>
      </p:sp>
      <p:sp>
        <p:nvSpPr>
          <p:cNvPr id="2663" name="Google Shape;2663;p49"/>
          <p:cNvSpPr txBox="1"/>
          <p:nvPr/>
        </p:nvSpPr>
        <p:spPr>
          <a:xfrm>
            <a:off x="1995110" y="3223575"/>
            <a:ext cx="1166400" cy="44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Cabin"/>
                <a:ea typeface="Cabin"/>
                <a:cs typeface="Cabin"/>
                <a:sym typeface="Cabin"/>
              </a:rPr>
              <a:t>User 2</a:t>
            </a:r>
            <a:endParaRPr>
              <a:solidFill>
                <a:schemeClr val="dk1"/>
              </a:solidFill>
              <a:latin typeface="Cabin"/>
              <a:ea typeface="Cabin"/>
              <a:cs typeface="Cabin"/>
              <a:sym typeface="Cabin"/>
            </a:endParaRPr>
          </a:p>
        </p:txBody>
      </p:sp>
      <p:sp>
        <p:nvSpPr>
          <p:cNvPr id="2665" name="Google Shape;2665;p49"/>
          <p:cNvSpPr txBox="1"/>
          <p:nvPr/>
        </p:nvSpPr>
        <p:spPr>
          <a:xfrm>
            <a:off x="713100" y="3223575"/>
            <a:ext cx="1166400" cy="44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Cabin"/>
                <a:ea typeface="Cabin"/>
                <a:cs typeface="Cabin"/>
                <a:sym typeface="Cabin"/>
              </a:rPr>
              <a:t>User 1</a:t>
            </a:r>
            <a:endParaRPr>
              <a:solidFill>
                <a:schemeClr val="dk1"/>
              </a:solidFill>
              <a:latin typeface="Cabin"/>
              <a:ea typeface="Cabin"/>
              <a:cs typeface="Cabin"/>
              <a:sym typeface="Cabin"/>
            </a:endParaRPr>
          </a:p>
        </p:txBody>
      </p:sp>
      <p:sp>
        <p:nvSpPr>
          <p:cNvPr id="2667" name="Google Shape;2667;p49"/>
          <p:cNvSpPr txBox="1"/>
          <p:nvPr/>
        </p:nvSpPr>
        <p:spPr>
          <a:xfrm>
            <a:off x="3556950" y="2266495"/>
            <a:ext cx="2030100" cy="3663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2"/>
                </a:solidFill>
                <a:latin typeface="Poppins"/>
                <a:ea typeface="Poppins"/>
                <a:cs typeface="Poppins"/>
                <a:sym typeface="Poppins"/>
              </a:rPr>
              <a:t>Mars</a:t>
            </a:r>
            <a:endParaRPr sz="2000" b="1">
              <a:solidFill>
                <a:schemeClr val="lt2"/>
              </a:solidFill>
              <a:latin typeface="Poppins"/>
              <a:ea typeface="Poppins"/>
              <a:cs typeface="Poppins"/>
              <a:sym typeface="Poppins"/>
            </a:endParaRPr>
          </a:p>
        </p:txBody>
      </p:sp>
      <p:sp>
        <p:nvSpPr>
          <p:cNvPr id="2673" name="Google Shape;2673;p49"/>
          <p:cNvSpPr txBox="1"/>
          <p:nvPr/>
        </p:nvSpPr>
        <p:spPr>
          <a:xfrm>
            <a:off x="4629806" y="3223575"/>
            <a:ext cx="1166400" cy="449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abin"/>
                <a:ea typeface="Cabin"/>
                <a:cs typeface="Cabin"/>
                <a:sym typeface="Cabin"/>
              </a:rPr>
              <a:t>User 2</a:t>
            </a:r>
            <a:endParaRPr>
              <a:solidFill>
                <a:schemeClr val="dk1"/>
              </a:solidFill>
              <a:latin typeface="Cabin"/>
              <a:ea typeface="Cabin"/>
              <a:cs typeface="Cabin"/>
              <a:sym typeface="Cabin"/>
            </a:endParaRPr>
          </a:p>
        </p:txBody>
      </p:sp>
      <p:sp>
        <p:nvSpPr>
          <p:cNvPr id="2671" name="Google Shape;2671;p49"/>
          <p:cNvSpPr txBox="1"/>
          <p:nvPr/>
        </p:nvSpPr>
        <p:spPr>
          <a:xfrm>
            <a:off x="3347796" y="3223575"/>
            <a:ext cx="1166400" cy="44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Cabin"/>
                <a:ea typeface="Cabin"/>
                <a:cs typeface="Cabin"/>
                <a:sym typeface="Cabin"/>
              </a:rPr>
              <a:t>User 1</a:t>
            </a:r>
            <a:endParaRPr>
              <a:solidFill>
                <a:schemeClr val="dk1"/>
              </a:solidFill>
              <a:latin typeface="Cabin"/>
              <a:ea typeface="Cabin"/>
              <a:cs typeface="Cabin"/>
              <a:sym typeface="Cabin"/>
            </a:endParaRPr>
          </a:p>
        </p:txBody>
      </p:sp>
      <p:sp>
        <p:nvSpPr>
          <p:cNvPr id="2669" name="Google Shape;2669;p49"/>
          <p:cNvSpPr txBox="1"/>
          <p:nvPr/>
        </p:nvSpPr>
        <p:spPr>
          <a:xfrm>
            <a:off x="6191650" y="2266495"/>
            <a:ext cx="2030100" cy="3663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2"/>
                </a:solidFill>
                <a:latin typeface="Poppins"/>
                <a:ea typeface="Poppins"/>
                <a:cs typeface="Poppins"/>
                <a:sym typeface="Poppins"/>
              </a:rPr>
              <a:t>Mercury</a:t>
            </a:r>
            <a:endParaRPr sz="2000" b="1">
              <a:solidFill>
                <a:schemeClr val="lt2"/>
              </a:solidFill>
              <a:latin typeface="Poppins"/>
              <a:ea typeface="Poppins"/>
              <a:cs typeface="Poppins"/>
              <a:sym typeface="Poppins"/>
            </a:endParaRPr>
          </a:p>
        </p:txBody>
      </p:sp>
      <p:sp>
        <p:nvSpPr>
          <p:cNvPr id="2677" name="Google Shape;2677;p49"/>
          <p:cNvSpPr txBox="1"/>
          <p:nvPr/>
        </p:nvSpPr>
        <p:spPr>
          <a:xfrm>
            <a:off x="7264502" y="3223575"/>
            <a:ext cx="1166400" cy="44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Cabin"/>
                <a:ea typeface="Cabin"/>
                <a:cs typeface="Cabin"/>
                <a:sym typeface="Cabin"/>
              </a:rPr>
              <a:t>User 2</a:t>
            </a:r>
            <a:endParaRPr>
              <a:solidFill>
                <a:schemeClr val="dk1"/>
              </a:solidFill>
              <a:latin typeface="Cabin"/>
              <a:ea typeface="Cabin"/>
              <a:cs typeface="Cabin"/>
              <a:sym typeface="Cabin"/>
            </a:endParaRPr>
          </a:p>
        </p:txBody>
      </p:sp>
      <p:sp>
        <p:nvSpPr>
          <p:cNvPr id="2675" name="Google Shape;2675;p49"/>
          <p:cNvSpPr txBox="1"/>
          <p:nvPr/>
        </p:nvSpPr>
        <p:spPr>
          <a:xfrm>
            <a:off x="5982492" y="3223575"/>
            <a:ext cx="1166400" cy="44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Cabin"/>
                <a:ea typeface="Cabin"/>
                <a:cs typeface="Cabin"/>
                <a:sym typeface="Cabin"/>
              </a:rPr>
              <a:t>User 1</a:t>
            </a:r>
            <a:endParaRPr>
              <a:solidFill>
                <a:schemeClr val="dk1"/>
              </a:solidFill>
              <a:latin typeface="Cabin"/>
              <a:ea typeface="Cabin"/>
              <a:cs typeface="Cabin"/>
              <a:sym typeface="Cabin"/>
            </a:endParaRPr>
          </a:p>
        </p:txBody>
      </p:sp>
      <p:sp>
        <p:nvSpPr>
          <p:cNvPr id="2678" name="Google Shape;2678;p49"/>
          <p:cNvSpPr/>
          <p:nvPr/>
        </p:nvSpPr>
        <p:spPr>
          <a:xfrm>
            <a:off x="975750" y="3927775"/>
            <a:ext cx="641100" cy="641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79" name="Google Shape;2679;p49"/>
          <p:cNvCxnSpPr>
            <a:stCxn id="2665" idx="2"/>
            <a:endCxn id="2678" idx="0"/>
          </p:cNvCxnSpPr>
          <p:nvPr/>
        </p:nvCxnSpPr>
        <p:spPr>
          <a:xfrm>
            <a:off x="1296300" y="3673275"/>
            <a:ext cx="0" cy="254400"/>
          </a:xfrm>
          <a:prstGeom prst="straightConnector1">
            <a:avLst/>
          </a:prstGeom>
          <a:noFill/>
          <a:ln w="19050" cap="flat" cmpd="sng">
            <a:solidFill>
              <a:schemeClr val="accent1"/>
            </a:solidFill>
            <a:prstDash val="solid"/>
            <a:round/>
            <a:headEnd type="none" w="med" len="med"/>
            <a:tailEnd type="none" w="med" len="med"/>
          </a:ln>
        </p:spPr>
      </p:cxnSp>
      <p:sp>
        <p:nvSpPr>
          <p:cNvPr id="2680" name="Google Shape;2680;p49"/>
          <p:cNvSpPr/>
          <p:nvPr/>
        </p:nvSpPr>
        <p:spPr>
          <a:xfrm>
            <a:off x="2257750" y="3927775"/>
            <a:ext cx="641100" cy="641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49"/>
          <p:cNvSpPr/>
          <p:nvPr/>
        </p:nvSpPr>
        <p:spPr>
          <a:xfrm>
            <a:off x="3610450" y="3927775"/>
            <a:ext cx="641100" cy="641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49"/>
          <p:cNvSpPr/>
          <p:nvPr/>
        </p:nvSpPr>
        <p:spPr>
          <a:xfrm>
            <a:off x="4892450" y="3927775"/>
            <a:ext cx="641100" cy="641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49"/>
          <p:cNvSpPr/>
          <p:nvPr/>
        </p:nvSpPr>
        <p:spPr>
          <a:xfrm>
            <a:off x="6245150" y="3927775"/>
            <a:ext cx="641100" cy="641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49"/>
          <p:cNvSpPr/>
          <p:nvPr/>
        </p:nvSpPr>
        <p:spPr>
          <a:xfrm>
            <a:off x="7527150" y="3927775"/>
            <a:ext cx="641100" cy="641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85" name="Google Shape;2685;p49"/>
          <p:cNvCxnSpPr>
            <a:stCxn id="2663" idx="2"/>
            <a:endCxn id="2680" idx="0"/>
          </p:cNvCxnSpPr>
          <p:nvPr/>
        </p:nvCxnSpPr>
        <p:spPr>
          <a:xfrm>
            <a:off x="2578310" y="3673275"/>
            <a:ext cx="0" cy="254400"/>
          </a:xfrm>
          <a:prstGeom prst="straightConnector1">
            <a:avLst/>
          </a:prstGeom>
          <a:noFill/>
          <a:ln w="19050" cap="flat" cmpd="sng">
            <a:solidFill>
              <a:schemeClr val="accent1"/>
            </a:solidFill>
            <a:prstDash val="solid"/>
            <a:round/>
            <a:headEnd type="none" w="med" len="med"/>
            <a:tailEnd type="none" w="med" len="med"/>
          </a:ln>
        </p:spPr>
      </p:cxnSp>
      <p:cxnSp>
        <p:nvCxnSpPr>
          <p:cNvPr id="2686" name="Google Shape;2686;p49"/>
          <p:cNvCxnSpPr>
            <a:stCxn id="2671" idx="2"/>
            <a:endCxn id="2681" idx="0"/>
          </p:cNvCxnSpPr>
          <p:nvPr/>
        </p:nvCxnSpPr>
        <p:spPr>
          <a:xfrm>
            <a:off x="3930996" y="3673275"/>
            <a:ext cx="0" cy="254400"/>
          </a:xfrm>
          <a:prstGeom prst="straightConnector1">
            <a:avLst/>
          </a:prstGeom>
          <a:noFill/>
          <a:ln w="19050" cap="flat" cmpd="sng">
            <a:solidFill>
              <a:schemeClr val="accent1"/>
            </a:solidFill>
            <a:prstDash val="solid"/>
            <a:round/>
            <a:headEnd type="none" w="med" len="med"/>
            <a:tailEnd type="none" w="med" len="med"/>
          </a:ln>
        </p:spPr>
      </p:cxnSp>
      <p:cxnSp>
        <p:nvCxnSpPr>
          <p:cNvPr id="2687" name="Google Shape;2687;p49"/>
          <p:cNvCxnSpPr>
            <a:stCxn id="2673" idx="2"/>
            <a:endCxn id="2682" idx="0"/>
          </p:cNvCxnSpPr>
          <p:nvPr/>
        </p:nvCxnSpPr>
        <p:spPr>
          <a:xfrm>
            <a:off x="5213006" y="3673275"/>
            <a:ext cx="0" cy="254400"/>
          </a:xfrm>
          <a:prstGeom prst="straightConnector1">
            <a:avLst/>
          </a:prstGeom>
          <a:noFill/>
          <a:ln w="19050" cap="flat" cmpd="sng">
            <a:solidFill>
              <a:schemeClr val="accent1"/>
            </a:solidFill>
            <a:prstDash val="solid"/>
            <a:round/>
            <a:headEnd type="none" w="med" len="med"/>
            <a:tailEnd type="none" w="med" len="med"/>
          </a:ln>
        </p:spPr>
      </p:cxnSp>
      <p:cxnSp>
        <p:nvCxnSpPr>
          <p:cNvPr id="2688" name="Google Shape;2688;p49"/>
          <p:cNvCxnSpPr>
            <a:stCxn id="2675" idx="2"/>
            <a:endCxn id="2683" idx="0"/>
          </p:cNvCxnSpPr>
          <p:nvPr/>
        </p:nvCxnSpPr>
        <p:spPr>
          <a:xfrm>
            <a:off x="6565692" y="3673275"/>
            <a:ext cx="0" cy="254400"/>
          </a:xfrm>
          <a:prstGeom prst="straightConnector1">
            <a:avLst/>
          </a:prstGeom>
          <a:noFill/>
          <a:ln w="19050" cap="flat" cmpd="sng">
            <a:solidFill>
              <a:schemeClr val="accent1"/>
            </a:solidFill>
            <a:prstDash val="solid"/>
            <a:round/>
            <a:headEnd type="none" w="med" len="med"/>
            <a:tailEnd type="none" w="med" len="med"/>
          </a:ln>
        </p:spPr>
      </p:cxnSp>
      <p:cxnSp>
        <p:nvCxnSpPr>
          <p:cNvPr id="2689" name="Google Shape;2689;p49"/>
          <p:cNvCxnSpPr>
            <a:stCxn id="2677" idx="2"/>
            <a:endCxn id="2684" idx="0"/>
          </p:cNvCxnSpPr>
          <p:nvPr/>
        </p:nvCxnSpPr>
        <p:spPr>
          <a:xfrm>
            <a:off x="7847702" y="3673275"/>
            <a:ext cx="0" cy="254400"/>
          </a:xfrm>
          <a:prstGeom prst="straightConnector1">
            <a:avLst/>
          </a:prstGeom>
          <a:noFill/>
          <a:ln w="19050" cap="flat" cmpd="sng">
            <a:solidFill>
              <a:schemeClr val="accent1"/>
            </a:solidFill>
            <a:prstDash val="solid"/>
            <a:round/>
            <a:headEnd type="none" w="med" len="med"/>
            <a:tailEnd type="none" w="med" len="med"/>
          </a:ln>
        </p:spPr>
      </p:cxnSp>
      <p:grpSp>
        <p:nvGrpSpPr>
          <p:cNvPr id="2690" name="Google Shape;2690;p49"/>
          <p:cNvGrpSpPr/>
          <p:nvPr/>
        </p:nvGrpSpPr>
        <p:grpSpPr>
          <a:xfrm>
            <a:off x="2399687" y="4069709"/>
            <a:ext cx="357226" cy="357226"/>
            <a:chOff x="-55987225" y="3198925"/>
            <a:chExt cx="317450" cy="317450"/>
          </a:xfrm>
        </p:grpSpPr>
        <p:sp>
          <p:nvSpPr>
            <p:cNvPr id="2691" name="Google Shape;2691;p49"/>
            <p:cNvSpPr/>
            <p:nvPr/>
          </p:nvSpPr>
          <p:spPr>
            <a:xfrm>
              <a:off x="-55987225" y="3261925"/>
              <a:ext cx="173300" cy="198500"/>
            </a:xfrm>
            <a:custGeom>
              <a:avLst/>
              <a:gdLst/>
              <a:ahLst/>
              <a:cxnLst/>
              <a:rect l="l" t="t" r="r" b="b"/>
              <a:pathLst>
                <a:path w="6932" h="7940" extrusionOk="0">
                  <a:moveTo>
                    <a:pt x="4821" y="1954"/>
                  </a:moveTo>
                  <a:cubicBezTo>
                    <a:pt x="5042" y="1954"/>
                    <a:pt x="5199" y="2112"/>
                    <a:pt x="5199" y="2332"/>
                  </a:cubicBezTo>
                  <a:cubicBezTo>
                    <a:pt x="5199" y="2521"/>
                    <a:pt x="5042" y="2679"/>
                    <a:pt x="4821" y="2679"/>
                  </a:cubicBezTo>
                  <a:cubicBezTo>
                    <a:pt x="4632" y="2679"/>
                    <a:pt x="4475" y="2521"/>
                    <a:pt x="4475" y="2332"/>
                  </a:cubicBezTo>
                  <a:cubicBezTo>
                    <a:pt x="4475" y="2175"/>
                    <a:pt x="4632" y="1954"/>
                    <a:pt x="4821" y="1954"/>
                  </a:cubicBezTo>
                  <a:close/>
                  <a:moveTo>
                    <a:pt x="1041" y="4380"/>
                  </a:moveTo>
                  <a:cubicBezTo>
                    <a:pt x="1324" y="4726"/>
                    <a:pt x="1765" y="4947"/>
                    <a:pt x="2269" y="4947"/>
                  </a:cubicBezTo>
                  <a:cubicBezTo>
                    <a:pt x="2238" y="5388"/>
                    <a:pt x="1891" y="5703"/>
                    <a:pt x="1482" y="5703"/>
                  </a:cubicBezTo>
                  <a:cubicBezTo>
                    <a:pt x="1104" y="5703"/>
                    <a:pt x="726" y="5357"/>
                    <a:pt x="726" y="4947"/>
                  </a:cubicBezTo>
                  <a:cubicBezTo>
                    <a:pt x="726" y="4726"/>
                    <a:pt x="852" y="4474"/>
                    <a:pt x="1041" y="4380"/>
                  </a:cubicBezTo>
                  <a:close/>
                  <a:moveTo>
                    <a:pt x="5262" y="1"/>
                  </a:moveTo>
                  <a:cubicBezTo>
                    <a:pt x="4916" y="473"/>
                    <a:pt x="4412" y="820"/>
                    <a:pt x="3845" y="1009"/>
                  </a:cubicBezTo>
                  <a:cubicBezTo>
                    <a:pt x="3466" y="1166"/>
                    <a:pt x="3057" y="1229"/>
                    <a:pt x="2679" y="1229"/>
                  </a:cubicBezTo>
                  <a:cubicBezTo>
                    <a:pt x="2553" y="1229"/>
                    <a:pt x="2427" y="1229"/>
                    <a:pt x="2301" y="1166"/>
                  </a:cubicBezTo>
                  <a:cubicBezTo>
                    <a:pt x="2301" y="1292"/>
                    <a:pt x="2269" y="1450"/>
                    <a:pt x="2269" y="1576"/>
                  </a:cubicBezTo>
                  <a:lnTo>
                    <a:pt x="2269" y="1923"/>
                  </a:lnTo>
                  <a:cubicBezTo>
                    <a:pt x="1450" y="1923"/>
                    <a:pt x="726" y="2584"/>
                    <a:pt x="726" y="3435"/>
                  </a:cubicBezTo>
                  <a:lnTo>
                    <a:pt x="726" y="3624"/>
                  </a:lnTo>
                  <a:cubicBezTo>
                    <a:pt x="253" y="3907"/>
                    <a:pt x="1" y="4380"/>
                    <a:pt x="1" y="4915"/>
                  </a:cubicBezTo>
                  <a:cubicBezTo>
                    <a:pt x="1" y="5735"/>
                    <a:pt x="663" y="6428"/>
                    <a:pt x="1482" y="6428"/>
                  </a:cubicBezTo>
                  <a:cubicBezTo>
                    <a:pt x="1507" y="6429"/>
                    <a:pt x="1533" y="6430"/>
                    <a:pt x="1558" y="6430"/>
                  </a:cubicBezTo>
                  <a:cubicBezTo>
                    <a:pt x="2033" y="6430"/>
                    <a:pt x="2473" y="6156"/>
                    <a:pt x="2742" y="5798"/>
                  </a:cubicBezTo>
                  <a:cubicBezTo>
                    <a:pt x="3466" y="7089"/>
                    <a:pt x="4790" y="7940"/>
                    <a:pt x="6365" y="7940"/>
                  </a:cubicBezTo>
                  <a:cubicBezTo>
                    <a:pt x="6554" y="7940"/>
                    <a:pt x="6775" y="7940"/>
                    <a:pt x="6932" y="7908"/>
                  </a:cubicBezTo>
                  <a:cubicBezTo>
                    <a:pt x="6806" y="7562"/>
                    <a:pt x="6712" y="7184"/>
                    <a:pt x="6712" y="6837"/>
                  </a:cubicBezTo>
                  <a:lnTo>
                    <a:pt x="6712" y="5672"/>
                  </a:lnTo>
                  <a:cubicBezTo>
                    <a:pt x="6617" y="5703"/>
                    <a:pt x="6491" y="5703"/>
                    <a:pt x="6365" y="5703"/>
                  </a:cubicBezTo>
                  <a:cubicBezTo>
                    <a:pt x="5861" y="5703"/>
                    <a:pt x="5388" y="5514"/>
                    <a:pt x="5073" y="5168"/>
                  </a:cubicBezTo>
                  <a:cubicBezTo>
                    <a:pt x="4916" y="5010"/>
                    <a:pt x="4916" y="4758"/>
                    <a:pt x="5073" y="4632"/>
                  </a:cubicBezTo>
                  <a:cubicBezTo>
                    <a:pt x="5152" y="4553"/>
                    <a:pt x="5247" y="4514"/>
                    <a:pt x="5337" y="4514"/>
                  </a:cubicBezTo>
                  <a:cubicBezTo>
                    <a:pt x="5428" y="4514"/>
                    <a:pt x="5514" y="4553"/>
                    <a:pt x="5577" y="4632"/>
                  </a:cubicBezTo>
                  <a:cubicBezTo>
                    <a:pt x="5792" y="4847"/>
                    <a:pt x="6080" y="4959"/>
                    <a:pt x="6371" y="4959"/>
                  </a:cubicBezTo>
                  <a:cubicBezTo>
                    <a:pt x="6507" y="4959"/>
                    <a:pt x="6644" y="4934"/>
                    <a:pt x="6775" y="4884"/>
                  </a:cubicBezTo>
                  <a:lnTo>
                    <a:pt x="6775" y="1923"/>
                  </a:lnTo>
                  <a:cubicBezTo>
                    <a:pt x="5892" y="1765"/>
                    <a:pt x="5262" y="977"/>
                    <a:pt x="5262" y="127"/>
                  </a:cubicBezTo>
                  <a:lnTo>
                    <a:pt x="5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49"/>
            <p:cNvSpPr/>
            <p:nvPr/>
          </p:nvSpPr>
          <p:spPr>
            <a:xfrm>
              <a:off x="-55837575" y="3198925"/>
              <a:ext cx="167800" cy="298525"/>
            </a:xfrm>
            <a:custGeom>
              <a:avLst/>
              <a:gdLst/>
              <a:ahLst/>
              <a:cxnLst/>
              <a:rect l="l" t="t" r="r" b="b"/>
              <a:pathLst>
                <a:path w="6712" h="11941" extrusionOk="0">
                  <a:moveTo>
                    <a:pt x="5672" y="6900"/>
                  </a:moveTo>
                  <a:cubicBezTo>
                    <a:pt x="5861" y="6994"/>
                    <a:pt x="5987" y="7246"/>
                    <a:pt x="5987" y="7467"/>
                  </a:cubicBezTo>
                  <a:cubicBezTo>
                    <a:pt x="5987" y="7908"/>
                    <a:pt x="5672" y="8223"/>
                    <a:pt x="5231" y="8223"/>
                  </a:cubicBezTo>
                  <a:cubicBezTo>
                    <a:pt x="4821" y="8223"/>
                    <a:pt x="4443" y="7877"/>
                    <a:pt x="4443" y="7467"/>
                  </a:cubicBezTo>
                  <a:cubicBezTo>
                    <a:pt x="4916" y="7467"/>
                    <a:pt x="5388" y="7246"/>
                    <a:pt x="5672" y="6900"/>
                  </a:cubicBezTo>
                  <a:close/>
                  <a:moveTo>
                    <a:pt x="1" y="0"/>
                  </a:moveTo>
                  <a:lnTo>
                    <a:pt x="1" y="2584"/>
                  </a:lnTo>
                  <a:cubicBezTo>
                    <a:pt x="1" y="3214"/>
                    <a:pt x="505" y="3686"/>
                    <a:pt x="1104" y="3686"/>
                  </a:cubicBezTo>
                  <a:cubicBezTo>
                    <a:pt x="1293" y="3686"/>
                    <a:pt x="1450" y="3844"/>
                    <a:pt x="1450" y="4064"/>
                  </a:cubicBezTo>
                  <a:lnTo>
                    <a:pt x="1450" y="9294"/>
                  </a:lnTo>
                  <a:cubicBezTo>
                    <a:pt x="1450" y="10743"/>
                    <a:pt x="2647" y="11941"/>
                    <a:pt x="4065" y="11941"/>
                  </a:cubicBezTo>
                  <a:lnTo>
                    <a:pt x="4412" y="11941"/>
                  </a:lnTo>
                  <a:lnTo>
                    <a:pt x="4412" y="8790"/>
                  </a:lnTo>
                  <a:cubicBezTo>
                    <a:pt x="4632" y="8885"/>
                    <a:pt x="4916" y="8979"/>
                    <a:pt x="5199" y="8979"/>
                  </a:cubicBezTo>
                  <a:cubicBezTo>
                    <a:pt x="6018" y="8979"/>
                    <a:pt x="6680" y="8318"/>
                    <a:pt x="6680" y="7467"/>
                  </a:cubicBezTo>
                  <a:cubicBezTo>
                    <a:pt x="6711" y="6931"/>
                    <a:pt x="6396" y="6459"/>
                    <a:pt x="5987" y="6175"/>
                  </a:cubicBezTo>
                  <a:lnTo>
                    <a:pt x="5987" y="5986"/>
                  </a:lnTo>
                  <a:cubicBezTo>
                    <a:pt x="5987" y="5167"/>
                    <a:pt x="5262" y="4474"/>
                    <a:pt x="4443" y="4474"/>
                  </a:cubicBezTo>
                  <a:lnTo>
                    <a:pt x="4443" y="4127"/>
                  </a:lnTo>
                  <a:cubicBezTo>
                    <a:pt x="4443" y="1891"/>
                    <a:pt x="2584"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49"/>
            <p:cNvSpPr/>
            <p:nvPr/>
          </p:nvSpPr>
          <p:spPr>
            <a:xfrm>
              <a:off x="-55931300" y="3435200"/>
              <a:ext cx="194575" cy="81175"/>
            </a:xfrm>
            <a:custGeom>
              <a:avLst/>
              <a:gdLst/>
              <a:ahLst/>
              <a:cxnLst/>
              <a:rect l="l" t="t" r="r" b="b"/>
              <a:pathLst>
                <a:path w="7783" h="3247" extrusionOk="0">
                  <a:moveTo>
                    <a:pt x="347" y="1"/>
                  </a:moveTo>
                  <a:cubicBezTo>
                    <a:pt x="221" y="64"/>
                    <a:pt x="127" y="127"/>
                    <a:pt x="1" y="158"/>
                  </a:cubicBezTo>
                  <a:lnTo>
                    <a:pt x="1" y="2899"/>
                  </a:lnTo>
                  <a:cubicBezTo>
                    <a:pt x="1" y="3088"/>
                    <a:pt x="158" y="3246"/>
                    <a:pt x="347" y="3246"/>
                  </a:cubicBezTo>
                  <a:lnTo>
                    <a:pt x="7627" y="3246"/>
                  </a:lnTo>
                  <a:cubicBezTo>
                    <a:pt x="6551" y="3216"/>
                    <a:pt x="5551" y="2574"/>
                    <a:pt x="5010" y="1702"/>
                  </a:cubicBezTo>
                  <a:cubicBezTo>
                    <a:pt x="4727" y="1734"/>
                    <a:pt x="4411" y="1765"/>
                    <a:pt x="4096" y="1765"/>
                  </a:cubicBezTo>
                  <a:cubicBezTo>
                    <a:pt x="2584" y="1765"/>
                    <a:pt x="1229" y="1040"/>
                    <a:pt x="347" y="1"/>
                  </a:cubicBezTo>
                  <a:close/>
                  <a:moveTo>
                    <a:pt x="7627" y="3246"/>
                  </a:moveTo>
                  <a:cubicBezTo>
                    <a:pt x="7653" y="3246"/>
                    <a:pt x="7679" y="3247"/>
                    <a:pt x="7705" y="3247"/>
                  </a:cubicBezTo>
                  <a:cubicBezTo>
                    <a:pt x="7731" y="3247"/>
                    <a:pt x="7757" y="3246"/>
                    <a:pt x="7783" y="32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49"/>
            <p:cNvSpPr/>
            <p:nvPr/>
          </p:nvSpPr>
          <p:spPr>
            <a:xfrm>
              <a:off x="-55927350" y="3202850"/>
              <a:ext cx="70900" cy="71200"/>
            </a:xfrm>
            <a:custGeom>
              <a:avLst/>
              <a:gdLst/>
              <a:ahLst/>
              <a:cxnLst/>
              <a:rect l="l" t="t" r="r" b="b"/>
              <a:pathLst>
                <a:path w="2836" h="2848" extrusionOk="0">
                  <a:moveTo>
                    <a:pt x="2836" y="1"/>
                  </a:moveTo>
                  <a:cubicBezTo>
                    <a:pt x="1450" y="379"/>
                    <a:pt x="378" y="1482"/>
                    <a:pt x="0" y="2836"/>
                  </a:cubicBezTo>
                  <a:cubicBezTo>
                    <a:pt x="85" y="2843"/>
                    <a:pt x="170" y="2847"/>
                    <a:pt x="255" y="2847"/>
                  </a:cubicBezTo>
                  <a:cubicBezTo>
                    <a:pt x="548" y="2847"/>
                    <a:pt x="841" y="2801"/>
                    <a:pt x="1135" y="2679"/>
                  </a:cubicBezTo>
                  <a:cubicBezTo>
                    <a:pt x="2111" y="2332"/>
                    <a:pt x="2804" y="1324"/>
                    <a:pt x="2836" y="284"/>
                  </a:cubicBezTo>
                  <a:lnTo>
                    <a:pt x="28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5" name="Google Shape;2695;p49"/>
          <p:cNvGrpSpPr/>
          <p:nvPr/>
        </p:nvGrpSpPr>
        <p:grpSpPr>
          <a:xfrm>
            <a:off x="5033502" y="4068817"/>
            <a:ext cx="358999" cy="358999"/>
            <a:chOff x="-55988800" y="3982600"/>
            <a:chExt cx="319025" cy="319025"/>
          </a:xfrm>
        </p:grpSpPr>
        <p:sp>
          <p:nvSpPr>
            <p:cNvPr id="2696" name="Google Shape;2696;p49"/>
            <p:cNvSpPr/>
            <p:nvPr/>
          </p:nvSpPr>
          <p:spPr>
            <a:xfrm>
              <a:off x="-55791875" y="3982600"/>
              <a:ext cx="102400" cy="102425"/>
            </a:xfrm>
            <a:custGeom>
              <a:avLst/>
              <a:gdLst/>
              <a:ahLst/>
              <a:cxnLst/>
              <a:rect l="l" t="t" r="r" b="b"/>
              <a:pathLst>
                <a:path w="4096" h="4097" extrusionOk="0">
                  <a:moveTo>
                    <a:pt x="1859" y="1"/>
                  </a:moveTo>
                  <a:cubicBezTo>
                    <a:pt x="1071" y="1"/>
                    <a:pt x="410" y="379"/>
                    <a:pt x="0" y="977"/>
                  </a:cubicBezTo>
                  <a:cubicBezTo>
                    <a:pt x="1512" y="1450"/>
                    <a:pt x="2647" y="2647"/>
                    <a:pt x="3119" y="4096"/>
                  </a:cubicBezTo>
                  <a:cubicBezTo>
                    <a:pt x="3718" y="3687"/>
                    <a:pt x="4096" y="3025"/>
                    <a:pt x="4096" y="2237"/>
                  </a:cubicBezTo>
                  <a:cubicBezTo>
                    <a:pt x="4096" y="1009"/>
                    <a:pt x="3119" y="1"/>
                    <a:pt x="18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9"/>
            <p:cNvSpPr/>
            <p:nvPr/>
          </p:nvSpPr>
          <p:spPr>
            <a:xfrm>
              <a:off x="-55969100" y="3982600"/>
              <a:ext cx="102400" cy="102425"/>
            </a:xfrm>
            <a:custGeom>
              <a:avLst/>
              <a:gdLst/>
              <a:ahLst/>
              <a:cxnLst/>
              <a:rect l="l" t="t" r="r" b="b"/>
              <a:pathLst>
                <a:path w="4096" h="4097" extrusionOk="0">
                  <a:moveTo>
                    <a:pt x="2269" y="1"/>
                  </a:moveTo>
                  <a:cubicBezTo>
                    <a:pt x="1040" y="1"/>
                    <a:pt x="1" y="977"/>
                    <a:pt x="1" y="2237"/>
                  </a:cubicBezTo>
                  <a:cubicBezTo>
                    <a:pt x="1" y="2994"/>
                    <a:pt x="410" y="3687"/>
                    <a:pt x="1009" y="4096"/>
                  </a:cubicBezTo>
                  <a:cubicBezTo>
                    <a:pt x="1481" y="2647"/>
                    <a:pt x="2647" y="1450"/>
                    <a:pt x="4096" y="977"/>
                  </a:cubicBezTo>
                  <a:cubicBezTo>
                    <a:pt x="3718" y="379"/>
                    <a:pt x="3057" y="1"/>
                    <a:pt x="2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49"/>
            <p:cNvSpPr/>
            <p:nvPr/>
          </p:nvSpPr>
          <p:spPr>
            <a:xfrm>
              <a:off x="-55819450" y="4021200"/>
              <a:ext cx="92950" cy="92175"/>
            </a:xfrm>
            <a:custGeom>
              <a:avLst/>
              <a:gdLst/>
              <a:ahLst/>
              <a:cxnLst/>
              <a:rect l="l" t="t" r="r" b="b"/>
              <a:pathLst>
                <a:path w="3718" h="3687" extrusionOk="0">
                  <a:moveTo>
                    <a:pt x="32" y="0"/>
                  </a:moveTo>
                  <a:lnTo>
                    <a:pt x="32" y="1103"/>
                  </a:lnTo>
                  <a:cubicBezTo>
                    <a:pt x="1" y="2521"/>
                    <a:pt x="1198" y="3686"/>
                    <a:pt x="2615" y="3686"/>
                  </a:cubicBezTo>
                  <a:lnTo>
                    <a:pt x="3718" y="3686"/>
                  </a:lnTo>
                  <a:cubicBezTo>
                    <a:pt x="3529" y="1733"/>
                    <a:pt x="1985" y="158"/>
                    <a:pt x="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49"/>
            <p:cNvSpPr/>
            <p:nvPr/>
          </p:nvSpPr>
          <p:spPr>
            <a:xfrm>
              <a:off x="-55930500" y="4021200"/>
              <a:ext cx="92950" cy="92175"/>
            </a:xfrm>
            <a:custGeom>
              <a:avLst/>
              <a:gdLst/>
              <a:ahLst/>
              <a:cxnLst/>
              <a:rect l="l" t="t" r="r" b="b"/>
              <a:pathLst>
                <a:path w="3718" h="3687" extrusionOk="0">
                  <a:moveTo>
                    <a:pt x="3718" y="0"/>
                  </a:moveTo>
                  <a:cubicBezTo>
                    <a:pt x="1733" y="158"/>
                    <a:pt x="158" y="1733"/>
                    <a:pt x="0" y="3686"/>
                  </a:cubicBezTo>
                  <a:lnTo>
                    <a:pt x="1103" y="3686"/>
                  </a:lnTo>
                  <a:cubicBezTo>
                    <a:pt x="2552" y="3686"/>
                    <a:pt x="3718" y="2521"/>
                    <a:pt x="3718" y="1103"/>
                  </a:cubicBezTo>
                  <a:lnTo>
                    <a:pt x="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49"/>
            <p:cNvSpPr/>
            <p:nvPr/>
          </p:nvSpPr>
          <p:spPr>
            <a:xfrm>
              <a:off x="-55988800" y="4086575"/>
              <a:ext cx="319025" cy="215050"/>
            </a:xfrm>
            <a:custGeom>
              <a:avLst/>
              <a:gdLst/>
              <a:ahLst/>
              <a:cxnLst/>
              <a:rect l="l" t="t" r="r" b="b"/>
              <a:pathLst>
                <a:path w="12761" h="8602" extrusionOk="0">
                  <a:moveTo>
                    <a:pt x="4884" y="2584"/>
                  </a:moveTo>
                  <a:cubicBezTo>
                    <a:pt x="5105" y="2584"/>
                    <a:pt x="5262" y="2741"/>
                    <a:pt x="5262" y="2930"/>
                  </a:cubicBezTo>
                  <a:cubicBezTo>
                    <a:pt x="5262" y="3119"/>
                    <a:pt x="5105" y="3277"/>
                    <a:pt x="4884" y="3277"/>
                  </a:cubicBezTo>
                  <a:cubicBezTo>
                    <a:pt x="4695" y="3277"/>
                    <a:pt x="4538" y="3151"/>
                    <a:pt x="4538" y="2930"/>
                  </a:cubicBezTo>
                  <a:cubicBezTo>
                    <a:pt x="4538" y="2741"/>
                    <a:pt x="4695" y="2584"/>
                    <a:pt x="4884" y="2584"/>
                  </a:cubicBezTo>
                  <a:close/>
                  <a:moveTo>
                    <a:pt x="7877" y="2615"/>
                  </a:moveTo>
                  <a:cubicBezTo>
                    <a:pt x="8098" y="2615"/>
                    <a:pt x="8255" y="2773"/>
                    <a:pt x="8255" y="2962"/>
                  </a:cubicBezTo>
                  <a:cubicBezTo>
                    <a:pt x="8287" y="3151"/>
                    <a:pt x="8129" y="3308"/>
                    <a:pt x="7877" y="3308"/>
                  </a:cubicBezTo>
                  <a:cubicBezTo>
                    <a:pt x="7688" y="3308"/>
                    <a:pt x="7531" y="3151"/>
                    <a:pt x="7531" y="2962"/>
                  </a:cubicBezTo>
                  <a:cubicBezTo>
                    <a:pt x="7531" y="2773"/>
                    <a:pt x="7688" y="2615"/>
                    <a:pt x="7877" y="2615"/>
                  </a:cubicBezTo>
                  <a:close/>
                  <a:moveTo>
                    <a:pt x="1104" y="4222"/>
                  </a:moveTo>
                  <a:cubicBezTo>
                    <a:pt x="1387" y="4568"/>
                    <a:pt x="1828" y="4820"/>
                    <a:pt x="2332" y="4820"/>
                  </a:cubicBezTo>
                  <a:cubicBezTo>
                    <a:pt x="2301" y="5199"/>
                    <a:pt x="1954" y="5577"/>
                    <a:pt x="1545" y="5577"/>
                  </a:cubicBezTo>
                  <a:cubicBezTo>
                    <a:pt x="1167" y="5577"/>
                    <a:pt x="789" y="5199"/>
                    <a:pt x="789" y="4820"/>
                  </a:cubicBezTo>
                  <a:cubicBezTo>
                    <a:pt x="789" y="4568"/>
                    <a:pt x="915" y="4348"/>
                    <a:pt x="1104" y="4222"/>
                  </a:cubicBezTo>
                  <a:close/>
                  <a:moveTo>
                    <a:pt x="11721" y="4222"/>
                  </a:moveTo>
                  <a:cubicBezTo>
                    <a:pt x="11910" y="4348"/>
                    <a:pt x="12036" y="4568"/>
                    <a:pt x="12036" y="4820"/>
                  </a:cubicBezTo>
                  <a:cubicBezTo>
                    <a:pt x="12036" y="5199"/>
                    <a:pt x="11721" y="5577"/>
                    <a:pt x="11280" y="5577"/>
                  </a:cubicBezTo>
                  <a:cubicBezTo>
                    <a:pt x="10870" y="5577"/>
                    <a:pt x="10492" y="5199"/>
                    <a:pt x="10492" y="4820"/>
                  </a:cubicBezTo>
                  <a:cubicBezTo>
                    <a:pt x="10965" y="4820"/>
                    <a:pt x="11437" y="4568"/>
                    <a:pt x="11721" y="4222"/>
                  </a:cubicBezTo>
                  <a:close/>
                  <a:moveTo>
                    <a:pt x="7460" y="5143"/>
                  </a:moveTo>
                  <a:cubicBezTo>
                    <a:pt x="7554" y="5143"/>
                    <a:pt x="7641" y="5183"/>
                    <a:pt x="7688" y="5262"/>
                  </a:cubicBezTo>
                  <a:cubicBezTo>
                    <a:pt x="7877" y="5356"/>
                    <a:pt x="7877" y="5608"/>
                    <a:pt x="7720" y="5766"/>
                  </a:cubicBezTo>
                  <a:cubicBezTo>
                    <a:pt x="7373" y="6112"/>
                    <a:pt x="6901" y="6301"/>
                    <a:pt x="6396" y="6301"/>
                  </a:cubicBezTo>
                  <a:cubicBezTo>
                    <a:pt x="5892" y="6301"/>
                    <a:pt x="5420" y="6112"/>
                    <a:pt x="5105" y="5766"/>
                  </a:cubicBezTo>
                  <a:cubicBezTo>
                    <a:pt x="4947" y="5608"/>
                    <a:pt x="4947" y="5356"/>
                    <a:pt x="5105" y="5262"/>
                  </a:cubicBezTo>
                  <a:cubicBezTo>
                    <a:pt x="5184" y="5183"/>
                    <a:pt x="5278" y="5143"/>
                    <a:pt x="5369" y="5143"/>
                  </a:cubicBezTo>
                  <a:cubicBezTo>
                    <a:pt x="5459" y="5143"/>
                    <a:pt x="5546" y="5183"/>
                    <a:pt x="5609" y="5262"/>
                  </a:cubicBezTo>
                  <a:cubicBezTo>
                    <a:pt x="5829" y="5466"/>
                    <a:pt x="6113" y="5569"/>
                    <a:pt x="6396" y="5569"/>
                  </a:cubicBezTo>
                  <a:cubicBezTo>
                    <a:pt x="6680" y="5569"/>
                    <a:pt x="6964" y="5466"/>
                    <a:pt x="7184" y="5262"/>
                  </a:cubicBezTo>
                  <a:cubicBezTo>
                    <a:pt x="7263" y="5183"/>
                    <a:pt x="7365" y="5143"/>
                    <a:pt x="7460" y="5143"/>
                  </a:cubicBezTo>
                  <a:close/>
                  <a:moveTo>
                    <a:pt x="6396" y="0"/>
                  </a:moveTo>
                  <a:cubicBezTo>
                    <a:pt x="5829" y="1071"/>
                    <a:pt x="4695" y="1828"/>
                    <a:pt x="3403" y="1828"/>
                  </a:cubicBezTo>
                  <a:lnTo>
                    <a:pt x="2301" y="1828"/>
                  </a:lnTo>
                  <a:cubicBezTo>
                    <a:pt x="1482" y="1828"/>
                    <a:pt x="757" y="2489"/>
                    <a:pt x="757" y="3308"/>
                  </a:cubicBezTo>
                  <a:lnTo>
                    <a:pt x="757" y="3529"/>
                  </a:lnTo>
                  <a:cubicBezTo>
                    <a:pt x="284" y="3781"/>
                    <a:pt x="1" y="4253"/>
                    <a:pt x="1" y="4820"/>
                  </a:cubicBezTo>
                  <a:cubicBezTo>
                    <a:pt x="1" y="5640"/>
                    <a:pt x="694" y="6301"/>
                    <a:pt x="1513" y="6301"/>
                  </a:cubicBezTo>
                  <a:cubicBezTo>
                    <a:pt x="1891" y="6301"/>
                    <a:pt x="2301" y="6144"/>
                    <a:pt x="2521" y="5923"/>
                  </a:cubicBezTo>
                  <a:cubicBezTo>
                    <a:pt x="3120" y="7467"/>
                    <a:pt x="4632" y="8601"/>
                    <a:pt x="6365" y="8601"/>
                  </a:cubicBezTo>
                  <a:cubicBezTo>
                    <a:pt x="8098" y="8601"/>
                    <a:pt x="9578" y="7467"/>
                    <a:pt x="10177" y="5923"/>
                  </a:cubicBezTo>
                  <a:cubicBezTo>
                    <a:pt x="10461" y="6144"/>
                    <a:pt x="10807" y="6301"/>
                    <a:pt x="11185" y="6301"/>
                  </a:cubicBezTo>
                  <a:cubicBezTo>
                    <a:pt x="12036" y="6301"/>
                    <a:pt x="12697" y="5640"/>
                    <a:pt x="12697" y="4820"/>
                  </a:cubicBezTo>
                  <a:cubicBezTo>
                    <a:pt x="12760" y="4253"/>
                    <a:pt x="12445" y="3749"/>
                    <a:pt x="12036" y="3529"/>
                  </a:cubicBezTo>
                  <a:lnTo>
                    <a:pt x="12036" y="3308"/>
                  </a:lnTo>
                  <a:cubicBezTo>
                    <a:pt x="12036" y="2489"/>
                    <a:pt x="11311" y="1828"/>
                    <a:pt x="10492" y="1828"/>
                  </a:cubicBezTo>
                  <a:lnTo>
                    <a:pt x="9389" y="1828"/>
                  </a:lnTo>
                  <a:cubicBezTo>
                    <a:pt x="8098" y="1828"/>
                    <a:pt x="6932" y="1071"/>
                    <a:pt x="6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1" name="Google Shape;2701;p49"/>
          <p:cNvGrpSpPr/>
          <p:nvPr/>
        </p:nvGrpSpPr>
        <p:grpSpPr>
          <a:xfrm>
            <a:off x="1116365" y="4068380"/>
            <a:ext cx="359871" cy="359871"/>
            <a:chOff x="-57570350" y="3982600"/>
            <a:chExt cx="319800" cy="319800"/>
          </a:xfrm>
        </p:grpSpPr>
        <p:sp>
          <p:nvSpPr>
            <p:cNvPr id="2702" name="Google Shape;2702;p49"/>
            <p:cNvSpPr/>
            <p:nvPr/>
          </p:nvSpPr>
          <p:spPr>
            <a:xfrm>
              <a:off x="-57570350" y="4033000"/>
              <a:ext cx="319800" cy="269400"/>
            </a:xfrm>
            <a:custGeom>
              <a:avLst/>
              <a:gdLst/>
              <a:ahLst/>
              <a:cxnLst/>
              <a:rect l="l" t="t" r="r" b="b"/>
              <a:pathLst>
                <a:path w="12792" h="10776" extrusionOk="0">
                  <a:moveTo>
                    <a:pt x="9452" y="4002"/>
                  </a:moveTo>
                  <a:cubicBezTo>
                    <a:pt x="10083" y="4002"/>
                    <a:pt x="10555" y="4506"/>
                    <a:pt x="10555" y="5105"/>
                  </a:cubicBezTo>
                  <a:lnTo>
                    <a:pt x="10555" y="5861"/>
                  </a:lnTo>
                  <a:cubicBezTo>
                    <a:pt x="10555" y="6459"/>
                    <a:pt x="10020" y="6963"/>
                    <a:pt x="9389" y="6963"/>
                  </a:cubicBezTo>
                  <a:lnTo>
                    <a:pt x="8665" y="6963"/>
                  </a:lnTo>
                  <a:cubicBezTo>
                    <a:pt x="7751" y="6963"/>
                    <a:pt x="6995" y="6333"/>
                    <a:pt x="6838" y="5451"/>
                  </a:cubicBezTo>
                  <a:lnTo>
                    <a:pt x="6018" y="5451"/>
                  </a:lnTo>
                  <a:cubicBezTo>
                    <a:pt x="5861" y="6333"/>
                    <a:pt x="5105" y="6963"/>
                    <a:pt x="4191" y="6963"/>
                  </a:cubicBezTo>
                  <a:lnTo>
                    <a:pt x="3467" y="6963"/>
                  </a:lnTo>
                  <a:cubicBezTo>
                    <a:pt x="2836" y="6963"/>
                    <a:pt x="2364" y="6459"/>
                    <a:pt x="2364" y="5861"/>
                  </a:cubicBezTo>
                  <a:lnTo>
                    <a:pt x="2364" y="5105"/>
                  </a:lnTo>
                  <a:cubicBezTo>
                    <a:pt x="2364" y="4475"/>
                    <a:pt x="2868" y="4002"/>
                    <a:pt x="3467" y="4002"/>
                  </a:cubicBezTo>
                  <a:lnTo>
                    <a:pt x="4947" y="4002"/>
                  </a:lnTo>
                  <a:cubicBezTo>
                    <a:pt x="5420" y="4002"/>
                    <a:pt x="5861" y="4317"/>
                    <a:pt x="6018" y="4758"/>
                  </a:cubicBezTo>
                  <a:lnTo>
                    <a:pt x="6869" y="4758"/>
                  </a:lnTo>
                  <a:cubicBezTo>
                    <a:pt x="7027" y="4317"/>
                    <a:pt x="7436" y="4002"/>
                    <a:pt x="7940" y="4002"/>
                  </a:cubicBezTo>
                  <a:close/>
                  <a:moveTo>
                    <a:pt x="1135" y="6365"/>
                  </a:moveTo>
                  <a:cubicBezTo>
                    <a:pt x="1419" y="6711"/>
                    <a:pt x="1860" y="6963"/>
                    <a:pt x="2364" y="6963"/>
                  </a:cubicBezTo>
                  <a:cubicBezTo>
                    <a:pt x="2301" y="7342"/>
                    <a:pt x="1954" y="7720"/>
                    <a:pt x="1576" y="7720"/>
                  </a:cubicBezTo>
                  <a:cubicBezTo>
                    <a:pt x="1167" y="7720"/>
                    <a:pt x="820" y="7342"/>
                    <a:pt x="820" y="6963"/>
                  </a:cubicBezTo>
                  <a:cubicBezTo>
                    <a:pt x="820" y="6711"/>
                    <a:pt x="946" y="6491"/>
                    <a:pt x="1135" y="6365"/>
                  </a:cubicBezTo>
                  <a:close/>
                  <a:moveTo>
                    <a:pt x="11784" y="6365"/>
                  </a:moveTo>
                  <a:cubicBezTo>
                    <a:pt x="11973" y="6491"/>
                    <a:pt x="12099" y="6711"/>
                    <a:pt x="12099" y="6963"/>
                  </a:cubicBezTo>
                  <a:cubicBezTo>
                    <a:pt x="12099" y="7342"/>
                    <a:pt x="11721" y="7720"/>
                    <a:pt x="11343" y="7720"/>
                  </a:cubicBezTo>
                  <a:cubicBezTo>
                    <a:pt x="10933" y="7720"/>
                    <a:pt x="10555" y="7342"/>
                    <a:pt x="10555" y="6963"/>
                  </a:cubicBezTo>
                  <a:cubicBezTo>
                    <a:pt x="11028" y="6963"/>
                    <a:pt x="11500" y="6711"/>
                    <a:pt x="11784" y="6365"/>
                  </a:cubicBezTo>
                  <a:close/>
                  <a:moveTo>
                    <a:pt x="7432" y="7286"/>
                  </a:moveTo>
                  <a:cubicBezTo>
                    <a:pt x="7531" y="7286"/>
                    <a:pt x="7625" y="7326"/>
                    <a:pt x="7688" y="7405"/>
                  </a:cubicBezTo>
                  <a:cubicBezTo>
                    <a:pt x="7909" y="7499"/>
                    <a:pt x="7909" y="7751"/>
                    <a:pt x="7751" y="7909"/>
                  </a:cubicBezTo>
                  <a:cubicBezTo>
                    <a:pt x="7405" y="8255"/>
                    <a:pt x="6932" y="8444"/>
                    <a:pt x="6396" y="8444"/>
                  </a:cubicBezTo>
                  <a:cubicBezTo>
                    <a:pt x="5892" y="8444"/>
                    <a:pt x="5420" y="8255"/>
                    <a:pt x="5073" y="7909"/>
                  </a:cubicBezTo>
                  <a:cubicBezTo>
                    <a:pt x="4916" y="7751"/>
                    <a:pt x="4916" y="7499"/>
                    <a:pt x="5073" y="7405"/>
                  </a:cubicBezTo>
                  <a:cubicBezTo>
                    <a:pt x="5152" y="7326"/>
                    <a:pt x="5254" y="7286"/>
                    <a:pt x="5349" y="7286"/>
                  </a:cubicBezTo>
                  <a:cubicBezTo>
                    <a:pt x="5443" y="7286"/>
                    <a:pt x="5530" y="7326"/>
                    <a:pt x="5577" y="7405"/>
                  </a:cubicBezTo>
                  <a:cubicBezTo>
                    <a:pt x="5798" y="7609"/>
                    <a:pt x="6081" y="7712"/>
                    <a:pt x="6365" y="7712"/>
                  </a:cubicBezTo>
                  <a:cubicBezTo>
                    <a:pt x="6649" y="7712"/>
                    <a:pt x="6932" y="7609"/>
                    <a:pt x="7153" y="7405"/>
                  </a:cubicBezTo>
                  <a:cubicBezTo>
                    <a:pt x="7231" y="7326"/>
                    <a:pt x="7334" y="7286"/>
                    <a:pt x="7432" y="7286"/>
                  </a:cubicBezTo>
                  <a:close/>
                  <a:moveTo>
                    <a:pt x="8287" y="1"/>
                  </a:moveTo>
                  <a:lnTo>
                    <a:pt x="8350" y="158"/>
                  </a:lnTo>
                  <a:cubicBezTo>
                    <a:pt x="8476" y="726"/>
                    <a:pt x="8287" y="1324"/>
                    <a:pt x="7940" y="1797"/>
                  </a:cubicBezTo>
                  <a:cubicBezTo>
                    <a:pt x="7562" y="2269"/>
                    <a:pt x="6995" y="2521"/>
                    <a:pt x="6428" y="2521"/>
                  </a:cubicBezTo>
                  <a:cubicBezTo>
                    <a:pt x="5829" y="2521"/>
                    <a:pt x="5262" y="2238"/>
                    <a:pt x="4884" y="1797"/>
                  </a:cubicBezTo>
                  <a:cubicBezTo>
                    <a:pt x="4475" y="1324"/>
                    <a:pt x="4380" y="726"/>
                    <a:pt x="4475" y="190"/>
                  </a:cubicBezTo>
                  <a:lnTo>
                    <a:pt x="4538" y="32"/>
                  </a:lnTo>
                  <a:lnTo>
                    <a:pt x="4538" y="32"/>
                  </a:lnTo>
                  <a:cubicBezTo>
                    <a:pt x="3183" y="726"/>
                    <a:pt x="2332" y="2112"/>
                    <a:pt x="2332" y="3655"/>
                  </a:cubicBezTo>
                  <a:lnTo>
                    <a:pt x="2332" y="4002"/>
                  </a:lnTo>
                  <a:cubicBezTo>
                    <a:pt x="1482" y="4002"/>
                    <a:pt x="789" y="4664"/>
                    <a:pt x="789" y="5514"/>
                  </a:cubicBezTo>
                  <a:lnTo>
                    <a:pt x="789" y="5703"/>
                  </a:lnTo>
                  <a:cubicBezTo>
                    <a:pt x="316" y="5987"/>
                    <a:pt x="32" y="6428"/>
                    <a:pt x="32" y="6995"/>
                  </a:cubicBezTo>
                  <a:cubicBezTo>
                    <a:pt x="32" y="7405"/>
                    <a:pt x="190" y="7751"/>
                    <a:pt x="442" y="7972"/>
                  </a:cubicBezTo>
                  <a:lnTo>
                    <a:pt x="64" y="8696"/>
                  </a:lnTo>
                  <a:cubicBezTo>
                    <a:pt x="1" y="8885"/>
                    <a:pt x="64" y="9074"/>
                    <a:pt x="222" y="9200"/>
                  </a:cubicBezTo>
                  <a:cubicBezTo>
                    <a:pt x="282" y="9226"/>
                    <a:pt x="341" y="9238"/>
                    <a:pt x="396" y="9238"/>
                  </a:cubicBezTo>
                  <a:cubicBezTo>
                    <a:pt x="541" y="9238"/>
                    <a:pt x="666" y="9157"/>
                    <a:pt x="757" y="9043"/>
                  </a:cubicBezTo>
                  <a:lnTo>
                    <a:pt x="1072" y="8413"/>
                  </a:lnTo>
                  <a:cubicBezTo>
                    <a:pt x="1230" y="8444"/>
                    <a:pt x="1387" y="8507"/>
                    <a:pt x="1545" y="8507"/>
                  </a:cubicBezTo>
                  <a:cubicBezTo>
                    <a:pt x="1923" y="8507"/>
                    <a:pt x="2332" y="8350"/>
                    <a:pt x="2553" y="8098"/>
                  </a:cubicBezTo>
                  <a:cubicBezTo>
                    <a:pt x="3151" y="9641"/>
                    <a:pt x="4632" y="10776"/>
                    <a:pt x="6365" y="10776"/>
                  </a:cubicBezTo>
                  <a:cubicBezTo>
                    <a:pt x="8098" y="10776"/>
                    <a:pt x="9610" y="9641"/>
                    <a:pt x="10209" y="8098"/>
                  </a:cubicBezTo>
                  <a:cubicBezTo>
                    <a:pt x="10461" y="8381"/>
                    <a:pt x="10839" y="8507"/>
                    <a:pt x="11217" y="8507"/>
                  </a:cubicBezTo>
                  <a:cubicBezTo>
                    <a:pt x="11374" y="8507"/>
                    <a:pt x="11532" y="8444"/>
                    <a:pt x="11689" y="8413"/>
                  </a:cubicBezTo>
                  <a:lnTo>
                    <a:pt x="12004" y="9043"/>
                  </a:lnTo>
                  <a:cubicBezTo>
                    <a:pt x="12069" y="9173"/>
                    <a:pt x="12193" y="9258"/>
                    <a:pt x="12326" y="9258"/>
                  </a:cubicBezTo>
                  <a:cubicBezTo>
                    <a:pt x="12387" y="9258"/>
                    <a:pt x="12449" y="9240"/>
                    <a:pt x="12508" y="9200"/>
                  </a:cubicBezTo>
                  <a:cubicBezTo>
                    <a:pt x="12729" y="9137"/>
                    <a:pt x="12792" y="8885"/>
                    <a:pt x="12666" y="8696"/>
                  </a:cubicBezTo>
                  <a:lnTo>
                    <a:pt x="12382" y="7940"/>
                  </a:lnTo>
                  <a:cubicBezTo>
                    <a:pt x="12634" y="7657"/>
                    <a:pt x="12792" y="7310"/>
                    <a:pt x="12792" y="6963"/>
                  </a:cubicBezTo>
                  <a:cubicBezTo>
                    <a:pt x="12792" y="6396"/>
                    <a:pt x="12477" y="5924"/>
                    <a:pt x="12036" y="5672"/>
                  </a:cubicBezTo>
                  <a:lnTo>
                    <a:pt x="12036" y="5451"/>
                  </a:lnTo>
                  <a:cubicBezTo>
                    <a:pt x="12036" y="4632"/>
                    <a:pt x="11343" y="3971"/>
                    <a:pt x="10524" y="3971"/>
                  </a:cubicBezTo>
                  <a:lnTo>
                    <a:pt x="10524" y="3624"/>
                  </a:lnTo>
                  <a:cubicBezTo>
                    <a:pt x="10524" y="2080"/>
                    <a:pt x="9641" y="694"/>
                    <a:pt x="8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9"/>
            <p:cNvSpPr/>
            <p:nvPr/>
          </p:nvSpPr>
          <p:spPr>
            <a:xfrm>
              <a:off x="-57493150" y="4151150"/>
              <a:ext cx="55150" cy="36250"/>
            </a:xfrm>
            <a:custGeom>
              <a:avLst/>
              <a:gdLst/>
              <a:ahLst/>
              <a:cxnLst/>
              <a:rect l="l" t="t" r="r" b="b"/>
              <a:pathLst>
                <a:path w="2206" h="1450" extrusionOk="0">
                  <a:moveTo>
                    <a:pt x="379" y="1"/>
                  </a:moveTo>
                  <a:cubicBezTo>
                    <a:pt x="158" y="1"/>
                    <a:pt x="0" y="127"/>
                    <a:pt x="0" y="347"/>
                  </a:cubicBezTo>
                  <a:lnTo>
                    <a:pt x="0" y="1072"/>
                  </a:lnTo>
                  <a:cubicBezTo>
                    <a:pt x="0" y="1292"/>
                    <a:pt x="158" y="1450"/>
                    <a:pt x="379" y="1450"/>
                  </a:cubicBezTo>
                  <a:lnTo>
                    <a:pt x="1103" y="1450"/>
                  </a:lnTo>
                  <a:cubicBezTo>
                    <a:pt x="1733" y="1450"/>
                    <a:pt x="2206" y="914"/>
                    <a:pt x="2206" y="347"/>
                  </a:cubicBezTo>
                  <a:cubicBezTo>
                    <a:pt x="2206" y="158"/>
                    <a:pt x="2048" y="1"/>
                    <a:pt x="18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49"/>
            <p:cNvSpPr/>
            <p:nvPr/>
          </p:nvSpPr>
          <p:spPr>
            <a:xfrm>
              <a:off x="-57381300" y="4151150"/>
              <a:ext cx="55925" cy="36250"/>
            </a:xfrm>
            <a:custGeom>
              <a:avLst/>
              <a:gdLst/>
              <a:ahLst/>
              <a:cxnLst/>
              <a:rect l="l" t="t" r="r" b="b"/>
              <a:pathLst>
                <a:path w="2237" h="1450" extrusionOk="0">
                  <a:moveTo>
                    <a:pt x="347" y="1"/>
                  </a:moveTo>
                  <a:cubicBezTo>
                    <a:pt x="158" y="1"/>
                    <a:pt x="0" y="127"/>
                    <a:pt x="0" y="347"/>
                  </a:cubicBezTo>
                  <a:cubicBezTo>
                    <a:pt x="0" y="977"/>
                    <a:pt x="504" y="1450"/>
                    <a:pt x="1103" y="1450"/>
                  </a:cubicBezTo>
                  <a:lnTo>
                    <a:pt x="1827" y="1450"/>
                  </a:lnTo>
                  <a:cubicBezTo>
                    <a:pt x="2048" y="1450"/>
                    <a:pt x="2206" y="1292"/>
                    <a:pt x="2206" y="1103"/>
                  </a:cubicBezTo>
                  <a:lnTo>
                    <a:pt x="2206" y="347"/>
                  </a:lnTo>
                  <a:cubicBezTo>
                    <a:pt x="2237" y="158"/>
                    <a:pt x="2079" y="1"/>
                    <a:pt x="18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49"/>
            <p:cNvSpPr/>
            <p:nvPr/>
          </p:nvSpPr>
          <p:spPr>
            <a:xfrm>
              <a:off x="-57442750" y="3982600"/>
              <a:ext cx="65400" cy="93750"/>
            </a:xfrm>
            <a:custGeom>
              <a:avLst/>
              <a:gdLst/>
              <a:ahLst/>
              <a:cxnLst/>
              <a:rect l="l" t="t" r="r" b="b"/>
              <a:pathLst>
                <a:path w="2616" h="3750" extrusionOk="0">
                  <a:moveTo>
                    <a:pt x="1292" y="1"/>
                  </a:moveTo>
                  <a:cubicBezTo>
                    <a:pt x="883" y="1"/>
                    <a:pt x="473" y="316"/>
                    <a:pt x="410" y="757"/>
                  </a:cubicBezTo>
                  <a:lnTo>
                    <a:pt x="95" y="2269"/>
                  </a:lnTo>
                  <a:cubicBezTo>
                    <a:pt x="1" y="2616"/>
                    <a:pt x="127" y="3025"/>
                    <a:pt x="316" y="3309"/>
                  </a:cubicBezTo>
                  <a:cubicBezTo>
                    <a:pt x="599" y="3529"/>
                    <a:pt x="946" y="3750"/>
                    <a:pt x="1355" y="3750"/>
                  </a:cubicBezTo>
                  <a:cubicBezTo>
                    <a:pt x="1702" y="3750"/>
                    <a:pt x="2049" y="3592"/>
                    <a:pt x="2301" y="3309"/>
                  </a:cubicBezTo>
                  <a:cubicBezTo>
                    <a:pt x="2521" y="3025"/>
                    <a:pt x="2616" y="2647"/>
                    <a:pt x="2521" y="2269"/>
                  </a:cubicBezTo>
                  <a:lnTo>
                    <a:pt x="2206" y="757"/>
                  </a:lnTo>
                  <a:cubicBezTo>
                    <a:pt x="2143" y="316"/>
                    <a:pt x="1734" y="1"/>
                    <a:pt x="12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6" name="Google Shape;2706;p49"/>
          <p:cNvGrpSpPr/>
          <p:nvPr/>
        </p:nvGrpSpPr>
        <p:grpSpPr>
          <a:xfrm>
            <a:off x="3773666" y="4068821"/>
            <a:ext cx="314662" cy="358999"/>
            <a:chOff x="-55576850" y="3198125"/>
            <a:chExt cx="279625" cy="319025"/>
          </a:xfrm>
        </p:grpSpPr>
        <p:sp>
          <p:nvSpPr>
            <p:cNvPr id="2707" name="Google Shape;2707;p49"/>
            <p:cNvSpPr/>
            <p:nvPr/>
          </p:nvSpPr>
          <p:spPr>
            <a:xfrm>
              <a:off x="-55576850" y="3335975"/>
              <a:ext cx="18900" cy="63825"/>
            </a:xfrm>
            <a:custGeom>
              <a:avLst/>
              <a:gdLst/>
              <a:ahLst/>
              <a:cxnLst/>
              <a:rect l="l" t="t" r="r" b="b"/>
              <a:pathLst>
                <a:path w="756" h="2553" extrusionOk="0">
                  <a:moveTo>
                    <a:pt x="756" y="0"/>
                  </a:moveTo>
                  <a:cubicBezTo>
                    <a:pt x="315" y="221"/>
                    <a:pt x="0" y="693"/>
                    <a:pt x="0" y="1260"/>
                  </a:cubicBezTo>
                  <a:cubicBezTo>
                    <a:pt x="0" y="1796"/>
                    <a:pt x="315" y="2269"/>
                    <a:pt x="756" y="2552"/>
                  </a:cubicBezTo>
                  <a:lnTo>
                    <a:pt x="7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49"/>
            <p:cNvSpPr/>
            <p:nvPr/>
          </p:nvSpPr>
          <p:spPr>
            <a:xfrm>
              <a:off x="-55539850" y="3198125"/>
              <a:ext cx="206375" cy="99275"/>
            </a:xfrm>
            <a:custGeom>
              <a:avLst/>
              <a:gdLst/>
              <a:ahLst/>
              <a:cxnLst/>
              <a:rect l="l" t="t" r="r" b="b"/>
              <a:pathLst>
                <a:path w="8255" h="3971" extrusionOk="0">
                  <a:moveTo>
                    <a:pt x="2616" y="1"/>
                  </a:moveTo>
                  <a:cubicBezTo>
                    <a:pt x="2348" y="1"/>
                    <a:pt x="2080" y="95"/>
                    <a:pt x="1860" y="284"/>
                  </a:cubicBezTo>
                  <a:cubicBezTo>
                    <a:pt x="1671" y="95"/>
                    <a:pt x="1387" y="32"/>
                    <a:pt x="1103" y="32"/>
                  </a:cubicBezTo>
                  <a:cubicBezTo>
                    <a:pt x="473" y="32"/>
                    <a:pt x="1" y="536"/>
                    <a:pt x="1" y="1135"/>
                  </a:cubicBezTo>
                  <a:lnTo>
                    <a:pt x="1" y="3970"/>
                  </a:lnTo>
                  <a:lnTo>
                    <a:pt x="1639" y="2364"/>
                  </a:lnTo>
                  <a:cubicBezTo>
                    <a:pt x="1715" y="2287"/>
                    <a:pt x="1815" y="2246"/>
                    <a:pt x="1916" y="2246"/>
                  </a:cubicBezTo>
                  <a:cubicBezTo>
                    <a:pt x="1982" y="2246"/>
                    <a:pt x="2049" y="2263"/>
                    <a:pt x="2112" y="2301"/>
                  </a:cubicBezTo>
                  <a:cubicBezTo>
                    <a:pt x="2726" y="2726"/>
                    <a:pt x="3435" y="2939"/>
                    <a:pt x="4144" y="2939"/>
                  </a:cubicBezTo>
                  <a:cubicBezTo>
                    <a:pt x="4853" y="2939"/>
                    <a:pt x="5561" y="2726"/>
                    <a:pt x="6176" y="2301"/>
                  </a:cubicBezTo>
                  <a:cubicBezTo>
                    <a:pt x="6225" y="2263"/>
                    <a:pt x="6290" y="2246"/>
                    <a:pt x="6355" y="2246"/>
                  </a:cubicBezTo>
                  <a:cubicBezTo>
                    <a:pt x="6456" y="2246"/>
                    <a:pt x="6560" y="2287"/>
                    <a:pt x="6617" y="2364"/>
                  </a:cubicBezTo>
                  <a:lnTo>
                    <a:pt x="8255" y="3970"/>
                  </a:lnTo>
                  <a:lnTo>
                    <a:pt x="8255" y="1135"/>
                  </a:lnTo>
                  <a:cubicBezTo>
                    <a:pt x="8192" y="536"/>
                    <a:pt x="7719" y="32"/>
                    <a:pt x="7089" y="32"/>
                  </a:cubicBezTo>
                  <a:cubicBezTo>
                    <a:pt x="6837" y="32"/>
                    <a:pt x="6554" y="158"/>
                    <a:pt x="6365" y="284"/>
                  </a:cubicBezTo>
                  <a:cubicBezTo>
                    <a:pt x="6144" y="95"/>
                    <a:pt x="5876" y="1"/>
                    <a:pt x="5609" y="1"/>
                  </a:cubicBezTo>
                  <a:cubicBezTo>
                    <a:pt x="5341" y="1"/>
                    <a:pt x="5073" y="95"/>
                    <a:pt x="4853" y="284"/>
                  </a:cubicBezTo>
                  <a:cubicBezTo>
                    <a:pt x="4632" y="95"/>
                    <a:pt x="4372" y="1"/>
                    <a:pt x="4112" y="1"/>
                  </a:cubicBezTo>
                  <a:cubicBezTo>
                    <a:pt x="3852" y="1"/>
                    <a:pt x="3592" y="95"/>
                    <a:pt x="3372" y="284"/>
                  </a:cubicBezTo>
                  <a:cubicBezTo>
                    <a:pt x="3151" y="95"/>
                    <a:pt x="2883" y="1"/>
                    <a:pt x="2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49"/>
            <p:cNvSpPr/>
            <p:nvPr/>
          </p:nvSpPr>
          <p:spPr>
            <a:xfrm>
              <a:off x="-55539850" y="3275325"/>
              <a:ext cx="204800" cy="241825"/>
            </a:xfrm>
            <a:custGeom>
              <a:avLst/>
              <a:gdLst/>
              <a:ahLst/>
              <a:cxnLst/>
              <a:rect l="l" t="t" r="r" b="b"/>
              <a:pathLst>
                <a:path w="8192" h="9673" extrusionOk="0">
                  <a:moveTo>
                    <a:pt x="2616" y="2962"/>
                  </a:moveTo>
                  <a:cubicBezTo>
                    <a:pt x="2805" y="2962"/>
                    <a:pt x="2962" y="3119"/>
                    <a:pt x="2962" y="3308"/>
                  </a:cubicBezTo>
                  <a:cubicBezTo>
                    <a:pt x="2962" y="3529"/>
                    <a:pt x="2805" y="3686"/>
                    <a:pt x="2616" y="3686"/>
                  </a:cubicBezTo>
                  <a:cubicBezTo>
                    <a:pt x="2427" y="3686"/>
                    <a:pt x="2269" y="3560"/>
                    <a:pt x="2269" y="3308"/>
                  </a:cubicBezTo>
                  <a:cubicBezTo>
                    <a:pt x="2269" y="3119"/>
                    <a:pt x="2427" y="2962"/>
                    <a:pt x="2616" y="2962"/>
                  </a:cubicBezTo>
                  <a:close/>
                  <a:moveTo>
                    <a:pt x="5609" y="2993"/>
                  </a:moveTo>
                  <a:cubicBezTo>
                    <a:pt x="5798" y="2993"/>
                    <a:pt x="5955" y="3151"/>
                    <a:pt x="5955" y="3371"/>
                  </a:cubicBezTo>
                  <a:cubicBezTo>
                    <a:pt x="5987" y="3560"/>
                    <a:pt x="5798" y="3718"/>
                    <a:pt x="5609" y="3718"/>
                  </a:cubicBezTo>
                  <a:cubicBezTo>
                    <a:pt x="5420" y="3718"/>
                    <a:pt x="5262" y="3560"/>
                    <a:pt x="5262" y="3371"/>
                  </a:cubicBezTo>
                  <a:cubicBezTo>
                    <a:pt x="5262" y="3151"/>
                    <a:pt x="5420" y="2993"/>
                    <a:pt x="5609" y="2993"/>
                  </a:cubicBezTo>
                  <a:close/>
                  <a:moveTo>
                    <a:pt x="5164" y="6278"/>
                  </a:moveTo>
                  <a:cubicBezTo>
                    <a:pt x="5262" y="6278"/>
                    <a:pt x="5357" y="6317"/>
                    <a:pt x="5420" y="6396"/>
                  </a:cubicBezTo>
                  <a:cubicBezTo>
                    <a:pt x="5577" y="6522"/>
                    <a:pt x="5577" y="6742"/>
                    <a:pt x="5451" y="6900"/>
                  </a:cubicBezTo>
                  <a:cubicBezTo>
                    <a:pt x="5105" y="7246"/>
                    <a:pt x="4632" y="7435"/>
                    <a:pt x="4096" y="7435"/>
                  </a:cubicBezTo>
                  <a:cubicBezTo>
                    <a:pt x="3592" y="7435"/>
                    <a:pt x="3120" y="7246"/>
                    <a:pt x="2805" y="6900"/>
                  </a:cubicBezTo>
                  <a:cubicBezTo>
                    <a:pt x="2647" y="6742"/>
                    <a:pt x="2647" y="6522"/>
                    <a:pt x="2805" y="6396"/>
                  </a:cubicBezTo>
                  <a:cubicBezTo>
                    <a:pt x="2883" y="6317"/>
                    <a:pt x="2986" y="6278"/>
                    <a:pt x="3080" y="6278"/>
                  </a:cubicBezTo>
                  <a:cubicBezTo>
                    <a:pt x="3175" y="6278"/>
                    <a:pt x="3262" y="6317"/>
                    <a:pt x="3309" y="6396"/>
                  </a:cubicBezTo>
                  <a:cubicBezTo>
                    <a:pt x="3529" y="6616"/>
                    <a:pt x="3821" y="6727"/>
                    <a:pt x="4108" y="6727"/>
                  </a:cubicBezTo>
                  <a:cubicBezTo>
                    <a:pt x="4396" y="6727"/>
                    <a:pt x="4679" y="6616"/>
                    <a:pt x="4884" y="6396"/>
                  </a:cubicBezTo>
                  <a:cubicBezTo>
                    <a:pt x="4963" y="6317"/>
                    <a:pt x="5065" y="6278"/>
                    <a:pt x="5164" y="6278"/>
                  </a:cubicBezTo>
                  <a:close/>
                  <a:moveTo>
                    <a:pt x="1954" y="0"/>
                  </a:moveTo>
                  <a:lnTo>
                    <a:pt x="1" y="1954"/>
                  </a:lnTo>
                  <a:lnTo>
                    <a:pt x="1" y="5577"/>
                  </a:lnTo>
                  <a:cubicBezTo>
                    <a:pt x="1" y="7813"/>
                    <a:pt x="1860" y="9672"/>
                    <a:pt x="4096" y="9672"/>
                  </a:cubicBezTo>
                  <a:cubicBezTo>
                    <a:pt x="6365" y="9672"/>
                    <a:pt x="8192" y="7813"/>
                    <a:pt x="8192" y="5577"/>
                  </a:cubicBezTo>
                  <a:lnTo>
                    <a:pt x="8192" y="1954"/>
                  </a:lnTo>
                  <a:lnTo>
                    <a:pt x="6270" y="0"/>
                  </a:lnTo>
                  <a:cubicBezTo>
                    <a:pt x="5609" y="394"/>
                    <a:pt x="4860" y="591"/>
                    <a:pt x="4112" y="591"/>
                  </a:cubicBezTo>
                  <a:cubicBezTo>
                    <a:pt x="3364" y="591"/>
                    <a:pt x="2616" y="394"/>
                    <a:pt x="1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49"/>
            <p:cNvSpPr/>
            <p:nvPr/>
          </p:nvSpPr>
          <p:spPr>
            <a:xfrm>
              <a:off x="-55316150" y="3335975"/>
              <a:ext cx="18925" cy="63825"/>
            </a:xfrm>
            <a:custGeom>
              <a:avLst/>
              <a:gdLst/>
              <a:ahLst/>
              <a:cxnLst/>
              <a:rect l="l" t="t" r="r" b="b"/>
              <a:pathLst>
                <a:path w="757" h="2553" extrusionOk="0">
                  <a:moveTo>
                    <a:pt x="0" y="0"/>
                  </a:moveTo>
                  <a:lnTo>
                    <a:pt x="0" y="2552"/>
                  </a:lnTo>
                  <a:cubicBezTo>
                    <a:pt x="441" y="2269"/>
                    <a:pt x="756" y="1796"/>
                    <a:pt x="756" y="1260"/>
                  </a:cubicBezTo>
                  <a:cubicBezTo>
                    <a:pt x="756" y="693"/>
                    <a:pt x="473" y="22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1" name="Google Shape;2711;p49"/>
          <p:cNvGrpSpPr/>
          <p:nvPr/>
        </p:nvGrpSpPr>
        <p:grpSpPr>
          <a:xfrm>
            <a:off x="7669079" y="4068821"/>
            <a:ext cx="358971" cy="358971"/>
            <a:chOff x="-57173375" y="3198925"/>
            <a:chExt cx="319000" cy="319000"/>
          </a:xfrm>
        </p:grpSpPr>
        <p:sp>
          <p:nvSpPr>
            <p:cNvPr id="2712" name="Google Shape;2712;p49"/>
            <p:cNvSpPr/>
            <p:nvPr/>
          </p:nvSpPr>
          <p:spPr>
            <a:xfrm>
              <a:off x="-57120600" y="3237525"/>
              <a:ext cx="204800" cy="92825"/>
            </a:xfrm>
            <a:custGeom>
              <a:avLst/>
              <a:gdLst/>
              <a:ahLst/>
              <a:cxnLst/>
              <a:rect l="l" t="t" r="r" b="b"/>
              <a:pathLst>
                <a:path w="8192" h="3713" extrusionOk="0">
                  <a:moveTo>
                    <a:pt x="4096" y="0"/>
                  </a:moveTo>
                  <a:cubicBezTo>
                    <a:pt x="1954" y="0"/>
                    <a:pt x="189" y="1607"/>
                    <a:pt x="0" y="3686"/>
                  </a:cubicBezTo>
                  <a:cubicBezTo>
                    <a:pt x="81" y="3690"/>
                    <a:pt x="163" y="3692"/>
                    <a:pt x="245" y="3692"/>
                  </a:cubicBezTo>
                  <a:cubicBezTo>
                    <a:pt x="868" y="3692"/>
                    <a:pt x="1523" y="3579"/>
                    <a:pt x="2080" y="3245"/>
                  </a:cubicBezTo>
                  <a:cubicBezTo>
                    <a:pt x="2111" y="3182"/>
                    <a:pt x="2174" y="3056"/>
                    <a:pt x="2206" y="2993"/>
                  </a:cubicBezTo>
                  <a:cubicBezTo>
                    <a:pt x="2017" y="2615"/>
                    <a:pt x="1954" y="2237"/>
                    <a:pt x="2206" y="1890"/>
                  </a:cubicBezTo>
                  <a:cubicBezTo>
                    <a:pt x="2395" y="1512"/>
                    <a:pt x="2741" y="1323"/>
                    <a:pt x="3151" y="1323"/>
                  </a:cubicBezTo>
                  <a:cubicBezTo>
                    <a:pt x="3340" y="977"/>
                    <a:pt x="3686" y="725"/>
                    <a:pt x="4096" y="725"/>
                  </a:cubicBezTo>
                  <a:cubicBezTo>
                    <a:pt x="4474" y="725"/>
                    <a:pt x="4884" y="977"/>
                    <a:pt x="5041" y="1323"/>
                  </a:cubicBezTo>
                  <a:cubicBezTo>
                    <a:pt x="5419" y="1323"/>
                    <a:pt x="5829" y="1512"/>
                    <a:pt x="6018" y="1890"/>
                  </a:cubicBezTo>
                  <a:cubicBezTo>
                    <a:pt x="6207" y="2237"/>
                    <a:pt x="6207" y="2678"/>
                    <a:pt x="6018" y="2993"/>
                  </a:cubicBezTo>
                  <a:cubicBezTo>
                    <a:pt x="6049" y="3056"/>
                    <a:pt x="6112" y="3182"/>
                    <a:pt x="6144" y="3245"/>
                  </a:cubicBezTo>
                  <a:cubicBezTo>
                    <a:pt x="6654" y="3551"/>
                    <a:pt x="7206" y="3713"/>
                    <a:pt x="7783" y="3713"/>
                  </a:cubicBezTo>
                  <a:cubicBezTo>
                    <a:pt x="7918" y="3713"/>
                    <a:pt x="8054" y="3704"/>
                    <a:pt x="8192" y="3686"/>
                  </a:cubicBezTo>
                  <a:cubicBezTo>
                    <a:pt x="8003" y="1607"/>
                    <a:pt x="6207" y="0"/>
                    <a:pt x="40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9"/>
            <p:cNvSpPr/>
            <p:nvPr/>
          </p:nvSpPr>
          <p:spPr>
            <a:xfrm>
              <a:off x="-57053650" y="3273750"/>
              <a:ext cx="70100" cy="74850"/>
            </a:xfrm>
            <a:custGeom>
              <a:avLst/>
              <a:gdLst/>
              <a:ahLst/>
              <a:cxnLst/>
              <a:rect l="l" t="t" r="r" b="b"/>
              <a:pathLst>
                <a:path w="2804" h="2994" extrusionOk="0">
                  <a:moveTo>
                    <a:pt x="1418" y="1166"/>
                  </a:moveTo>
                  <a:cubicBezTo>
                    <a:pt x="1607" y="1166"/>
                    <a:pt x="1765" y="1323"/>
                    <a:pt x="1765" y="1544"/>
                  </a:cubicBezTo>
                  <a:cubicBezTo>
                    <a:pt x="1765" y="1733"/>
                    <a:pt x="1638" y="1891"/>
                    <a:pt x="1418" y="1891"/>
                  </a:cubicBezTo>
                  <a:cubicBezTo>
                    <a:pt x="1229" y="1891"/>
                    <a:pt x="1071" y="1733"/>
                    <a:pt x="1071" y="1544"/>
                  </a:cubicBezTo>
                  <a:cubicBezTo>
                    <a:pt x="1071" y="1323"/>
                    <a:pt x="1229" y="1166"/>
                    <a:pt x="1418" y="1166"/>
                  </a:cubicBezTo>
                  <a:close/>
                  <a:moveTo>
                    <a:pt x="1418" y="0"/>
                  </a:moveTo>
                  <a:cubicBezTo>
                    <a:pt x="1260" y="0"/>
                    <a:pt x="1103" y="126"/>
                    <a:pt x="1071" y="315"/>
                  </a:cubicBezTo>
                  <a:cubicBezTo>
                    <a:pt x="1019" y="497"/>
                    <a:pt x="860" y="615"/>
                    <a:pt x="664" y="615"/>
                  </a:cubicBezTo>
                  <a:cubicBezTo>
                    <a:pt x="623" y="615"/>
                    <a:pt x="580" y="610"/>
                    <a:pt x="536" y="599"/>
                  </a:cubicBezTo>
                  <a:cubicBezTo>
                    <a:pt x="492" y="573"/>
                    <a:pt x="447" y="561"/>
                    <a:pt x="402" y="561"/>
                  </a:cubicBezTo>
                  <a:cubicBezTo>
                    <a:pt x="284" y="561"/>
                    <a:pt x="172" y="642"/>
                    <a:pt x="126" y="756"/>
                  </a:cubicBezTo>
                  <a:cubicBezTo>
                    <a:pt x="32" y="914"/>
                    <a:pt x="63" y="1103"/>
                    <a:pt x="189" y="1197"/>
                  </a:cubicBezTo>
                  <a:cubicBezTo>
                    <a:pt x="347" y="1387"/>
                    <a:pt x="347" y="1639"/>
                    <a:pt x="189" y="1765"/>
                  </a:cubicBezTo>
                  <a:cubicBezTo>
                    <a:pt x="32" y="1891"/>
                    <a:pt x="0" y="2080"/>
                    <a:pt x="126" y="2237"/>
                  </a:cubicBezTo>
                  <a:cubicBezTo>
                    <a:pt x="175" y="2359"/>
                    <a:pt x="300" y="2406"/>
                    <a:pt x="427" y="2406"/>
                  </a:cubicBezTo>
                  <a:cubicBezTo>
                    <a:pt x="463" y="2406"/>
                    <a:pt x="500" y="2402"/>
                    <a:pt x="536" y="2395"/>
                  </a:cubicBezTo>
                  <a:cubicBezTo>
                    <a:pt x="580" y="2382"/>
                    <a:pt x="624" y="2376"/>
                    <a:pt x="667" y="2376"/>
                  </a:cubicBezTo>
                  <a:cubicBezTo>
                    <a:pt x="840" y="2376"/>
                    <a:pt x="996" y="2477"/>
                    <a:pt x="1071" y="2678"/>
                  </a:cubicBezTo>
                  <a:cubicBezTo>
                    <a:pt x="1103" y="2867"/>
                    <a:pt x="1260" y="2993"/>
                    <a:pt x="1418" y="2993"/>
                  </a:cubicBezTo>
                  <a:cubicBezTo>
                    <a:pt x="1575" y="2993"/>
                    <a:pt x="1733" y="2867"/>
                    <a:pt x="1765" y="2678"/>
                  </a:cubicBezTo>
                  <a:cubicBezTo>
                    <a:pt x="1789" y="2483"/>
                    <a:pt x="1946" y="2363"/>
                    <a:pt x="2118" y="2363"/>
                  </a:cubicBezTo>
                  <a:cubicBezTo>
                    <a:pt x="2168" y="2363"/>
                    <a:pt x="2219" y="2373"/>
                    <a:pt x="2269" y="2395"/>
                  </a:cubicBezTo>
                  <a:cubicBezTo>
                    <a:pt x="2309" y="2411"/>
                    <a:pt x="2354" y="2419"/>
                    <a:pt x="2399" y="2419"/>
                  </a:cubicBezTo>
                  <a:cubicBezTo>
                    <a:pt x="2530" y="2419"/>
                    <a:pt x="2663" y="2354"/>
                    <a:pt x="2710" y="2237"/>
                  </a:cubicBezTo>
                  <a:cubicBezTo>
                    <a:pt x="2804" y="2080"/>
                    <a:pt x="2741" y="1891"/>
                    <a:pt x="2647" y="1765"/>
                  </a:cubicBezTo>
                  <a:cubicBezTo>
                    <a:pt x="2489" y="1607"/>
                    <a:pt x="2489" y="1323"/>
                    <a:pt x="2647" y="1197"/>
                  </a:cubicBezTo>
                  <a:cubicBezTo>
                    <a:pt x="2804" y="1103"/>
                    <a:pt x="2804" y="914"/>
                    <a:pt x="2710" y="756"/>
                  </a:cubicBezTo>
                  <a:cubicBezTo>
                    <a:pt x="2663" y="640"/>
                    <a:pt x="2530" y="575"/>
                    <a:pt x="2399" y="575"/>
                  </a:cubicBezTo>
                  <a:cubicBezTo>
                    <a:pt x="2354" y="575"/>
                    <a:pt x="2309" y="583"/>
                    <a:pt x="2269" y="599"/>
                  </a:cubicBezTo>
                  <a:cubicBezTo>
                    <a:pt x="2235" y="609"/>
                    <a:pt x="2202" y="613"/>
                    <a:pt x="2170" y="613"/>
                  </a:cubicBezTo>
                  <a:cubicBezTo>
                    <a:pt x="1992" y="613"/>
                    <a:pt x="1845" y="475"/>
                    <a:pt x="1765" y="315"/>
                  </a:cubicBezTo>
                  <a:cubicBezTo>
                    <a:pt x="1733" y="126"/>
                    <a:pt x="1575" y="0"/>
                    <a:pt x="14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49"/>
            <p:cNvSpPr/>
            <p:nvPr/>
          </p:nvSpPr>
          <p:spPr>
            <a:xfrm>
              <a:off x="-57058375" y="3198925"/>
              <a:ext cx="82700" cy="26800"/>
            </a:xfrm>
            <a:custGeom>
              <a:avLst/>
              <a:gdLst/>
              <a:ahLst/>
              <a:cxnLst/>
              <a:rect l="l" t="t" r="r" b="b"/>
              <a:pathLst>
                <a:path w="3308" h="1072" extrusionOk="0">
                  <a:moveTo>
                    <a:pt x="1638" y="0"/>
                  </a:moveTo>
                  <a:cubicBezTo>
                    <a:pt x="882" y="0"/>
                    <a:pt x="252" y="441"/>
                    <a:pt x="0" y="1071"/>
                  </a:cubicBezTo>
                  <a:cubicBezTo>
                    <a:pt x="504" y="851"/>
                    <a:pt x="1040" y="756"/>
                    <a:pt x="1638" y="756"/>
                  </a:cubicBezTo>
                  <a:cubicBezTo>
                    <a:pt x="2206" y="756"/>
                    <a:pt x="2773" y="851"/>
                    <a:pt x="3308" y="1071"/>
                  </a:cubicBezTo>
                  <a:cubicBezTo>
                    <a:pt x="2993" y="441"/>
                    <a:pt x="2363" y="0"/>
                    <a:pt x="16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49"/>
            <p:cNvSpPr/>
            <p:nvPr/>
          </p:nvSpPr>
          <p:spPr>
            <a:xfrm>
              <a:off x="-57173375" y="3338325"/>
              <a:ext cx="319000" cy="179600"/>
            </a:xfrm>
            <a:custGeom>
              <a:avLst/>
              <a:gdLst/>
              <a:ahLst/>
              <a:cxnLst/>
              <a:rect l="l" t="t" r="r" b="b"/>
              <a:pathLst>
                <a:path w="12760" h="7184" extrusionOk="0">
                  <a:moveTo>
                    <a:pt x="4695" y="1198"/>
                  </a:moveTo>
                  <a:cubicBezTo>
                    <a:pt x="4915" y="1198"/>
                    <a:pt x="5073" y="1355"/>
                    <a:pt x="5073" y="1544"/>
                  </a:cubicBezTo>
                  <a:cubicBezTo>
                    <a:pt x="5073" y="1733"/>
                    <a:pt x="4915" y="1891"/>
                    <a:pt x="4695" y="1891"/>
                  </a:cubicBezTo>
                  <a:cubicBezTo>
                    <a:pt x="4506" y="1891"/>
                    <a:pt x="4348" y="1733"/>
                    <a:pt x="4348" y="1544"/>
                  </a:cubicBezTo>
                  <a:cubicBezTo>
                    <a:pt x="4348" y="1355"/>
                    <a:pt x="4506" y="1198"/>
                    <a:pt x="4695" y="1198"/>
                  </a:cubicBezTo>
                  <a:close/>
                  <a:moveTo>
                    <a:pt x="7688" y="1198"/>
                  </a:moveTo>
                  <a:cubicBezTo>
                    <a:pt x="7908" y="1198"/>
                    <a:pt x="8066" y="1355"/>
                    <a:pt x="8066" y="1544"/>
                  </a:cubicBezTo>
                  <a:cubicBezTo>
                    <a:pt x="8066" y="1733"/>
                    <a:pt x="7940" y="1891"/>
                    <a:pt x="7688" y="1891"/>
                  </a:cubicBezTo>
                  <a:cubicBezTo>
                    <a:pt x="7499" y="1891"/>
                    <a:pt x="7341" y="1733"/>
                    <a:pt x="7341" y="1544"/>
                  </a:cubicBezTo>
                  <a:cubicBezTo>
                    <a:pt x="7341" y="1355"/>
                    <a:pt x="7499" y="1198"/>
                    <a:pt x="7688" y="1198"/>
                  </a:cubicBezTo>
                  <a:close/>
                  <a:moveTo>
                    <a:pt x="946" y="2805"/>
                  </a:moveTo>
                  <a:cubicBezTo>
                    <a:pt x="1198" y="3151"/>
                    <a:pt x="1639" y="3403"/>
                    <a:pt x="2111" y="3403"/>
                  </a:cubicBezTo>
                  <a:cubicBezTo>
                    <a:pt x="2111" y="3844"/>
                    <a:pt x="1765" y="4128"/>
                    <a:pt x="1355" y="4128"/>
                  </a:cubicBezTo>
                  <a:cubicBezTo>
                    <a:pt x="977" y="4128"/>
                    <a:pt x="631" y="3781"/>
                    <a:pt x="631" y="3403"/>
                  </a:cubicBezTo>
                  <a:cubicBezTo>
                    <a:pt x="631" y="3151"/>
                    <a:pt x="725" y="2931"/>
                    <a:pt x="946" y="2805"/>
                  </a:cubicBezTo>
                  <a:close/>
                  <a:moveTo>
                    <a:pt x="11531" y="2805"/>
                  </a:moveTo>
                  <a:cubicBezTo>
                    <a:pt x="11720" y="2931"/>
                    <a:pt x="11846" y="3151"/>
                    <a:pt x="11846" y="3403"/>
                  </a:cubicBezTo>
                  <a:cubicBezTo>
                    <a:pt x="11846" y="3844"/>
                    <a:pt x="11531" y="4128"/>
                    <a:pt x="11090" y="4128"/>
                  </a:cubicBezTo>
                  <a:cubicBezTo>
                    <a:pt x="10681" y="4128"/>
                    <a:pt x="10334" y="3781"/>
                    <a:pt x="10334" y="3403"/>
                  </a:cubicBezTo>
                  <a:cubicBezTo>
                    <a:pt x="10807" y="3403"/>
                    <a:pt x="11248" y="3151"/>
                    <a:pt x="11531" y="2805"/>
                  </a:cubicBezTo>
                  <a:close/>
                  <a:moveTo>
                    <a:pt x="7302" y="3718"/>
                  </a:moveTo>
                  <a:cubicBezTo>
                    <a:pt x="7396" y="3718"/>
                    <a:pt x="7483" y="3750"/>
                    <a:pt x="7530" y="3813"/>
                  </a:cubicBezTo>
                  <a:cubicBezTo>
                    <a:pt x="7688" y="3939"/>
                    <a:pt x="7688" y="4191"/>
                    <a:pt x="7530" y="4348"/>
                  </a:cubicBezTo>
                  <a:cubicBezTo>
                    <a:pt x="7184" y="4695"/>
                    <a:pt x="6711" y="4884"/>
                    <a:pt x="6238" y="4884"/>
                  </a:cubicBezTo>
                  <a:cubicBezTo>
                    <a:pt x="5766" y="4884"/>
                    <a:pt x="5262" y="4695"/>
                    <a:pt x="4947" y="4348"/>
                  </a:cubicBezTo>
                  <a:cubicBezTo>
                    <a:pt x="4789" y="4191"/>
                    <a:pt x="4789" y="3939"/>
                    <a:pt x="4947" y="3813"/>
                  </a:cubicBezTo>
                  <a:cubicBezTo>
                    <a:pt x="5026" y="3750"/>
                    <a:pt x="5120" y="3718"/>
                    <a:pt x="5211" y="3718"/>
                  </a:cubicBezTo>
                  <a:cubicBezTo>
                    <a:pt x="5301" y="3718"/>
                    <a:pt x="5388" y="3750"/>
                    <a:pt x="5451" y="3813"/>
                  </a:cubicBezTo>
                  <a:cubicBezTo>
                    <a:pt x="5671" y="4033"/>
                    <a:pt x="5955" y="4144"/>
                    <a:pt x="6238" y="4144"/>
                  </a:cubicBezTo>
                  <a:cubicBezTo>
                    <a:pt x="6522" y="4144"/>
                    <a:pt x="6806" y="4033"/>
                    <a:pt x="7026" y="3813"/>
                  </a:cubicBezTo>
                  <a:cubicBezTo>
                    <a:pt x="7105" y="3750"/>
                    <a:pt x="7207" y="3718"/>
                    <a:pt x="7302" y="3718"/>
                  </a:cubicBezTo>
                  <a:close/>
                  <a:moveTo>
                    <a:pt x="4317" y="1"/>
                  </a:moveTo>
                  <a:cubicBezTo>
                    <a:pt x="3781" y="284"/>
                    <a:pt x="3119" y="410"/>
                    <a:pt x="2552" y="410"/>
                  </a:cubicBezTo>
                  <a:cubicBezTo>
                    <a:pt x="2426" y="410"/>
                    <a:pt x="2300" y="410"/>
                    <a:pt x="2206" y="379"/>
                  </a:cubicBezTo>
                  <a:lnTo>
                    <a:pt x="2206" y="410"/>
                  </a:lnTo>
                  <a:cubicBezTo>
                    <a:pt x="1355" y="410"/>
                    <a:pt x="694" y="1072"/>
                    <a:pt x="694" y="1891"/>
                  </a:cubicBezTo>
                  <a:cubicBezTo>
                    <a:pt x="694" y="1985"/>
                    <a:pt x="694" y="2017"/>
                    <a:pt x="725" y="2112"/>
                  </a:cubicBezTo>
                  <a:cubicBezTo>
                    <a:pt x="253" y="2364"/>
                    <a:pt x="0" y="2836"/>
                    <a:pt x="0" y="3403"/>
                  </a:cubicBezTo>
                  <a:cubicBezTo>
                    <a:pt x="0" y="4222"/>
                    <a:pt x="662" y="4884"/>
                    <a:pt x="1481" y="4884"/>
                  </a:cubicBezTo>
                  <a:cubicBezTo>
                    <a:pt x="1891" y="4884"/>
                    <a:pt x="2237" y="4726"/>
                    <a:pt x="2521" y="4506"/>
                  </a:cubicBezTo>
                  <a:cubicBezTo>
                    <a:pt x="3088" y="6050"/>
                    <a:pt x="4632" y="7184"/>
                    <a:pt x="6364" y="7184"/>
                  </a:cubicBezTo>
                  <a:cubicBezTo>
                    <a:pt x="8097" y="7184"/>
                    <a:pt x="9641" y="6050"/>
                    <a:pt x="10240" y="4506"/>
                  </a:cubicBezTo>
                  <a:cubicBezTo>
                    <a:pt x="10492" y="4726"/>
                    <a:pt x="10870" y="4884"/>
                    <a:pt x="11248" y="4884"/>
                  </a:cubicBezTo>
                  <a:cubicBezTo>
                    <a:pt x="12067" y="4884"/>
                    <a:pt x="12760" y="4222"/>
                    <a:pt x="12760" y="3403"/>
                  </a:cubicBezTo>
                  <a:cubicBezTo>
                    <a:pt x="12571" y="2836"/>
                    <a:pt x="12256" y="2364"/>
                    <a:pt x="11846" y="2112"/>
                  </a:cubicBezTo>
                  <a:lnTo>
                    <a:pt x="11846" y="1891"/>
                  </a:lnTo>
                  <a:cubicBezTo>
                    <a:pt x="11846" y="1072"/>
                    <a:pt x="11153" y="410"/>
                    <a:pt x="10334" y="410"/>
                  </a:cubicBezTo>
                  <a:lnTo>
                    <a:pt x="10334" y="379"/>
                  </a:lnTo>
                  <a:cubicBezTo>
                    <a:pt x="10208" y="379"/>
                    <a:pt x="10114" y="410"/>
                    <a:pt x="9988" y="410"/>
                  </a:cubicBezTo>
                  <a:cubicBezTo>
                    <a:pt x="9357" y="410"/>
                    <a:pt x="8727" y="253"/>
                    <a:pt x="8160" y="1"/>
                  </a:cubicBezTo>
                  <a:lnTo>
                    <a:pt x="8160" y="32"/>
                  </a:lnTo>
                  <a:cubicBezTo>
                    <a:pt x="7971" y="410"/>
                    <a:pt x="7593" y="599"/>
                    <a:pt x="7184" y="599"/>
                  </a:cubicBezTo>
                  <a:cubicBezTo>
                    <a:pt x="6995" y="946"/>
                    <a:pt x="6648" y="1198"/>
                    <a:pt x="6238" y="1198"/>
                  </a:cubicBezTo>
                  <a:cubicBezTo>
                    <a:pt x="5860" y="1198"/>
                    <a:pt x="5451" y="946"/>
                    <a:pt x="5293" y="599"/>
                  </a:cubicBezTo>
                  <a:cubicBezTo>
                    <a:pt x="4852" y="599"/>
                    <a:pt x="4506" y="410"/>
                    <a:pt x="4317" y="32"/>
                  </a:cubicBezTo>
                  <a:lnTo>
                    <a:pt x="4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6" name="Google Shape;2716;p49"/>
          <p:cNvGrpSpPr/>
          <p:nvPr/>
        </p:nvGrpSpPr>
        <p:grpSpPr>
          <a:xfrm>
            <a:off x="6408372" y="4069274"/>
            <a:ext cx="314662" cy="358099"/>
            <a:chOff x="-52832000" y="3192625"/>
            <a:chExt cx="279625" cy="318225"/>
          </a:xfrm>
        </p:grpSpPr>
        <p:sp>
          <p:nvSpPr>
            <p:cNvPr id="2717" name="Google Shape;2717;p49"/>
            <p:cNvSpPr/>
            <p:nvPr/>
          </p:nvSpPr>
          <p:spPr>
            <a:xfrm>
              <a:off x="-52574450" y="3306025"/>
              <a:ext cx="22075" cy="110300"/>
            </a:xfrm>
            <a:custGeom>
              <a:avLst/>
              <a:gdLst/>
              <a:ahLst/>
              <a:cxnLst/>
              <a:rect l="l" t="t" r="r" b="b"/>
              <a:pathLst>
                <a:path w="883" h="4412" extrusionOk="0">
                  <a:moveTo>
                    <a:pt x="1" y="1"/>
                  </a:moveTo>
                  <a:lnTo>
                    <a:pt x="1" y="1"/>
                  </a:lnTo>
                  <a:cubicBezTo>
                    <a:pt x="95" y="348"/>
                    <a:pt x="127" y="726"/>
                    <a:pt x="127" y="1104"/>
                  </a:cubicBezTo>
                  <a:lnTo>
                    <a:pt x="127" y="3939"/>
                  </a:lnTo>
                  <a:cubicBezTo>
                    <a:pt x="127" y="4097"/>
                    <a:pt x="127" y="4254"/>
                    <a:pt x="95" y="4412"/>
                  </a:cubicBezTo>
                  <a:cubicBezTo>
                    <a:pt x="537" y="4254"/>
                    <a:pt x="883" y="3876"/>
                    <a:pt x="883" y="3341"/>
                  </a:cubicBezTo>
                  <a:lnTo>
                    <a:pt x="883" y="1104"/>
                  </a:lnTo>
                  <a:cubicBezTo>
                    <a:pt x="883" y="600"/>
                    <a:pt x="537" y="12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49"/>
            <p:cNvSpPr/>
            <p:nvPr/>
          </p:nvSpPr>
          <p:spPr>
            <a:xfrm>
              <a:off x="-52826475" y="3192625"/>
              <a:ext cx="267800" cy="100050"/>
            </a:xfrm>
            <a:custGeom>
              <a:avLst/>
              <a:gdLst/>
              <a:ahLst/>
              <a:cxnLst/>
              <a:rect l="l" t="t" r="r" b="b"/>
              <a:pathLst>
                <a:path w="10712" h="4002" extrusionOk="0">
                  <a:moveTo>
                    <a:pt x="5356" y="0"/>
                  </a:moveTo>
                  <a:cubicBezTo>
                    <a:pt x="2836" y="0"/>
                    <a:pt x="725" y="1670"/>
                    <a:pt x="0" y="4001"/>
                  </a:cubicBezTo>
                  <a:cubicBezTo>
                    <a:pt x="284" y="3844"/>
                    <a:pt x="567" y="3749"/>
                    <a:pt x="882" y="3749"/>
                  </a:cubicBezTo>
                  <a:cubicBezTo>
                    <a:pt x="1639" y="2017"/>
                    <a:pt x="3371" y="756"/>
                    <a:pt x="5356" y="756"/>
                  </a:cubicBezTo>
                  <a:cubicBezTo>
                    <a:pt x="7373" y="756"/>
                    <a:pt x="9105" y="1985"/>
                    <a:pt x="9861" y="3749"/>
                  </a:cubicBezTo>
                  <a:cubicBezTo>
                    <a:pt x="10176" y="3749"/>
                    <a:pt x="10492" y="3844"/>
                    <a:pt x="10712" y="4001"/>
                  </a:cubicBezTo>
                  <a:cubicBezTo>
                    <a:pt x="10019" y="1702"/>
                    <a:pt x="7877" y="0"/>
                    <a:pt x="5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49"/>
            <p:cNvSpPr/>
            <p:nvPr/>
          </p:nvSpPr>
          <p:spPr>
            <a:xfrm>
              <a:off x="-52794975" y="3361175"/>
              <a:ext cx="204800" cy="149675"/>
            </a:xfrm>
            <a:custGeom>
              <a:avLst/>
              <a:gdLst/>
              <a:ahLst/>
              <a:cxnLst/>
              <a:rect l="l" t="t" r="r" b="b"/>
              <a:pathLst>
                <a:path w="8192" h="5987" extrusionOk="0">
                  <a:moveTo>
                    <a:pt x="5132" y="2560"/>
                  </a:moveTo>
                  <a:cubicBezTo>
                    <a:pt x="5230" y="2560"/>
                    <a:pt x="5325" y="2599"/>
                    <a:pt x="5388" y="2678"/>
                  </a:cubicBezTo>
                  <a:cubicBezTo>
                    <a:pt x="5577" y="2836"/>
                    <a:pt x="5577" y="3088"/>
                    <a:pt x="5419" y="3182"/>
                  </a:cubicBezTo>
                  <a:cubicBezTo>
                    <a:pt x="5073" y="3560"/>
                    <a:pt x="4569" y="3749"/>
                    <a:pt x="4096" y="3749"/>
                  </a:cubicBezTo>
                  <a:cubicBezTo>
                    <a:pt x="3592" y="3749"/>
                    <a:pt x="3120" y="3560"/>
                    <a:pt x="2773" y="3182"/>
                  </a:cubicBezTo>
                  <a:cubicBezTo>
                    <a:pt x="2615" y="3025"/>
                    <a:pt x="2615" y="2804"/>
                    <a:pt x="2773" y="2678"/>
                  </a:cubicBezTo>
                  <a:cubicBezTo>
                    <a:pt x="2852" y="2599"/>
                    <a:pt x="2946" y="2560"/>
                    <a:pt x="3037" y="2560"/>
                  </a:cubicBezTo>
                  <a:cubicBezTo>
                    <a:pt x="3127" y="2560"/>
                    <a:pt x="3214" y="2599"/>
                    <a:pt x="3277" y="2678"/>
                  </a:cubicBezTo>
                  <a:cubicBezTo>
                    <a:pt x="3498" y="2899"/>
                    <a:pt x="3781" y="3009"/>
                    <a:pt x="4065" y="3009"/>
                  </a:cubicBezTo>
                  <a:cubicBezTo>
                    <a:pt x="4348" y="3009"/>
                    <a:pt x="4632" y="2899"/>
                    <a:pt x="4852" y="2678"/>
                  </a:cubicBezTo>
                  <a:cubicBezTo>
                    <a:pt x="4931" y="2599"/>
                    <a:pt x="5033" y="2560"/>
                    <a:pt x="5132" y="2560"/>
                  </a:cubicBezTo>
                  <a:close/>
                  <a:moveTo>
                    <a:pt x="1" y="0"/>
                  </a:moveTo>
                  <a:lnTo>
                    <a:pt x="1" y="1859"/>
                  </a:lnTo>
                  <a:cubicBezTo>
                    <a:pt x="1" y="2993"/>
                    <a:pt x="473" y="4127"/>
                    <a:pt x="1355" y="4915"/>
                  </a:cubicBezTo>
                  <a:cubicBezTo>
                    <a:pt x="2111" y="5640"/>
                    <a:pt x="3088" y="5986"/>
                    <a:pt x="4096" y="5986"/>
                  </a:cubicBezTo>
                  <a:lnTo>
                    <a:pt x="4506" y="5986"/>
                  </a:lnTo>
                  <a:cubicBezTo>
                    <a:pt x="6585" y="5797"/>
                    <a:pt x="8192" y="3907"/>
                    <a:pt x="8192" y="1733"/>
                  </a:cubicBezTo>
                  <a:lnTo>
                    <a:pt x="8192" y="32"/>
                  </a:lnTo>
                  <a:cubicBezTo>
                    <a:pt x="8192" y="1261"/>
                    <a:pt x="7215" y="2237"/>
                    <a:pt x="5955" y="2237"/>
                  </a:cubicBezTo>
                  <a:cubicBezTo>
                    <a:pt x="5167" y="2237"/>
                    <a:pt x="4506" y="1859"/>
                    <a:pt x="4096" y="1229"/>
                  </a:cubicBezTo>
                  <a:cubicBezTo>
                    <a:pt x="3718" y="1796"/>
                    <a:pt x="2994" y="2237"/>
                    <a:pt x="2269" y="2237"/>
                  </a:cubicBezTo>
                  <a:cubicBezTo>
                    <a:pt x="1040" y="2237"/>
                    <a:pt x="1" y="1261"/>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49"/>
            <p:cNvSpPr/>
            <p:nvPr/>
          </p:nvSpPr>
          <p:spPr>
            <a:xfrm>
              <a:off x="-52791025" y="3231225"/>
              <a:ext cx="137850" cy="74825"/>
            </a:xfrm>
            <a:custGeom>
              <a:avLst/>
              <a:gdLst/>
              <a:ahLst/>
              <a:cxnLst/>
              <a:rect l="l" t="t" r="r" b="b"/>
              <a:pathLst>
                <a:path w="5514" h="2993" extrusionOk="0">
                  <a:moveTo>
                    <a:pt x="3938" y="0"/>
                  </a:moveTo>
                  <a:cubicBezTo>
                    <a:pt x="2048" y="0"/>
                    <a:pt x="473" y="1260"/>
                    <a:pt x="0" y="2993"/>
                  </a:cubicBezTo>
                  <a:lnTo>
                    <a:pt x="1701" y="2993"/>
                  </a:lnTo>
                  <a:cubicBezTo>
                    <a:pt x="3434" y="2993"/>
                    <a:pt x="4946" y="1890"/>
                    <a:pt x="5513" y="315"/>
                  </a:cubicBezTo>
                  <a:cubicBezTo>
                    <a:pt x="5041" y="126"/>
                    <a:pt x="4505" y="0"/>
                    <a:pt x="39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49"/>
            <p:cNvSpPr/>
            <p:nvPr/>
          </p:nvSpPr>
          <p:spPr>
            <a:xfrm>
              <a:off x="-52683125" y="3361950"/>
              <a:ext cx="74825" cy="37850"/>
            </a:xfrm>
            <a:custGeom>
              <a:avLst/>
              <a:gdLst/>
              <a:ahLst/>
              <a:cxnLst/>
              <a:rect l="l" t="t" r="r" b="b"/>
              <a:pathLst>
                <a:path w="2993" h="1514" extrusionOk="0">
                  <a:moveTo>
                    <a:pt x="0" y="1"/>
                  </a:moveTo>
                  <a:cubicBezTo>
                    <a:pt x="0" y="851"/>
                    <a:pt x="662" y="1513"/>
                    <a:pt x="1481" y="1513"/>
                  </a:cubicBezTo>
                  <a:cubicBezTo>
                    <a:pt x="2300" y="1513"/>
                    <a:pt x="2993" y="820"/>
                    <a:pt x="29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49"/>
            <p:cNvSpPr/>
            <p:nvPr/>
          </p:nvSpPr>
          <p:spPr>
            <a:xfrm>
              <a:off x="-52794975" y="3247750"/>
              <a:ext cx="204800" cy="104000"/>
            </a:xfrm>
            <a:custGeom>
              <a:avLst/>
              <a:gdLst/>
              <a:ahLst/>
              <a:cxnLst/>
              <a:rect l="l" t="t" r="r" b="b"/>
              <a:pathLst>
                <a:path w="8192" h="4160" extrusionOk="0">
                  <a:moveTo>
                    <a:pt x="6365" y="1"/>
                  </a:moveTo>
                  <a:cubicBezTo>
                    <a:pt x="5640" y="1828"/>
                    <a:pt x="3876" y="3025"/>
                    <a:pt x="1859" y="3025"/>
                  </a:cubicBezTo>
                  <a:lnTo>
                    <a:pt x="1" y="3025"/>
                  </a:lnTo>
                  <a:lnTo>
                    <a:pt x="1" y="3403"/>
                  </a:lnTo>
                  <a:lnTo>
                    <a:pt x="1" y="4159"/>
                  </a:lnTo>
                  <a:cubicBezTo>
                    <a:pt x="1" y="3939"/>
                    <a:pt x="158" y="3781"/>
                    <a:pt x="379" y="3781"/>
                  </a:cubicBezTo>
                  <a:lnTo>
                    <a:pt x="7814" y="3781"/>
                  </a:lnTo>
                  <a:cubicBezTo>
                    <a:pt x="8003" y="3781"/>
                    <a:pt x="8160" y="3939"/>
                    <a:pt x="8160" y="4159"/>
                  </a:cubicBezTo>
                  <a:lnTo>
                    <a:pt x="8160" y="3403"/>
                  </a:lnTo>
                  <a:cubicBezTo>
                    <a:pt x="8192" y="2017"/>
                    <a:pt x="7467" y="757"/>
                    <a:pt x="63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49"/>
            <p:cNvSpPr/>
            <p:nvPr/>
          </p:nvSpPr>
          <p:spPr>
            <a:xfrm>
              <a:off x="-52776850" y="3361950"/>
              <a:ext cx="74825" cy="37850"/>
            </a:xfrm>
            <a:custGeom>
              <a:avLst/>
              <a:gdLst/>
              <a:ahLst/>
              <a:cxnLst/>
              <a:rect l="l" t="t" r="r" b="b"/>
              <a:pathLst>
                <a:path w="2993" h="1514" extrusionOk="0">
                  <a:moveTo>
                    <a:pt x="0" y="1"/>
                  </a:moveTo>
                  <a:cubicBezTo>
                    <a:pt x="0" y="851"/>
                    <a:pt x="662" y="1513"/>
                    <a:pt x="1481" y="1513"/>
                  </a:cubicBezTo>
                  <a:cubicBezTo>
                    <a:pt x="2332" y="1513"/>
                    <a:pt x="2993" y="820"/>
                    <a:pt x="29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49"/>
            <p:cNvSpPr/>
            <p:nvPr/>
          </p:nvSpPr>
          <p:spPr>
            <a:xfrm>
              <a:off x="-52832000" y="3306025"/>
              <a:ext cx="21300" cy="110300"/>
            </a:xfrm>
            <a:custGeom>
              <a:avLst/>
              <a:gdLst/>
              <a:ahLst/>
              <a:cxnLst/>
              <a:rect l="l" t="t" r="r" b="b"/>
              <a:pathLst>
                <a:path w="852" h="4412" extrusionOk="0">
                  <a:moveTo>
                    <a:pt x="851" y="1"/>
                  </a:moveTo>
                  <a:cubicBezTo>
                    <a:pt x="347" y="127"/>
                    <a:pt x="1" y="568"/>
                    <a:pt x="1" y="1104"/>
                  </a:cubicBezTo>
                  <a:lnTo>
                    <a:pt x="1" y="3341"/>
                  </a:lnTo>
                  <a:cubicBezTo>
                    <a:pt x="1" y="3813"/>
                    <a:pt x="316" y="4254"/>
                    <a:pt x="757" y="4412"/>
                  </a:cubicBezTo>
                  <a:lnTo>
                    <a:pt x="757" y="4097"/>
                  </a:lnTo>
                  <a:lnTo>
                    <a:pt x="757" y="3341"/>
                  </a:lnTo>
                  <a:lnTo>
                    <a:pt x="757" y="1104"/>
                  </a:lnTo>
                  <a:cubicBezTo>
                    <a:pt x="757" y="726"/>
                    <a:pt x="788" y="348"/>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Text&#10;&#10;Description automatically generated">
            <a:extLst>
              <a:ext uri="{FF2B5EF4-FFF2-40B4-BE49-F238E27FC236}">
                <a16:creationId xmlns:a16="http://schemas.microsoft.com/office/drawing/2014/main" id="{94515E69-CFFD-F8E3-1F4D-DD10D0F87BFB}"/>
              </a:ext>
            </a:extLst>
          </p:cNvPr>
          <p:cNvPicPr>
            <a:picLocks noChangeAspect="1"/>
          </p:cNvPicPr>
          <p:nvPr/>
        </p:nvPicPr>
        <p:blipFill>
          <a:blip r:embed="rId3"/>
          <a:stretch>
            <a:fillRect/>
          </a:stretch>
        </p:blipFill>
        <p:spPr>
          <a:xfrm>
            <a:off x="0" y="410638"/>
            <a:ext cx="9144000" cy="432222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28"/>
        <p:cNvGrpSpPr/>
        <p:nvPr/>
      </p:nvGrpSpPr>
      <p:grpSpPr>
        <a:xfrm>
          <a:off x="0" y="0"/>
          <a:ext cx="0" cy="0"/>
          <a:chOff x="0" y="0"/>
          <a:chExt cx="0" cy="0"/>
        </a:xfrm>
      </p:grpSpPr>
      <p:sp>
        <p:nvSpPr>
          <p:cNvPr id="2729" name="Google Shape;2729;p50"/>
          <p:cNvSpPr txBox="1">
            <a:spLocks noGrp="1"/>
          </p:cNvSpPr>
          <p:nvPr>
            <p:ph type="title"/>
          </p:nvPr>
        </p:nvSpPr>
        <p:spPr>
          <a:xfrm>
            <a:off x="2751831" y="2550140"/>
            <a:ext cx="3640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History</a:t>
            </a:r>
            <a:endParaRPr dirty="0"/>
          </a:p>
        </p:txBody>
      </p:sp>
      <p:sp>
        <p:nvSpPr>
          <p:cNvPr id="2731" name="Google Shape;2731;p50"/>
          <p:cNvSpPr txBox="1">
            <a:spLocks noGrp="1"/>
          </p:cNvSpPr>
          <p:nvPr>
            <p:ph type="subTitle" idx="1"/>
          </p:nvPr>
        </p:nvSpPr>
        <p:spPr>
          <a:xfrm>
            <a:off x="3133500" y="3404435"/>
            <a:ext cx="2877000" cy="60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You can enter a subtitle here if you need it</a:t>
            </a:r>
            <a:endParaRPr dirty="0"/>
          </a:p>
        </p:txBody>
      </p:sp>
      <p:sp>
        <p:nvSpPr>
          <p:cNvPr id="3" name="Title 2">
            <a:extLst>
              <a:ext uri="{FF2B5EF4-FFF2-40B4-BE49-F238E27FC236}">
                <a16:creationId xmlns:a16="http://schemas.microsoft.com/office/drawing/2014/main" id="{A808BB89-BF62-8318-DA39-B6E2EB8A8955}"/>
              </a:ext>
            </a:extLst>
          </p:cNvPr>
          <p:cNvSpPr>
            <a:spLocks noGrp="1"/>
          </p:cNvSpPr>
          <p:nvPr>
            <p:ph type="title" idx="2"/>
          </p:nvPr>
        </p:nvSpPr>
        <p:spPr>
          <a:xfrm>
            <a:off x="3977699" y="1210051"/>
            <a:ext cx="3193121" cy="1188600"/>
          </a:xfrm>
        </p:spPr>
        <p:txBody>
          <a:bodyPr/>
          <a:lstStyle/>
          <a:p>
            <a:r>
              <a:rPr lang="en-US" sz="2400" dirty="0" err="1"/>
              <a:t>Tampilan</a:t>
            </a:r>
            <a:r>
              <a:rPr lang="en-US" sz="2400" dirty="0"/>
              <a:t> </a:t>
            </a:r>
            <a:r>
              <a:rPr lang="en-US" sz="2400" dirty="0" err="1"/>
              <a:t>Luaran</a:t>
            </a:r>
            <a:r>
              <a:rPr lang="en-US" sz="2400" dirty="0"/>
              <a:t> Program</a:t>
            </a:r>
          </a:p>
        </p:txBody>
      </p:sp>
      <p:pic>
        <p:nvPicPr>
          <p:cNvPr id="5" name="Picture 4" descr="Text&#10;&#10;Description automatically generated">
            <a:extLst>
              <a:ext uri="{FF2B5EF4-FFF2-40B4-BE49-F238E27FC236}">
                <a16:creationId xmlns:a16="http://schemas.microsoft.com/office/drawing/2014/main" id="{D6B54C56-2C67-0B93-457B-BC12C1942AD9}"/>
              </a:ext>
            </a:extLst>
          </p:cNvPr>
          <p:cNvPicPr>
            <a:picLocks noChangeAspect="1"/>
          </p:cNvPicPr>
          <p:nvPr/>
        </p:nvPicPr>
        <p:blipFill>
          <a:blip r:embed="rId3"/>
          <a:stretch>
            <a:fillRect/>
          </a:stretch>
        </p:blipFill>
        <p:spPr>
          <a:xfrm>
            <a:off x="-47711" y="2293262"/>
            <a:ext cx="6058211" cy="283224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35"/>
        <p:cNvGrpSpPr/>
        <p:nvPr/>
      </p:nvGrpSpPr>
      <p:grpSpPr>
        <a:xfrm>
          <a:off x="0" y="0"/>
          <a:ext cx="0" cy="0"/>
          <a:chOff x="0" y="0"/>
          <a:chExt cx="0" cy="0"/>
        </a:xfrm>
      </p:grpSpPr>
      <p:sp>
        <p:nvSpPr>
          <p:cNvPr id="2736" name="Google Shape;2736;p51"/>
          <p:cNvSpPr txBox="1">
            <a:spLocks noGrp="1"/>
          </p:cNvSpPr>
          <p:nvPr>
            <p:ph type="title"/>
          </p:nvPr>
        </p:nvSpPr>
        <p:spPr>
          <a:xfrm>
            <a:off x="2328872" y="887025"/>
            <a:ext cx="4215000" cy="103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Unggahan Halama Projek Github</a:t>
            </a:r>
            <a:endParaRPr dirty="0">
              <a:solidFill>
                <a:schemeClr val="lt2"/>
              </a:solidFill>
            </a:endParaRPr>
          </a:p>
        </p:txBody>
      </p:sp>
      <p:sp>
        <p:nvSpPr>
          <p:cNvPr id="2737" name="Google Shape;2737;p51"/>
          <p:cNvSpPr txBox="1">
            <a:spLocks noGrp="1"/>
          </p:cNvSpPr>
          <p:nvPr>
            <p:ph type="body" idx="1"/>
          </p:nvPr>
        </p:nvSpPr>
        <p:spPr>
          <a:xfrm>
            <a:off x="2328866" y="1843575"/>
            <a:ext cx="4484700" cy="2436000"/>
          </a:xfrm>
          <a:prstGeom prst="rect">
            <a:avLst/>
          </a:prstGeom>
        </p:spPr>
        <p:txBody>
          <a:bodyPr spcFirstLastPara="1" wrap="square" lIns="91425" tIns="91425" rIns="91425" bIns="91425" anchor="ctr" anchorCtr="0">
            <a:noAutofit/>
          </a:bodyPr>
          <a:lstStyle/>
          <a:p>
            <a:pPr marL="320040" lvl="0" indent="-228600" algn="l" rtl="0">
              <a:spcBef>
                <a:spcPts val="0"/>
              </a:spcBef>
              <a:spcAft>
                <a:spcPts val="0"/>
              </a:spcAft>
              <a:buNone/>
            </a:pPr>
            <a:r>
              <a:rPr lang="en" dirty="0"/>
              <a:t>Do you know what helps you make your point clear?</a:t>
            </a:r>
            <a:endParaRPr dirty="0"/>
          </a:p>
          <a:p>
            <a:pPr marL="320040" lvl="0" indent="-228600" algn="l" rtl="0">
              <a:spcBef>
                <a:spcPts val="0"/>
              </a:spcBef>
              <a:spcAft>
                <a:spcPts val="0"/>
              </a:spcAft>
              <a:buNone/>
            </a:pPr>
            <a:r>
              <a:rPr lang="en" dirty="0"/>
              <a:t>Lists like this one:</a:t>
            </a:r>
            <a:endParaRPr dirty="0"/>
          </a:p>
          <a:p>
            <a:pPr marL="457200" lvl="0" indent="-317500" algn="l" rtl="0">
              <a:spcBef>
                <a:spcPts val="1600"/>
              </a:spcBef>
              <a:spcAft>
                <a:spcPts val="0"/>
              </a:spcAft>
              <a:buClr>
                <a:schemeClr val="accent1"/>
              </a:buClr>
              <a:buSzPts val="1400"/>
              <a:buChar char="●"/>
            </a:pPr>
            <a:r>
              <a:rPr lang="en" dirty="0"/>
              <a:t>They’re simple </a:t>
            </a:r>
            <a:endParaRPr dirty="0"/>
          </a:p>
          <a:p>
            <a:pPr marL="457200" lvl="0" indent="-317500" algn="l" rtl="0">
              <a:spcBef>
                <a:spcPts val="0"/>
              </a:spcBef>
              <a:spcAft>
                <a:spcPts val="0"/>
              </a:spcAft>
              <a:buClr>
                <a:schemeClr val="accent1"/>
              </a:buClr>
              <a:buSzPts val="1400"/>
              <a:buChar char="●"/>
            </a:pPr>
            <a:r>
              <a:rPr lang="en" dirty="0"/>
              <a:t>You can organize your ideas clearly</a:t>
            </a:r>
            <a:endParaRPr dirty="0"/>
          </a:p>
          <a:p>
            <a:pPr marL="457200" lvl="0" indent="-317500" algn="l" rtl="0">
              <a:spcBef>
                <a:spcPts val="0"/>
              </a:spcBef>
              <a:spcAft>
                <a:spcPts val="0"/>
              </a:spcAft>
              <a:buClr>
                <a:schemeClr val="accent1"/>
              </a:buClr>
              <a:buSzPts val="1400"/>
              <a:buChar char="●"/>
            </a:pPr>
            <a:r>
              <a:rPr lang="en" dirty="0"/>
              <a:t>You’ll never forget to buy milk!</a:t>
            </a:r>
            <a:endParaRPr dirty="0"/>
          </a:p>
          <a:p>
            <a:pPr marL="91440" lvl="0" indent="0" algn="l" rtl="0">
              <a:spcBef>
                <a:spcPts val="1600"/>
              </a:spcBef>
              <a:spcAft>
                <a:spcPts val="0"/>
              </a:spcAft>
              <a:buNone/>
            </a:pPr>
            <a:r>
              <a:rPr lang="en" dirty="0"/>
              <a:t>And the most important thing: the audience won’t miss the point of your presentation</a:t>
            </a:r>
            <a:endParaRPr dirty="0"/>
          </a:p>
        </p:txBody>
      </p:sp>
      <p:pic>
        <p:nvPicPr>
          <p:cNvPr id="3" name="Picture 2" descr="A screenshot of a computer&#10;&#10;Description automatically generated with medium confidence">
            <a:extLst>
              <a:ext uri="{FF2B5EF4-FFF2-40B4-BE49-F238E27FC236}">
                <a16:creationId xmlns:a16="http://schemas.microsoft.com/office/drawing/2014/main" id="{94A36903-565C-3D33-E679-FEAAA761C75C}"/>
              </a:ext>
            </a:extLst>
          </p:cNvPr>
          <p:cNvPicPr>
            <a:picLocks noChangeAspect="1"/>
          </p:cNvPicPr>
          <p:nvPr/>
        </p:nvPicPr>
        <p:blipFill>
          <a:blip r:embed="rId3"/>
          <a:stretch>
            <a:fillRect/>
          </a:stretch>
        </p:blipFill>
        <p:spPr>
          <a:xfrm>
            <a:off x="1237374" y="1843575"/>
            <a:ext cx="6397995" cy="32999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41"/>
        <p:cNvGrpSpPr/>
        <p:nvPr/>
      </p:nvGrpSpPr>
      <p:grpSpPr>
        <a:xfrm>
          <a:off x="0" y="0"/>
          <a:ext cx="0" cy="0"/>
          <a:chOff x="0" y="0"/>
          <a:chExt cx="0" cy="0"/>
        </a:xfrm>
      </p:grpSpPr>
      <p:sp>
        <p:nvSpPr>
          <p:cNvPr id="2746" name="Google Shape;2746;p52"/>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br>
              <a:rPr lang="en" dirty="0">
                <a:solidFill>
                  <a:schemeClr val="lt2"/>
                </a:solidFill>
              </a:rPr>
            </a:br>
            <a:br>
              <a:rPr lang="en" dirty="0">
                <a:solidFill>
                  <a:schemeClr val="lt2"/>
                </a:solidFill>
              </a:rPr>
            </a:br>
            <a:br>
              <a:rPr lang="en" dirty="0">
                <a:solidFill>
                  <a:schemeClr val="lt2"/>
                </a:solidFill>
              </a:rPr>
            </a:br>
            <a:br>
              <a:rPr lang="en" dirty="0">
                <a:solidFill>
                  <a:schemeClr val="lt2"/>
                </a:solidFill>
              </a:rPr>
            </a:br>
            <a:br>
              <a:rPr lang="en" dirty="0">
                <a:solidFill>
                  <a:schemeClr val="lt2"/>
                </a:solidFill>
              </a:rPr>
            </a:br>
            <a:br>
              <a:rPr lang="en" dirty="0">
                <a:solidFill>
                  <a:schemeClr val="lt2"/>
                </a:solidFill>
              </a:rPr>
            </a:br>
            <a:br>
              <a:rPr lang="en" dirty="0">
                <a:solidFill>
                  <a:schemeClr val="lt2"/>
                </a:solidFill>
              </a:rPr>
            </a:br>
            <a:r>
              <a:rPr lang="en" dirty="0">
                <a:solidFill>
                  <a:schemeClr val="lt2"/>
                </a:solidFill>
              </a:rPr>
              <a:t>Terima Kasih</a:t>
            </a:r>
            <a:br>
              <a:rPr lang="en" dirty="0">
                <a:solidFill>
                  <a:schemeClr val="lt2"/>
                </a:solidFill>
              </a:rPr>
            </a:br>
            <a:br>
              <a:rPr lang="en" dirty="0">
                <a:solidFill>
                  <a:schemeClr val="lt2"/>
                </a:solidFill>
              </a:rPr>
            </a:br>
            <a:r>
              <a:rPr lang="en" dirty="0">
                <a:solidFill>
                  <a:schemeClr val="lt2"/>
                </a:solidFill>
              </a:rPr>
              <a:t>Gilang Febriano</a:t>
            </a:r>
            <a:br>
              <a:rPr lang="en" dirty="0">
                <a:solidFill>
                  <a:schemeClr val="lt2"/>
                </a:solidFill>
              </a:rPr>
            </a:br>
            <a:r>
              <a:rPr lang="en" dirty="0">
                <a:solidFill>
                  <a:schemeClr val="lt2"/>
                </a:solidFill>
              </a:rPr>
              <a:t>2200018013</a:t>
            </a:r>
            <a:endParaRPr dirty="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6"/>
        <p:cNvGrpSpPr/>
        <p:nvPr/>
      </p:nvGrpSpPr>
      <p:grpSpPr>
        <a:xfrm>
          <a:off x="0" y="0"/>
          <a:ext cx="0" cy="0"/>
          <a:chOff x="0" y="0"/>
          <a:chExt cx="0" cy="0"/>
        </a:xfrm>
      </p:grpSpPr>
      <p:sp>
        <p:nvSpPr>
          <p:cNvPr id="2397" name="Google Shape;2397;p40"/>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Deskripsi Aplikasi</a:t>
            </a:r>
            <a:endParaRPr dirty="0">
              <a:solidFill>
                <a:schemeClr val="lt2"/>
              </a:solidFill>
            </a:endParaRPr>
          </a:p>
        </p:txBody>
      </p:sp>
      <p:sp>
        <p:nvSpPr>
          <p:cNvPr id="2398" name="Google Shape;2398;p40"/>
          <p:cNvSpPr txBox="1">
            <a:spLocks noGrp="1"/>
          </p:cNvSpPr>
          <p:nvPr>
            <p:ph type="body" idx="1"/>
          </p:nvPr>
        </p:nvSpPr>
        <p:spPr>
          <a:xfrm>
            <a:off x="720000" y="1112700"/>
            <a:ext cx="6785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err="1"/>
              <a:t>Aplikasi</a:t>
            </a:r>
            <a:r>
              <a:rPr lang="en-US" sz="2000" dirty="0"/>
              <a:t> </a:t>
            </a:r>
            <a:r>
              <a:rPr lang="en-US" sz="2000" dirty="0" err="1"/>
              <a:t>Penjualan</a:t>
            </a:r>
            <a:r>
              <a:rPr lang="en-US" sz="2000" dirty="0"/>
              <a:t> </a:t>
            </a:r>
            <a:r>
              <a:rPr lang="en-US" sz="2000" dirty="0" err="1"/>
              <a:t>Emas</a:t>
            </a:r>
            <a:endParaRPr lang="en-US" sz="2000" dirty="0"/>
          </a:p>
          <a:p>
            <a:pPr marL="0" lvl="0" indent="0" algn="l" rtl="0">
              <a:spcBef>
                <a:spcPts val="0"/>
              </a:spcBef>
              <a:spcAft>
                <a:spcPts val="0"/>
              </a:spcAft>
              <a:buNone/>
            </a:pPr>
            <a:endParaRPr lang="en-US" sz="2000" dirty="0"/>
          </a:p>
          <a:p>
            <a:pPr marL="0" lvl="0" indent="0" algn="l" rtl="0">
              <a:spcBef>
                <a:spcPts val="0"/>
              </a:spcBef>
              <a:spcAft>
                <a:spcPts val="0"/>
              </a:spcAft>
              <a:buNone/>
            </a:pPr>
            <a:r>
              <a:rPr lang="en-US" sz="2000" dirty="0" err="1"/>
              <a:t>Aplikasi</a:t>
            </a:r>
            <a:r>
              <a:rPr lang="en-US" sz="2000" dirty="0"/>
              <a:t> </a:t>
            </a:r>
            <a:r>
              <a:rPr lang="en-US" sz="2000" dirty="0" err="1"/>
              <a:t>ini</a:t>
            </a:r>
            <a:r>
              <a:rPr lang="en-US" sz="2000" dirty="0"/>
              <a:t> </a:t>
            </a:r>
            <a:r>
              <a:rPr lang="en-US" sz="2000" dirty="0" err="1"/>
              <a:t>berguna</a:t>
            </a:r>
            <a:r>
              <a:rPr lang="en-US" sz="2000" dirty="0"/>
              <a:t> </a:t>
            </a:r>
            <a:r>
              <a:rPr lang="en-US" sz="2000" dirty="0" err="1"/>
              <a:t>untuk</a:t>
            </a:r>
            <a:r>
              <a:rPr lang="en-US" sz="2000" dirty="0"/>
              <a:t> </a:t>
            </a:r>
            <a:r>
              <a:rPr lang="en-US" sz="2000" dirty="0" err="1"/>
              <a:t>kita</a:t>
            </a:r>
            <a:r>
              <a:rPr lang="en-US" sz="2000" dirty="0"/>
              <a:t> </a:t>
            </a:r>
            <a:r>
              <a:rPr lang="en-US" sz="2000" dirty="0" err="1"/>
              <a:t>memudahkan</a:t>
            </a:r>
            <a:r>
              <a:rPr lang="en-US" sz="2000" dirty="0"/>
              <a:t> </a:t>
            </a:r>
            <a:r>
              <a:rPr lang="en-US" sz="2000" dirty="0" err="1"/>
              <a:t>dalam</a:t>
            </a:r>
            <a:r>
              <a:rPr lang="en-US" sz="2000" dirty="0"/>
              <a:t> </a:t>
            </a:r>
            <a:r>
              <a:rPr lang="en-US" sz="2000" dirty="0" err="1"/>
              <a:t>bertransaksi</a:t>
            </a:r>
            <a:r>
              <a:rPr lang="en-US" sz="2000" dirty="0"/>
              <a:t> </a:t>
            </a:r>
            <a:r>
              <a:rPr lang="en-US" sz="2000" dirty="0" err="1"/>
              <a:t>jual</a:t>
            </a:r>
            <a:r>
              <a:rPr lang="en-US" sz="2000" dirty="0"/>
              <a:t> belli </a:t>
            </a:r>
            <a:r>
              <a:rPr lang="en-US" sz="2000" dirty="0" err="1"/>
              <a:t>emas</a:t>
            </a:r>
            <a:r>
              <a:rPr lang="en-US" sz="2000" dirty="0"/>
              <a:t> </a:t>
            </a:r>
            <a:r>
              <a:rPr lang="en-US" sz="2000" dirty="0" err="1"/>
              <a:t>secara</a:t>
            </a:r>
            <a:r>
              <a:rPr lang="en-US" sz="2000" dirty="0"/>
              <a:t> online</a:t>
            </a:r>
            <a:endParaRP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05"/>
        <p:cNvGrpSpPr/>
        <p:nvPr/>
      </p:nvGrpSpPr>
      <p:grpSpPr>
        <a:xfrm>
          <a:off x="0" y="0"/>
          <a:ext cx="0" cy="0"/>
          <a:chOff x="0" y="0"/>
          <a:chExt cx="0" cy="0"/>
        </a:xfrm>
      </p:grpSpPr>
      <p:sp>
        <p:nvSpPr>
          <p:cNvPr id="2406" name="Google Shape;2406;p41"/>
          <p:cNvSpPr txBox="1">
            <a:spLocks noGrp="1"/>
          </p:cNvSpPr>
          <p:nvPr>
            <p:ph type="title"/>
          </p:nvPr>
        </p:nvSpPr>
        <p:spPr>
          <a:xfrm>
            <a:off x="720000" y="1367475"/>
            <a:ext cx="4131900" cy="101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solidFill>
                  <a:srgbClr val="47EFC5"/>
                </a:solidFill>
              </a:rPr>
              <a:t>Fitur </a:t>
            </a:r>
            <a:r>
              <a:rPr lang="en-US" sz="3200" dirty="0" err="1">
                <a:solidFill>
                  <a:srgbClr val="47EFC5"/>
                </a:solidFill>
              </a:rPr>
              <a:t>Aplikasi</a:t>
            </a:r>
            <a:endParaRPr sz="3200" dirty="0">
              <a:solidFill>
                <a:srgbClr val="47EFC5"/>
              </a:solidFill>
            </a:endParaRPr>
          </a:p>
        </p:txBody>
      </p:sp>
      <p:sp>
        <p:nvSpPr>
          <p:cNvPr id="2407" name="Google Shape;2407;p41"/>
          <p:cNvSpPr txBox="1">
            <a:spLocks noGrp="1"/>
          </p:cNvSpPr>
          <p:nvPr>
            <p:ph type="subTitle" idx="1"/>
          </p:nvPr>
        </p:nvSpPr>
        <p:spPr>
          <a:xfrm>
            <a:off x="832875" y="2649925"/>
            <a:ext cx="34398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Pengguna aplikasi dapat melihat harga emas secara real time,karena harga emas selalu berubah.</a:t>
            </a:r>
          </a:p>
          <a:p>
            <a:pPr marL="0" lvl="0" indent="0" algn="l" rtl="0">
              <a:spcBef>
                <a:spcPts val="0"/>
              </a:spcBef>
              <a:spcAft>
                <a:spcPts val="0"/>
              </a:spcAft>
              <a:buNone/>
            </a:pPr>
            <a:r>
              <a:rPr lang="en" dirty="0"/>
              <a:t>Pengguna dapat membeli emas dengan mudah,hanya menggunakan smartphone.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11"/>
        <p:cNvGrpSpPr/>
        <p:nvPr/>
      </p:nvGrpSpPr>
      <p:grpSpPr>
        <a:xfrm>
          <a:off x="0" y="0"/>
          <a:ext cx="0" cy="0"/>
          <a:chOff x="0" y="0"/>
          <a:chExt cx="0" cy="0"/>
        </a:xfrm>
      </p:grpSpPr>
      <p:grpSp>
        <p:nvGrpSpPr>
          <p:cNvPr id="2412" name="Google Shape;2412;p42"/>
          <p:cNvGrpSpPr/>
          <p:nvPr/>
        </p:nvGrpSpPr>
        <p:grpSpPr>
          <a:xfrm>
            <a:off x="251739" y="133278"/>
            <a:ext cx="936529" cy="936529"/>
            <a:chOff x="5405725" y="2141525"/>
            <a:chExt cx="1099600" cy="1099600"/>
          </a:xfrm>
        </p:grpSpPr>
        <p:sp>
          <p:nvSpPr>
            <p:cNvPr id="2413" name="Google Shape;2413;p42"/>
            <p:cNvSpPr/>
            <p:nvPr/>
          </p:nvSpPr>
          <p:spPr>
            <a:xfrm>
              <a:off x="5405725" y="2141525"/>
              <a:ext cx="1099600" cy="1099600"/>
            </a:xfrm>
            <a:custGeom>
              <a:avLst/>
              <a:gdLst/>
              <a:ahLst/>
              <a:cxnLst/>
              <a:rect l="l" t="t" r="r" b="b"/>
              <a:pathLst>
                <a:path w="43984" h="43984" extrusionOk="0">
                  <a:moveTo>
                    <a:pt x="22003" y="457"/>
                  </a:moveTo>
                  <a:cubicBezTo>
                    <a:pt x="33922" y="457"/>
                    <a:pt x="43527" y="10111"/>
                    <a:pt x="43527" y="22038"/>
                  </a:cubicBezTo>
                  <a:cubicBezTo>
                    <a:pt x="43527" y="33922"/>
                    <a:pt x="33831" y="43619"/>
                    <a:pt x="21946" y="43619"/>
                  </a:cubicBezTo>
                  <a:cubicBezTo>
                    <a:pt x="10062" y="43619"/>
                    <a:pt x="365" y="33922"/>
                    <a:pt x="365" y="22038"/>
                  </a:cubicBezTo>
                  <a:cubicBezTo>
                    <a:pt x="365" y="10153"/>
                    <a:pt x="10062" y="457"/>
                    <a:pt x="21946" y="457"/>
                  </a:cubicBezTo>
                  <a:cubicBezTo>
                    <a:pt x="21965" y="457"/>
                    <a:pt x="21984" y="457"/>
                    <a:pt x="22003" y="457"/>
                  </a:cubicBezTo>
                  <a:close/>
                  <a:moveTo>
                    <a:pt x="21977" y="1"/>
                  </a:moveTo>
                  <a:cubicBezTo>
                    <a:pt x="9879" y="1"/>
                    <a:pt x="1" y="9879"/>
                    <a:pt x="1" y="22007"/>
                  </a:cubicBezTo>
                  <a:cubicBezTo>
                    <a:pt x="1" y="34105"/>
                    <a:pt x="9879" y="43983"/>
                    <a:pt x="21977" y="43983"/>
                  </a:cubicBezTo>
                  <a:cubicBezTo>
                    <a:pt x="34105" y="43983"/>
                    <a:pt x="43983" y="34105"/>
                    <a:pt x="43983" y="22007"/>
                  </a:cubicBezTo>
                  <a:cubicBezTo>
                    <a:pt x="43983" y="9879"/>
                    <a:pt x="34105" y="1"/>
                    <a:pt x="2197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42"/>
            <p:cNvSpPr/>
            <p:nvPr/>
          </p:nvSpPr>
          <p:spPr>
            <a:xfrm>
              <a:off x="5495400" y="2232725"/>
              <a:ext cx="919500" cy="919475"/>
            </a:xfrm>
            <a:custGeom>
              <a:avLst/>
              <a:gdLst/>
              <a:ahLst/>
              <a:cxnLst/>
              <a:rect l="l" t="t" r="r" b="b"/>
              <a:pathLst>
                <a:path w="36780" h="36779" extrusionOk="0">
                  <a:moveTo>
                    <a:pt x="18359" y="1398"/>
                  </a:moveTo>
                  <a:cubicBezTo>
                    <a:pt x="27721" y="1398"/>
                    <a:pt x="35351" y="8997"/>
                    <a:pt x="35320" y="18359"/>
                  </a:cubicBezTo>
                  <a:cubicBezTo>
                    <a:pt x="35320" y="27691"/>
                    <a:pt x="27721" y="35290"/>
                    <a:pt x="18359" y="35290"/>
                  </a:cubicBezTo>
                  <a:cubicBezTo>
                    <a:pt x="9028" y="35290"/>
                    <a:pt x="1429" y="27691"/>
                    <a:pt x="1429" y="18359"/>
                  </a:cubicBezTo>
                  <a:cubicBezTo>
                    <a:pt x="1429" y="8997"/>
                    <a:pt x="9028" y="1398"/>
                    <a:pt x="18359" y="1398"/>
                  </a:cubicBezTo>
                  <a:close/>
                  <a:moveTo>
                    <a:pt x="18390" y="0"/>
                  </a:moveTo>
                  <a:cubicBezTo>
                    <a:pt x="8268" y="0"/>
                    <a:pt x="0" y="8237"/>
                    <a:pt x="0" y="18390"/>
                  </a:cubicBezTo>
                  <a:cubicBezTo>
                    <a:pt x="0" y="28542"/>
                    <a:pt x="8268" y="36779"/>
                    <a:pt x="18390" y="36779"/>
                  </a:cubicBezTo>
                  <a:cubicBezTo>
                    <a:pt x="28542" y="36779"/>
                    <a:pt x="36779" y="28481"/>
                    <a:pt x="36779" y="18390"/>
                  </a:cubicBezTo>
                  <a:cubicBezTo>
                    <a:pt x="36779" y="8237"/>
                    <a:pt x="28542" y="0"/>
                    <a:pt x="183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42"/>
            <p:cNvSpPr/>
            <p:nvPr/>
          </p:nvSpPr>
          <p:spPr>
            <a:xfrm>
              <a:off x="5585075" y="2321625"/>
              <a:ext cx="740150" cy="740150"/>
            </a:xfrm>
            <a:custGeom>
              <a:avLst/>
              <a:gdLst/>
              <a:ahLst/>
              <a:cxnLst/>
              <a:rect l="l" t="t" r="r" b="b"/>
              <a:pathLst>
                <a:path w="29606" h="29606" extrusionOk="0">
                  <a:moveTo>
                    <a:pt x="14803" y="426"/>
                  </a:moveTo>
                  <a:cubicBezTo>
                    <a:pt x="22706" y="426"/>
                    <a:pt x="29180" y="6900"/>
                    <a:pt x="29180" y="14773"/>
                  </a:cubicBezTo>
                  <a:cubicBezTo>
                    <a:pt x="29180" y="22706"/>
                    <a:pt x="22767" y="29150"/>
                    <a:pt x="14803" y="29150"/>
                  </a:cubicBezTo>
                  <a:cubicBezTo>
                    <a:pt x="6900" y="29150"/>
                    <a:pt x="456" y="22736"/>
                    <a:pt x="456" y="14773"/>
                  </a:cubicBezTo>
                  <a:cubicBezTo>
                    <a:pt x="456" y="6900"/>
                    <a:pt x="6870" y="426"/>
                    <a:pt x="14803" y="426"/>
                  </a:cubicBezTo>
                  <a:close/>
                  <a:moveTo>
                    <a:pt x="14772" y="1"/>
                  </a:moveTo>
                  <a:cubicBezTo>
                    <a:pt x="6657" y="1"/>
                    <a:pt x="0" y="6688"/>
                    <a:pt x="0" y="14834"/>
                  </a:cubicBezTo>
                  <a:cubicBezTo>
                    <a:pt x="0" y="22949"/>
                    <a:pt x="6657" y="29606"/>
                    <a:pt x="14803" y="29606"/>
                  </a:cubicBezTo>
                  <a:cubicBezTo>
                    <a:pt x="22979" y="29606"/>
                    <a:pt x="29606" y="22919"/>
                    <a:pt x="29606" y="14773"/>
                  </a:cubicBezTo>
                  <a:cubicBezTo>
                    <a:pt x="29606" y="6657"/>
                    <a:pt x="22949" y="1"/>
                    <a:pt x="147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42"/>
            <p:cNvSpPr/>
            <p:nvPr/>
          </p:nvSpPr>
          <p:spPr>
            <a:xfrm>
              <a:off x="5675500" y="2411300"/>
              <a:ext cx="560050" cy="560050"/>
            </a:xfrm>
            <a:custGeom>
              <a:avLst/>
              <a:gdLst/>
              <a:ahLst/>
              <a:cxnLst/>
              <a:rect l="l" t="t" r="r" b="b"/>
              <a:pathLst>
                <a:path w="22402" h="22402" extrusionOk="0">
                  <a:moveTo>
                    <a:pt x="11186" y="456"/>
                  </a:moveTo>
                  <a:cubicBezTo>
                    <a:pt x="17113" y="456"/>
                    <a:pt x="21976" y="5259"/>
                    <a:pt x="21976" y="11247"/>
                  </a:cubicBezTo>
                  <a:cubicBezTo>
                    <a:pt x="21976" y="17204"/>
                    <a:pt x="17113" y="22037"/>
                    <a:pt x="11186" y="22037"/>
                  </a:cubicBezTo>
                  <a:cubicBezTo>
                    <a:pt x="5228" y="22037"/>
                    <a:pt x="395" y="17204"/>
                    <a:pt x="395" y="11247"/>
                  </a:cubicBezTo>
                  <a:cubicBezTo>
                    <a:pt x="395" y="5289"/>
                    <a:pt x="5259" y="456"/>
                    <a:pt x="11186" y="456"/>
                  </a:cubicBezTo>
                  <a:close/>
                  <a:moveTo>
                    <a:pt x="11186" y="0"/>
                  </a:moveTo>
                  <a:cubicBezTo>
                    <a:pt x="5016" y="0"/>
                    <a:pt x="0" y="5015"/>
                    <a:pt x="0" y="11186"/>
                  </a:cubicBezTo>
                  <a:cubicBezTo>
                    <a:pt x="0" y="17387"/>
                    <a:pt x="5016" y="22402"/>
                    <a:pt x="11186" y="22402"/>
                  </a:cubicBezTo>
                  <a:cubicBezTo>
                    <a:pt x="17356" y="22402"/>
                    <a:pt x="22402" y="17387"/>
                    <a:pt x="22402" y="11186"/>
                  </a:cubicBezTo>
                  <a:cubicBezTo>
                    <a:pt x="22402" y="5015"/>
                    <a:pt x="17387" y="0"/>
                    <a:pt x="1118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42"/>
            <p:cNvSpPr/>
            <p:nvPr/>
          </p:nvSpPr>
          <p:spPr>
            <a:xfrm>
              <a:off x="5765150" y="2502475"/>
              <a:ext cx="379975" cy="379975"/>
            </a:xfrm>
            <a:custGeom>
              <a:avLst/>
              <a:gdLst/>
              <a:ahLst/>
              <a:cxnLst/>
              <a:rect l="l" t="t" r="r" b="b"/>
              <a:pathLst>
                <a:path w="15199" h="15199" extrusionOk="0">
                  <a:moveTo>
                    <a:pt x="7600" y="365"/>
                  </a:moveTo>
                  <a:cubicBezTo>
                    <a:pt x="11551" y="365"/>
                    <a:pt x="14804" y="3618"/>
                    <a:pt x="14804" y="7569"/>
                  </a:cubicBezTo>
                  <a:cubicBezTo>
                    <a:pt x="14804" y="11521"/>
                    <a:pt x="11551" y="14743"/>
                    <a:pt x="7600" y="14743"/>
                  </a:cubicBezTo>
                  <a:cubicBezTo>
                    <a:pt x="3648" y="14743"/>
                    <a:pt x="426" y="11521"/>
                    <a:pt x="426" y="7569"/>
                  </a:cubicBezTo>
                  <a:cubicBezTo>
                    <a:pt x="426" y="3618"/>
                    <a:pt x="3648" y="365"/>
                    <a:pt x="7600" y="365"/>
                  </a:cubicBezTo>
                  <a:close/>
                  <a:moveTo>
                    <a:pt x="7600" y="1"/>
                  </a:moveTo>
                  <a:cubicBezTo>
                    <a:pt x="3436" y="1"/>
                    <a:pt x="1" y="3405"/>
                    <a:pt x="1" y="7600"/>
                  </a:cubicBezTo>
                  <a:cubicBezTo>
                    <a:pt x="1" y="11764"/>
                    <a:pt x="3436" y="15199"/>
                    <a:pt x="7600" y="15199"/>
                  </a:cubicBezTo>
                  <a:cubicBezTo>
                    <a:pt x="11794" y="15138"/>
                    <a:pt x="15199" y="11764"/>
                    <a:pt x="15199" y="7600"/>
                  </a:cubicBezTo>
                  <a:cubicBezTo>
                    <a:pt x="15199" y="3405"/>
                    <a:pt x="11794" y="1"/>
                    <a:pt x="760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42"/>
            <p:cNvSpPr/>
            <p:nvPr/>
          </p:nvSpPr>
          <p:spPr>
            <a:xfrm>
              <a:off x="5854825" y="2591375"/>
              <a:ext cx="200650" cy="200650"/>
            </a:xfrm>
            <a:custGeom>
              <a:avLst/>
              <a:gdLst/>
              <a:ahLst/>
              <a:cxnLst/>
              <a:rect l="l" t="t" r="r" b="b"/>
              <a:pathLst>
                <a:path w="8026" h="8026" extrusionOk="0">
                  <a:moveTo>
                    <a:pt x="4013" y="427"/>
                  </a:moveTo>
                  <a:cubicBezTo>
                    <a:pt x="5989" y="427"/>
                    <a:pt x="7600" y="2037"/>
                    <a:pt x="7600" y="4013"/>
                  </a:cubicBezTo>
                  <a:cubicBezTo>
                    <a:pt x="7600" y="5989"/>
                    <a:pt x="5989" y="7569"/>
                    <a:pt x="4013" y="7569"/>
                  </a:cubicBezTo>
                  <a:cubicBezTo>
                    <a:pt x="2037" y="7569"/>
                    <a:pt x="457" y="5989"/>
                    <a:pt x="457" y="4013"/>
                  </a:cubicBezTo>
                  <a:cubicBezTo>
                    <a:pt x="457" y="2037"/>
                    <a:pt x="2037" y="427"/>
                    <a:pt x="4013" y="427"/>
                  </a:cubicBezTo>
                  <a:close/>
                  <a:moveTo>
                    <a:pt x="3982" y="1"/>
                  </a:moveTo>
                  <a:cubicBezTo>
                    <a:pt x="1794" y="1"/>
                    <a:pt x="1" y="1825"/>
                    <a:pt x="1" y="4044"/>
                  </a:cubicBezTo>
                  <a:cubicBezTo>
                    <a:pt x="1" y="6232"/>
                    <a:pt x="1824" y="8025"/>
                    <a:pt x="4013" y="8025"/>
                  </a:cubicBezTo>
                  <a:cubicBezTo>
                    <a:pt x="6232" y="8025"/>
                    <a:pt x="8025" y="6202"/>
                    <a:pt x="8025" y="4013"/>
                  </a:cubicBezTo>
                  <a:cubicBezTo>
                    <a:pt x="8025" y="1794"/>
                    <a:pt x="6201" y="1"/>
                    <a:pt x="398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9" name="Google Shape;2419;p42"/>
          <p:cNvSpPr/>
          <p:nvPr/>
        </p:nvSpPr>
        <p:spPr>
          <a:xfrm>
            <a:off x="4923250" y="2300389"/>
            <a:ext cx="750600" cy="284311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42"/>
          <p:cNvSpPr/>
          <p:nvPr/>
        </p:nvSpPr>
        <p:spPr>
          <a:xfrm>
            <a:off x="963213" y="-24000"/>
            <a:ext cx="750600" cy="4242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2"/>
          <p:cNvSpPr txBox="1">
            <a:spLocks noGrp="1"/>
          </p:cNvSpPr>
          <p:nvPr>
            <p:ph type="subTitle" idx="3"/>
          </p:nvPr>
        </p:nvSpPr>
        <p:spPr>
          <a:xfrm>
            <a:off x="1893435" y="3326025"/>
            <a:ext cx="2445300" cy="4077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dirty="0"/>
              <a:t>Ketiga</a:t>
            </a:r>
            <a:endParaRPr dirty="0"/>
          </a:p>
        </p:txBody>
      </p:sp>
      <p:sp>
        <p:nvSpPr>
          <p:cNvPr id="2422" name="Google Shape;2422;p42"/>
          <p:cNvSpPr txBox="1">
            <a:spLocks noGrp="1"/>
          </p:cNvSpPr>
          <p:nvPr>
            <p:ph type="subTitle" idx="4"/>
          </p:nvPr>
        </p:nvSpPr>
        <p:spPr>
          <a:xfrm>
            <a:off x="1893431" y="3673109"/>
            <a:ext cx="2445300" cy="62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a:t>
            </a:r>
            <a:r>
              <a:rPr lang="en" dirty="0"/>
              <a:t>ika sudah sampai diakhir,pengguna diminta nomor baris emas yang akan dibelinya</a:t>
            </a:r>
            <a:endParaRPr dirty="0"/>
          </a:p>
        </p:txBody>
      </p:sp>
      <p:sp>
        <p:nvSpPr>
          <p:cNvPr id="2423" name="Google Shape;2423;p42"/>
          <p:cNvSpPr txBox="1">
            <a:spLocks noGrp="1"/>
          </p:cNvSpPr>
          <p:nvPr>
            <p:ph type="subTitle" idx="1"/>
          </p:nvPr>
        </p:nvSpPr>
        <p:spPr>
          <a:xfrm>
            <a:off x="1894810" y="2126800"/>
            <a:ext cx="2445300" cy="4077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dirty="0"/>
              <a:t>Pertama</a:t>
            </a:r>
            <a:endParaRPr dirty="0"/>
          </a:p>
        </p:txBody>
      </p:sp>
      <p:sp>
        <p:nvSpPr>
          <p:cNvPr id="2424" name="Google Shape;2424;p42"/>
          <p:cNvSpPr txBox="1">
            <a:spLocks noGrp="1"/>
          </p:cNvSpPr>
          <p:nvPr>
            <p:ph type="subTitle" idx="2"/>
          </p:nvPr>
        </p:nvSpPr>
        <p:spPr>
          <a:xfrm>
            <a:off x="1893435" y="2475475"/>
            <a:ext cx="2445300" cy="62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Pengguna memasukkan namanya</a:t>
            </a:r>
            <a:endParaRPr dirty="0"/>
          </a:p>
        </p:txBody>
      </p:sp>
      <p:sp>
        <p:nvSpPr>
          <p:cNvPr id="2425" name="Google Shape;2425;p42"/>
          <p:cNvSpPr txBox="1">
            <a:spLocks noGrp="1"/>
          </p:cNvSpPr>
          <p:nvPr>
            <p:ph type="subTitle" idx="6"/>
          </p:nvPr>
        </p:nvSpPr>
        <p:spPr>
          <a:xfrm>
            <a:off x="5784560" y="2126800"/>
            <a:ext cx="2445300" cy="4077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dirty="0"/>
              <a:t>Kedua</a:t>
            </a:r>
            <a:endParaRPr dirty="0"/>
          </a:p>
        </p:txBody>
      </p:sp>
      <p:sp>
        <p:nvSpPr>
          <p:cNvPr id="2426" name="Google Shape;2426;p42"/>
          <p:cNvSpPr txBox="1">
            <a:spLocks noGrp="1"/>
          </p:cNvSpPr>
          <p:nvPr>
            <p:ph type="subTitle" idx="7"/>
          </p:nvPr>
        </p:nvSpPr>
        <p:spPr>
          <a:xfrm>
            <a:off x="5783185" y="2475475"/>
            <a:ext cx="2445300" cy="62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Pengguna langsung masuk dibagian menu dan dapat melihat harga emas dan beratnya</a:t>
            </a:r>
            <a:endParaRPr dirty="0"/>
          </a:p>
        </p:txBody>
      </p:sp>
      <p:sp>
        <p:nvSpPr>
          <p:cNvPr id="2427" name="Google Shape;2427;p42"/>
          <p:cNvSpPr txBox="1">
            <a:spLocks noGrp="1"/>
          </p:cNvSpPr>
          <p:nvPr>
            <p:ph type="subTitle" idx="9"/>
          </p:nvPr>
        </p:nvSpPr>
        <p:spPr>
          <a:xfrm>
            <a:off x="5784560" y="3326025"/>
            <a:ext cx="2445300" cy="4077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endParaRPr lang="en" dirty="0"/>
          </a:p>
          <a:p>
            <a:pPr marL="0" lvl="0" indent="0" algn="l" rtl="0">
              <a:spcBef>
                <a:spcPts val="0"/>
              </a:spcBef>
              <a:spcAft>
                <a:spcPts val="1200"/>
              </a:spcAft>
              <a:buNone/>
            </a:pPr>
            <a:r>
              <a:rPr lang="en" sz="1800" dirty="0"/>
              <a:t>Keempat</a:t>
            </a:r>
            <a:endParaRPr sz="1800" dirty="0"/>
          </a:p>
        </p:txBody>
      </p:sp>
      <p:sp>
        <p:nvSpPr>
          <p:cNvPr id="2428" name="Google Shape;2428;p42"/>
          <p:cNvSpPr txBox="1">
            <a:spLocks noGrp="1"/>
          </p:cNvSpPr>
          <p:nvPr>
            <p:ph type="subTitle" idx="13"/>
          </p:nvPr>
        </p:nvSpPr>
        <p:spPr>
          <a:xfrm>
            <a:off x="5784635" y="3673100"/>
            <a:ext cx="2445300" cy="62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Pengguna dapat memastikan emas yang dibelinya sudah benar atau salah,jika sudah pengguna dapat menekan lanjut.</a:t>
            </a:r>
            <a:endParaRPr sz="1400" dirty="0"/>
          </a:p>
        </p:txBody>
      </p:sp>
      <p:sp>
        <p:nvSpPr>
          <p:cNvPr id="2429" name="Google Shape;2429;p42"/>
          <p:cNvSpPr txBox="1">
            <a:spLocks noGrp="1"/>
          </p:cNvSpPr>
          <p:nvPr>
            <p:ph type="title" idx="15"/>
          </p:nvPr>
        </p:nvSpPr>
        <p:spPr>
          <a:xfrm>
            <a:off x="720000" y="533313"/>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2"/>
                </a:solidFill>
              </a:rPr>
              <a:t>Alur Kerja</a:t>
            </a:r>
            <a:endParaRPr dirty="0">
              <a:solidFill>
                <a:schemeClr val="lt2"/>
              </a:solidFill>
            </a:endParaRPr>
          </a:p>
        </p:txBody>
      </p:sp>
      <p:sp>
        <p:nvSpPr>
          <p:cNvPr id="2430" name="Google Shape;2430;p42"/>
          <p:cNvSpPr txBox="1">
            <a:spLocks noGrp="1"/>
          </p:cNvSpPr>
          <p:nvPr>
            <p:ph type="title"/>
          </p:nvPr>
        </p:nvSpPr>
        <p:spPr>
          <a:xfrm>
            <a:off x="840660" y="2322338"/>
            <a:ext cx="969300" cy="55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431" name="Google Shape;2431;p42"/>
          <p:cNvSpPr txBox="1">
            <a:spLocks noGrp="1"/>
          </p:cNvSpPr>
          <p:nvPr>
            <p:ph type="title" idx="5"/>
          </p:nvPr>
        </p:nvSpPr>
        <p:spPr>
          <a:xfrm>
            <a:off x="840660" y="3522253"/>
            <a:ext cx="969300" cy="55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432" name="Google Shape;2432;p42"/>
          <p:cNvSpPr txBox="1">
            <a:spLocks noGrp="1"/>
          </p:cNvSpPr>
          <p:nvPr>
            <p:ph type="title" idx="8"/>
          </p:nvPr>
        </p:nvSpPr>
        <p:spPr>
          <a:xfrm>
            <a:off x="4813911" y="2319159"/>
            <a:ext cx="969300" cy="55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433" name="Google Shape;2433;p42"/>
          <p:cNvSpPr txBox="1">
            <a:spLocks noGrp="1"/>
          </p:cNvSpPr>
          <p:nvPr>
            <p:ph type="title" idx="14"/>
          </p:nvPr>
        </p:nvSpPr>
        <p:spPr>
          <a:xfrm>
            <a:off x="4813911" y="3522253"/>
            <a:ext cx="969300" cy="55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2434" name="Google Shape;2434;p42"/>
          <p:cNvGrpSpPr/>
          <p:nvPr/>
        </p:nvGrpSpPr>
        <p:grpSpPr>
          <a:xfrm>
            <a:off x="7320788" y="99288"/>
            <a:ext cx="2054025" cy="1301725"/>
            <a:chOff x="7320788" y="99288"/>
            <a:chExt cx="2054025" cy="1301725"/>
          </a:xfrm>
        </p:grpSpPr>
        <p:sp>
          <p:nvSpPr>
            <p:cNvPr id="2435" name="Google Shape;2435;p42"/>
            <p:cNvSpPr/>
            <p:nvPr/>
          </p:nvSpPr>
          <p:spPr>
            <a:xfrm flipH="1">
              <a:off x="7442363" y="99288"/>
              <a:ext cx="1090475" cy="1089700"/>
            </a:xfrm>
            <a:custGeom>
              <a:avLst/>
              <a:gdLst/>
              <a:ahLst/>
              <a:cxnLst/>
              <a:rect l="l" t="t" r="r" b="b"/>
              <a:pathLst>
                <a:path w="43619" h="43588" extrusionOk="0">
                  <a:moveTo>
                    <a:pt x="21794" y="8572"/>
                  </a:moveTo>
                  <a:cubicBezTo>
                    <a:pt x="29119" y="8572"/>
                    <a:pt x="35047" y="14499"/>
                    <a:pt x="35047" y="21824"/>
                  </a:cubicBezTo>
                  <a:cubicBezTo>
                    <a:pt x="35047" y="29180"/>
                    <a:pt x="29089" y="35107"/>
                    <a:pt x="21794" y="35107"/>
                  </a:cubicBezTo>
                  <a:cubicBezTo>
                    <a:pt x="14469" y="35107"/>
                    <a:pt x="8542" y="29180"/>
                    <a:pt x="8542" y="21824"/>
                  </a:cubicBezTo>
                  <a:cubicBezTo>
                    <a:pt x="8542" y="14499"/>
                    <a:pt x="14469" y="8572"/>
                    <a:pt x="21794" y="8572"/>
                  </a:cubicBezTo>
                  <a:close/>
                  <a:moveTo>
                    <a:pt x="21794" y="0"/>
                  </a:moveTo>
                  <a:cubicBezTo>
                    <a:pt x="9757" y="0"/>
                    <a:pt x="0" y="9757"/>
                    <a:pt x="0" y="21794"/>
                  </a:cubicBezTo>
                  <a:cubicBezTo>
                    <a:pt x="0" y="33831"/>
                    <a:pt x="9757" y="43588"/>
                    <a:pt x="21794" y="43588"/>
                  </a:cubicBezTo>
                  <a:cubicBezTo>
                    <a:pt x="33831" y="43588"/>
                    <a:pt x="43618" y="33892"/>
                    <a:pt x="43618" y="21824"/>
                  </a:cubicBezTo>
                  <a:cubicBezTo>
                    <a:pt x="43618" y="9788"/>
                    <a:pt x="33831" y="0"/>
                    <a:pt x="21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6" name="Google Shape;2436;p42"/>
            <p:cNvGrpSpPr/>
            <p:nvPr/>
          </p:nvGrpSpPr>
          <p:grpSpPr>
            <a:xfrm>
              <a:off x="8097388" y="290788"/>
              <a:ext cx="1277425" cy="569175"/>
              <a:chOff x="8097388" y="290788"/>
              <a:chExt cx="1277425" cy="569175"/>
            </a:xfrm>
          </p:grpSpPr>
          <p:sp>
            <p:nvSpPr>
              <p:cNvPr id="2437" name="Google Shape;2437;p42"/>
              <p:cNvSpPr/>
              <p:nvPr/>
            </p:nvSpPr>
            <p:spPr>
              <a:xfrm flipH="1">
                <a:off x="8097388" y="819663"/>
                <a:ext cx="39550" cy="40300"/>
              </a:xfrm>
              <a:custGeom>
                <a:avLst/>
                <a:gdLst/>
                <a:ahLst/>
                <a:cxnLst/>
                <a:rect l="l" t="t" r="r" b="b"/>
                <a:pathLst>
                  <a:path w="1582" h="1612" extrusionOk="0">
                    <a:moveTo>
                      <a:pt x="791" y="0"/>
                    </a:moveTo>
                    <a:cubicBezTo>
                      <a:pt x="335" y="0"/>
                      <a:pt x="0" y="396"/>
                      <a:pt x="0" y="821"/>
                    </a:cubicBezTo>
                    <a:cubicBezTo>
                      <a:pt x="0" y="1277"/>
                      <a:pt x="335" y="1611"/>
                      <a:pt x="791" y="1611"/>
                    </a:cubicBezTo>
                    <a:cubicBezTo>
                      <a:pt x="1247" y="1611"/>
                      <a:pt x="1581" y="1277"/>
                      <a:pt x="1581" y="821"/>
                    </a:cubicBezTo>
                    <a:cubicBezTo>
                      <a:pt x="1581"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2"/>
              <p:cNvSpPr/>
              <p:nvPr/>
            </p:nvSpPr>
            <p:spPr>
              <a:xfrm flipH="1">
                <a:off x="8097388" y="688188"/>
                <a:ext cx="39550" cy="39550"/>
              </a:xfrm>
              <a:custGeom>
                <a:avLst/>
                <a:gdLst/>
                <a:ahLst/>
                <a:cxnLst/>
                <a:rect l="l" t="t" r="r" b="b"/>
                <a:pathLst>
                  <a:path w="1582" h="1582" extrusionOk="0">
                    <a:moveTo>
                      <a:pt x="791" y="1"/>
                    </a:moveTo>
                    <a:cubicBezTo>
                      <a:pt x="335" y="1"/>
                      <a:pt x="0" y="366"/>
                      <a:pt x="0" y="791"/>
                    </a:cubicBezTo>
                    <a:cubicBezTo>
                      <a:pt x="0" y="1186"/>
                      <a:pt x="335" y="1582"/>
                      <a:pt x="791" y="1582"/>
                    </a:cubicBezTo>
                    <a:cubicBezTo>
                      <a:pt x="1247" y="1582"/>
                      <a:pt x="1581" y="1186"/>
                      <a:pt x="1581" y="791"/>
                    </a:cubicBezTo>
                    <a:cubicBezTo>
                      <a:pt x="1581"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2"/>
              <p:cNvSpPr/>
              <p:nvPr/>
            </p:nvSpPr>
            <p:spPr>
              <a:xfrm flipH="1">
                <a:off x="8097388" y="555988"/>
                <a:ext cx="39550" cy="39525"/>
              </a:xfrm>
              <a:custGeom>
                <a:avLst/>
                <a:gdLst/>
                <a:ahLst/>
                <a:cxnLst/>
                <a:rect l="l" t="t" r="r" b="b"/>
                <a:pathLst>
                  <a:path w="1582" h="1581" extrusionOk="0">
                    <a:moveTo>
                      <a:pt x="791" y="0"/>
                    </a:moveTo>
                    <a:cubicBezTo>
                      <a:pt x="335" y="0"/>
                      <a:pt x="0" y="365"/>
                      <a:pt x="0" y="790"/>
                    </a:cubicBezTo>
                    <a:cubicBezTo>
                      <a:pt x="0" y="1216"/>
                      <a:pt x="335" y="1581"/>
                      <a:pt x="791" y="1581"/>
                    </a:cubicBezTo>
                    <a:cubicBezTo>
                      <a:pt x="1247" y="1581"/>
                      <a:pt x="1581" y="1246"/>
                      <a:pt x="1581" y="790"/>
                    </a:cubicBezTo>
                    <a:cubicBezTo>
                      <a:pt x="1581" y="33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2"/>
              <p:cNvSpPr/>
              <p:nvPr/>
            </p:nvSpPr>
            <p:spPr>
              <a:xfrm flipH="1">
                <a:off x="8097388" y="422988"/>
                <a:ext cx="39550" cy="39550"/>
              </a:xfrm>
              <a:custGeom>
                <a:avLst/>
                <a:gdLst/>
                <a:ahLst/>
                <a:cxnLst/>
                <a:rect l="l" t="t" r="r" b="b"/>
                <a:pathLst>
                  <a:path w="1582" h="1582" extrusionOk="0">
                    <a:moveTo>
                      <a:pt x="791" y="1"/>
                    </a:moveTo>
                    <a:cubicBezTo>
                      <a:pt x="335" y="1"/>
                      <a:pt x="0" y="366"/>
                      <a:pt x="0" y="791"/>
                    </a:cubicBezTo>
                    <a:cubicBezTo>
                      <a:pt x="0" y="1247"/>
                      <a:pt x="335" y="1581"/>
                      <a:pt x="791" y="1581"/>
                    </a:cubicBezTo>
                    <a:cubicBezTo>
                      <a:pt x="1247" y="1581"/>
                      <a:pt x="1581" y="1217"/>
                      <a:pt x="1581" y="791"/>
                    </a:cubicBezTo>
                    <a:cubicBezTo>
                      <a:pt x="1581"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2"/>
              <p:cNvSpPr/>
              <p:nvPr/>
            </p:nvSpPr>
            <p:spPr>
              <a:xfrm flipH="1">
                <a:off x="8097388" y="290788"/>
                <a:ext cx="39550" cy="40300"/>
              </a:xfrm>
              <a:custGeom>
                <a:avLst/>
                <a:gdLst/>
                <a:ahLst/>
                <a:cxnLst/>
                <a:rect l="l" t="t" r="r" b="b"/>
                <a:pathLst>
                  <a:path w="1582" h="1612" extrusionOk="0">
                    <a:moveTo>
                      <a:pt x="791" y="0"/>
                    </a:moveTo>
                    <a:cubicBezTo>
                      <a:pt x="335" y="0"/>
                      <a:pt x="0" y="395"/>
                      <a:pt x="0" y="790"/>
                    </a:cubicBezTo>
                    <a:cubicBezTo>
                      <a:pt x="0" y="1216"/>
                      <a:pt x="335" y="1611"/>
                      <a:pt x="791" y="1611"/>
                    </a:cubicBezTo>
                    <a:cubicBezTo>
                      <a:pt x="1247" y="1611"/>
                      <a:pt x="1581" y="1216"/>
                      <a:pt x="1581" y="790"/>
                    </a:cubicBezTo>
                    <a:cubicBezTo>
                      <a:pt x="1581" y="334"/>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2"/>
              <p:cNvSpPr/>
              <p:nvPr/>
            </p:nvSpPr>
            <p:spPr>
              <a:xfrm flipH="1">
                <a:off x="8251663" y="819663"/>
                <a:ext cx="40300" cy="40300"/>
              </a:xfrm>
              <a:custGeom>
                <a:avLst/>
                <a:gdLst/>
                <a:ahLst/>
                <a:cxnLst/>
                <a:rect l="l" t="t" r="r" b="b"/>
                <a:pathLst>
                  <a:path w="1612" h="1612" extrusionOk="0">
                    <a:moveTo>
                      <a:pt x="791" y="0"/>
                    </a:moveTo>
                    <a:cubicBezTo>
                      <a:pt x="335" y="0"/>
                      <a:pt x="1" y="396"/>
                      <a:pt x="1" y="821"/>
                    </a:cubicBezTo>
                    <a:cubicBezTo>
                      <a:pt x="1" y="1277"/>
                      <a:pt x="335" y="1611"/>
                      <a:pt x="791" y="1611"/>
                    </a:cubicBezTo>
                    <a:cubicBezTo>
                      <a:pt x="1247" y="1611"/>
                      <a:pt x="1612" y="1277"/>
                      <a:pt x="1612" y="821"/>
                    </a:cubicBezTo>
                    <a:cubicBezTo>
                      <a:pt x="1612"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2"/>
              <p:cNvSpPr/>
              <p:nvPr/>
            </p:nvSpPr>
            <p:spPr>
              <a:xfrm flipH="1">
                <a:off x="8251663" y="688188"/>
                <a:ext cx="40300" cy="39550"/>
              </a:xfrm>
              <a:custGeom>
                <a:avLst/>
                <a:gdLst/>
                <a:ahLst/>
                <a:cxnLst/>
                <a:rect l="l" t="t" r="r" b="b"/>
                <a:pathLst>
                  <a:path w="1612" h="1582" extrusionOk="0">
                    <a:moveTo>
                      <a:pt x="791" y="1"/>
                    </a:moveTo>
                    <a:cubicBezTo>
                      <a:pt x="335" y="1"/>
                      <a:pt x="1" y="366"/>
                      <a:pt x="1" y="791"/>
                    </a:cubicBezTo>
                    <a:cubicBezTo>
                      <a:pt x="1" y="1186"/>
                      <a:pt x="335" y="1582"/>
                      <a:pt x="791" y="1582"/>
                    </a:cubicBezTo>
                    <a:cubicBezTo>
                      <a:pt x="1247" y="1582"/>
                      <a:pt x="1612" y="1186"/>
                      <a:pt x="1612" y="791"/>
                    </a:cubicBezTo>
                    <a:cubicBezTo>
                      <a:pt x="1612"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2"/>
              <p:cNvSpPr/>
              <p:nvPr/>
            </p:nvSpPr>
            <p:spPr>
              <a:xfrm flipH="1">
                <a:off x="8251663" y="555988"/>
                <a:ext cx="40300" cy="39525"/>
              </a:xfrm>
              <a:custGeom>
                <a:avLst/>
                <a:gdLst/>
                <a:ahLst/>
                <a:cxnLst/>
                <a:rect l="l" t="t" r="r" b="b"/>
                <a:pathLst>
                  <a:path w="1612" h="1581" extrusionOk="0">
                    <a:moveTo>
                      <a:pt x="791" y="0"/>
                    </a:moveTo>
                    <a:cubicBezTo>
                      <a:pt x="335" y="0"/>
                      <a:pt x="1" y="365"/>
                      <a:pt x="1" y="790"/>
                    </a:cubicBezTo>
                    <a:cubicBezTo>
                      <a:pt x="1" y="1216"/>
                      <a:pt x="335" y="1581"/>
                      <a:pt x="791" y="1581"/>
                    </a:cubicBezTo>
                    <a:cubicBezTo>
                      <a:pt x="1247" y="1581"/>
                      <a:pt x="1612" y="1246"/>
                      <a:pt x="1612" y="790"/>
                    </a:cubicBezTo>
                    <a:cubicBezTo>
                      <a:pt x="1612" y="33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2"/>
              <p:cNvSpPr/>
              <p:nvPr/>
            </p:nvSpPr>
            <p:spPr>
              <a:xfrm flipH="1">
                <a:off x="8251663" y="422988"/>
                <a:ext cx="40300" cy="39550"/>
              </a:xfrm>
              <a:custGeom>
                <a:avLst/>
                <a:gdLst/>
                <a:ahLst/>
                <a:cxnLst/>
                <a:rect l="l" t="t" r="r" b="b"/>
                <a:pathLst>
                  <a:path w="1612" h="1582" extrusionOk="0">
                    <a:moveTo>
                      <a:pt x="791" y="1"/>
                    </a:moveTo>
                    <a:cubicBezTo>
                      <a:pt x="335" y="1"/>
                      <a:pt x="1" y="366"/>
                      <a:pt x="1" y="791"/>
                    </a:cubicBezTo>
                    <a:cubicBezTo>
                      <a:pt x="1" y="1247"/>
                      <a:pt x="335" y="1581"/>
                      <a:pt x="791" y="1581"/>
                    </a:cubicBezTo>
                    <a:cubicBezTo>
                      <a:pt x="1247" y="1581"/>
                      <a:pt x="1612" y="1217"/>
                      <a:pt x="1612" y="791"/>
                    </a:cubicBezTo>
                    <a:cubicBezTo>
                      <a:pt x="1612"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2"/>
              <p:cNvSpPr/>
              <p:nvPr/>
            </p:nvSpPr>
            <p:spPr>
              <a:xfrm flipH="1">
                <a:off x="8251663" y="290788"/>
                <a:ext cx="40300" cy="40300"/>
              </a:xfrm>
              <a:custGeom>
                <a:avLst/>
                <a:gdLst/>
                <a:ahLst/>
                <a:cxnLst/>
                <a:rect l="l" t="t" r="r" b="b"/>
                <a:pathLst>
                  <a:path w="1612" h="1612" extrusionOk="0">
                    <a:moveTo>
                      <a:pt x="791" y="0"/>
                    </a:moveTo>
                    <a:cubicBezTo>
                      <a:pt x="335" y="0"/>
                      <a:pt x="1" y="395"/>
                      <a:pt x="1" y="790"/>
                    </a:cubicBezTo>
                    <a:cubicBezTo>
                      <a:pt x="1" y="1216"/>
                      <a:pt x="335" y="1611"/>
                      <a:pt x="791" y="1611"/>
                    </a:cubicBezTo>
                    <a:cubicBezTo>
                      <a:pt x="1247" y="1611"/>
                      <a:pt x="1612" y="1216"/>
                      <a:pt x="1612" y="790"/>
                    </a:cubicBezTo>
                    <a:cubicBezTo>
                      <a:pt x="1612" y="334"/>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2"/>
              <p:cNvSpPr/>
              <p:nvPr/>
            </p:nvSpPr>
            <p:spPr>
              <a:xfrm flipH="1">
                <a:off x="8406663" y="819663"/>
                <a:ext cx="40300" cy="40300"/>
              </a:xfrm>
              <a:custGeom>
                <a:avLst/>
                <a:gdLst/>
                <a:ahLst/>
                <a:cxnLst/>
                <a:rect l="l" t="t" r="r" b="b"/>
                <a:pathLst>
                  <a:path w="1612" h="1612" extrusionOk="0">
                    <a:moveTo>
                      <a:pt x="821" y="0"/>
                    </a:moveTo>
                    <a:cubicBezTo>
                      <a:pt x="365" y="0"/>
                      <a:pt x="0" y="396"/>
                      <a:pt x="0" y="821"/>
                    </a:cubicBezTo>
                    <a:cubicBezTo>
                      <a:pt x="0" y="1277"/>
                      <a:pt x="334" y="1611"/>
                      <a:pt x="821" y="1611"/>
                    </a:cubicBezTo>
                    <a:cubicBezTo>
                      <a:pt x="1277" y="1611"/>
                      <a:pt x="1611" y="1277"/>
                      <a:pt x="1611" y="821"/>
                    </a:cubicBezTo>
                    <a:cubicBezTo>
                      <a:pt x="1611"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2"/>
              <p:cNvSpPr/>
              <p:nvPr/>
            </p:nvSpPr>
            <p:spPr>
              <a:xfrm flipH="1">
                <a:off x="8406663" y="688188"/>
                <a:ext cx="40300" cy="39550"/>
              </a:xfrm>
              <a:custGeom>
                <a:avLst/>
                <a:gdLst/>
                <a:ahLst/>
                <a:cxnLst/>
                <a:rect l="l" t="t" r="r" b="b"/>
                <a:pathLst>
                  <a:path w="1612" h="1582" extrusionOk="0">
                    <a:moveTo>
                      <a:pt x="821" y="1"/>
                    </a:moveTo>
                    <a:cubicBezTo>
                      <a:pt x="365" y="1"/>
                      <a:pt x="0" y="366"/>
                      <a:pt x="0" y="791"/>
                    </a:cubicBezTo>
                    <a:cubicBezTo>
                      <a:pt x="0" y="1186"/>
                      <a:pt x="334" y="1582"/>
                      <a:pt x="821" y="1582"/>
                    </a:cubicBezTo>
                    <a:cubicBezTo>
                      <a:pt x="1277" y="1582"/>
                      <a:pt x="1611" y="1186"/>
                      <a:pt x="1611" y="791"/>
                    </a:cubicBezTo>
                    <a:cubicBezTo>
                      <a:pt x="1611" y="33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2"/>
              <p:cNvSpPr/>
              <p:nvPr/>
            </p:nvSpPr>
            <p:spPr>
              <a:xfrm flipH="1">
                <a:off x="8406663" y="555988"/>
                <a:ext cx="40300" cy="39525"/>
              </a:xfrm>
              <a:custGeom>
                <a:avLst/>
                <a:gdLst/>
                <a:ahLst/>
                <a:cxnLst/>
                <a:rect l="l" t="t" r="r" b="b"/>
                <a:pathLst>
                  <a:path w="1612" h="1581" extrusionOk="0">
                    <a:moveTo>
                      <a:pt x="821" y="0"/>
                    </a:moveTo>
                    <a:cubicBezTo>
                      <a:pt x="365" y="0"/>
                      <a:pt x="0" y="365"/>
                      <a:pt x="0" y="790"/>
                    </a:cubicBezTo>
                    <a:cubicBezTo>
                      <a:pt x="0" y="1216"/>
                      <a:pt x="334" y="1581"/>
                      <a:pt x="821" y="1581"/>
                    </a:cubicBezTo>
                    <a:cubicBezTo>
                      <a:pt x="1277" y="1581"/>
                      <a:pt x="1611" y="1246"/>
                      <a:pt x="1611" y="790"/>
                    </a:cubicBezTo>
                    <a:cubicBezTo>
                      <a:pt x="1611" y="33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2"/>
              <p:cNvSpPr/>
              <p:nvPr/>
            </p:nvSpPr>
            <p:spPr>
              <a:xfrm flipH="1">
                <a:off x="8406663" y="422988"/>
                <a:ext cx="40300" cy="39550"/>
              </a:xfrm>
              <a:custGeom>
                <a:avLst/>
                <a:gdLst/>
                <a:ahLst/>
                <a:cxnLst/>
                <a:rect l="l" t="t" r="r" b="b"/>
                <a:pathLst>
                  <a:path w="1612" h="1582" extrusionOk="0">
                    <a:moveTo>
                      <a:pt x="821" y="1"/>
                    </a:moveTo>
                    <a:cubicBezTo>
                      <a:pt x="365" y="1"/>
                      <a:pt x="0" y="366"/>
                      <a:pt x="0" y="791"/>
                    </a:cubicBezTo>
                    <a:cubicBezTo>
                      <a:pt x="0" y="1247"/>
                      <a:pt x="334" y="1581"/>
                      <a:pt x="821" y="1581"/>
                    </a:cubicBezTo>
                    <a:cubicBezTo>
                      <a:pt x="1277" y="1581"/>
                      <a:pt x="1611" y="1217"/>
                      <a:pt x="1611" y="791"/>
                    </a:cubicBezTo>
                    <a:cubicBezTo>
                      <a:pt x="1611" y="33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2"/>
              <p:cNvSpPr/>
              <p:nvPr/>
            </p:nvSpPr>
            <p:spPr>
              <a:xfrm flipH="1">
                <a:off x="8406663" y="290788"/>
                <a:ext cx="40300" cy="40300"/>
              </a:xfrm>
              <a:custGeom>
                <a:avLst/>
                <a:gdLst/>
                <a:ahLst/>
                <a:cxnLst/>
                <a:rect l="l" t="t" r="r" b="b"/>
                <a:pathLst>
                  <a:path w="1612" h="1612" extrusionOk="0">
                    <a:moveTo>
                      <a:pt x="821" y="0"/>
                    </a:moveTo>
                    <a:cubicBezTo>
                      <a:pt x="365" y="0"/>
                      <a:pt x="0" y="395"/>
                      <a:pt x="0" y="790"/>
                    </a:cubicBezTo>
                    <a:cubicBezTo>
                      <a:pt x="0" y="1216"/>
                      <a:pt x="334" y="1611"/>
                      <a:pt x="821" y="1611"/>
                    </a:cubicBezTo>
                    <a:cubicBezTo>
                      <a:pt x="1277" y="1611"/>
                      <a:pt x="1611" y="1216"/>
                      <a:pt x="1611" y="790"/>
                    </a:cubicBezTo>
                    <a:cubicBezTo>
                      <a:pt x="1611" y="334"/>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2"/>
              <p:cNvSpPr/>
              <p:nvPr/>
            </p:nvSpPr>
            <p:spPr>
              <a:xfrm flipH="1">
                <a:off x="8561688" y="819663"/>
                <a:ext cx="39550" cy="40300"/>
              </a:xfrm>
              <a:custGeom>
                <a:avLst/>
                <a:gdLst/>
                <a:ahLst/>
                <a:cxnLst/>
                <a:rect l="l" t="t" r="r" b="b"/>
                <a:pathLst>
                  <a:path w="1582" h="1612" extrusionOk="0">
                    <a:moveTo>
                      <a:pt x="791" y="0"/>
                    </a:moveTo>
                    <a:cubicBezTo>
                      <a:pt x="335" y="0"/>
                      <a:pt x="1" y="396"/>
                      <a:pt x="1" y="821"/>
                    </a:cubicBezTo>
                    <a:cubicBezTo>
                      <a:pt x="1" y="1277"/>
                      <a:pt x="335" y="1611"/>
                      <a:pt x="791" y="1611"/>
                    </a:cubicBezTo>
                    <a:cubicBezTo>
                      <a:pt x="1247" y="1611"/>
                      <a:pt x="1581" y="1277"/>
                      <a:pt x="1581" y="821"/>
                    </a:cubicBezTo>
                    <a:cubicBezTo>
                      <a:pt x="1581" y="36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2"/>
              <p:cNvSpPr/>
              <p:nvPr/>
            </p:nvSpPr>
            <p:spPr>
              <a:xfrm flipH="1">
                <a:off x="8561688" y="688188"/>
                <a:ext cx="39550" cy="39550"/>
              </a:xfrm>
              <a:custGeom>
                <a:avLst/>
                <a:gdLst/>
                <a:ahLst/>
                <a:cxnLst/>
                <a:rect l="l" t="t" r="r" b="b"/>
                <a:pathLst>
                  <a:path w="1582" h="1582" extrusionOk="0">
                    <a:moveTo>
                      <a:pt x="791" y="1"/>
                    </a:moveTo>
                    <a:cubicBezTo>
                      <a:pt x="335" y="1"/>
                      <a:pt x="1" y="366"/>
                      <a:pt x="1" y="791"/>
                    </a:cubicBezTo>
                    <a:cubicBezTo>
                      <a:pt x="1" y="1186"/>
                      <a:pt x="335" y="1582"/>
                      <a:pt x="791" y="1582"/>
                    </a:cubicBezTo>
                    <a:cubicBezTo>
                      <a:pt x="1247" y="1582"/>
                      <a:pt x="1581" y="1186"/>
                      <a:pt x="1581" y="791"/>
                    </a:cubicBezTo>
                    <a:cubicBezTo>
                      <a:pt x="1581" y="335"/>
                      <a:pt x="121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2"/>
              <p:cNvSpPr/>
              <p:nvPr/>
            </p:nvSpPr>
            <p:spPr>
              <a:xfrm flipH="1">
                <a:off x="8561688" y="555988"/>
                <a:ext cx="39550" cy="39525"/>
              </a:xfrm>
              <a:custGeom>
                <a:avLst/>
                <a:gdLst/>
                <a:ahLst/>
                <a:cxnLst/>
                <a:rect l="l" t="t" r="r" b="b"/>
                <a:pathLst>
                  <a:path w="1582" h="1581" extrusionOk="0">
                    <a:moveTo>
                      <a:pt x="791" y="0"/>
                    </a:moveTo>
                    <a:cubicBezTo>
                      <a:pt x="335" y="0"/>
                      <a:pt x="1" y="365"/>
                      <a:pt x="1" y="790"/>
                    </a:cubicBezTo>
                    <a:cubicBezTo>
                      <a:pt x="1" y="1216"/>
                      <a:pt x="335" y="1550"/>
                      <a:pt x="791" y="1581"/>
                    </a:cubicBezTo>
                    <a:cubicBezTo>
                      <a:pt x="1247" y="1581"/>
                      <a:pt x="1581" y="1246"/>
                      <a:pt x="1581" y="790"/>
                    </a:cubicBezTo>
                    <a:cubicBezTo>
                      <a:pt x="1581" y="33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2"/>
              <p:cNvSpPr/>
              <p:nvPr/>
            </p:nvSpPr>
            <p:spPr>
              <a:xfrm flipH="1">
                <a:off x="8561688" y="422988"/>
                <a:ext cx="39550" cy="39550"/>
              </a:xfrm>
              <a:custGeom>
                <a:avLst/>
                <a:gdLst/>
                <a:ahLst/>
                <a:cxnLst/>
                <a:rect l="l" t="t" r="r" b="b"/>
                <a:pathLst>
                  <a:path w="1582" h="1582" extrusionOk="0">
                    <a:moveTo>
                      <a:pt x="791" y="1"/>
                    </a:moveTo>
                    <a:cubicBezTo>
                      <a:pt x="335" y="1"/>
                      <a:pt x="1" y="366"/>
                      <a:pt x="1" y="791"/>
                    </a:cubicBezTo>
                    <a:cubicBezTo>
                      <a:pt x="1" y="1247"/>
                      <a:pt x="335" y="1581"/>
                      <a:pt x="791" y="1581"/>
                    </a:cubicBezTo>
                    <a:cubicBezTo>
                      <a:pt x="1247" y="1581"/>
                      <a:pt x="1581" y="1217"/>
                      <a:pt x="1581" y="791"/>
                    </a:cubicBezTo>
                    <a:cubicBezTo>
                      <a:pt x="1581" y="335"/>
                      <a:pt x="121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2"/>
              <p:cNvSpPr/>
              <p:nvPr/>
            </p:nvSpPr>
            <p:spPr>
              <a:xfrm flipH="1">
                <a:off x="8561688" y="290788"/>
                <a:ext cx="39550" cy="40300"/>
              </a:xfrm>
              <a:custGeom>
                <a:avLst/>
                <a:gdLst/>
                <a:ahLst/>
                <a:cxnLst/>
                <a:rect l="l" t="t" r="r" b="b"/>
                <a:pathLst>
                  <a:path w="1582" h="1612" extrusionOk="0">
                    <a:moveTo>
                      <a:pt x="791" y="0"/>
                    </a:moveTo>
                    <a:cubicBezTo>
                      <a:pt x="335" y="0"/>
                      <a:pt x="1" y="395"/>
                      <a:pt x="1" y="790"/>
                    </a:cubicBezTo>
                    <a:cubicBezTo>
                      <a:pt x="1" y="1216"/>
                      <a:pt x="335" y="1581"/>
                      <a:pt x="791" y="1611"/>
                    </a:cubicBezTo>
                    <a:cubicBezTo>
                      <a:pt x="1247" y="1611"/>
                      <a:pt x="1581" y="1216"/>
                      <a:pt x="1581" y="790"/>
                    </a:cubicBezTo>
                    <a:cubicBezTo>
                      <a:pt x="1581" y="334"/>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2"/>
              <p:cNvSpPr/>
              <p:nvPr/>
            </p:nvSpPr>
            <p:spPr>
              <a:xfrm flipH="1">
                <a:off x="8716713" y="819663"/>
                <a:ext cx="39550" cy="40300"/>
              </a:xfrm>
              <a:custGeom>
                <a:avLst/>
                <a:gdLst/>
                <a:ahLst/>
                <a:cxnLst/>
                <a:rect l="l" t="t" r="r" b="b"/>
                <a:pathLst>
                  <a:path w="1582" h="1612" extrusionOk="0">
                    <a:moveTo>
                      <a:pt x="791" y="0"/>
                    </a:moveTo>
                    <a:cubicBezTo>
                      <a:pt x="335" y="0"/>
                      <a:pt x="1" y="396"/>
                      <a:pt x="1" y="821"/>
                    </a:cubicBezTo>
                    <a:cubicBezTo>
                      <a:pt x="1" y="1277"/>
                      <a:pt x="335" y="1611"/>
                      <a:pt x="791" y="1611"/>
                    </a:cubicBezTo>
                    <a:cubicBezTo>
                      <a:pt x="1247" y="1611"/>
                      <a:pt x="1582" y="1277"/>
                      <a:pt x="1582" y="821"/>
                    </a:cubicBezTo>
                    <a:cubicBezTo>
                      <a:pt x="1582"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2"/>
              <p:cNvSpPr/>
              <p:nvPr/>
            </p:nvSpPr>
            <p:spPr>
              <a:xfrm flipH="1">
                <a:off x="8716713" y="688188"/>
                <a:ext cx="39550" cy="39550"/>
              </a:xfrm>
              <a:custGeom>
                <a:avLst/>
                <a:gdLst/>
                <a:ahLst/>
                <a:cxnLst/>
                <a:rect l="l" t="t" r="r" b="b"/>
                <a:pathLst>
                  <a:path w="1582" h="1582" extrusionOk="0">
                    <a:moveTo>
                      <a:pt x="791" y="1"/>
                    </a:moveTo>
                    <a:cubicBezTo>
                      <a:pt x="335" y="1"/>
                      <a:pt x="1" y="366"/>
                      <a:pt x="1" y="791"/>
                    </a:cubicBezTo>
                    <a:cubicBezTo>
                      <a:pt x="1" y="1186"/>
                      <a:pt x="335" y="1582"/>
                      <a:pt x="791" y="1582"/>
                    </a:cubicBezTo>
                    <a:cubicBezTo>
                      <a:pt x="1247" y="1582"/>
                      <a:pt x="1582" y="1186"/>
                      <a:pt x="1582" y="791"/>
                    </a:cubicBezTo>
                    <a:cubicBezTo>
                      <a:pt x="1582"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2"/>
              <p:cNvSpPr/>
              <p:nvPr/>
            </p:nvSpPr>
            <p:spPr>
              <a:xfrm flipH="1">
                <a:off x="8716713" y="555988"/>
                <a:ext cx="39550" cy="39525"/>
              </a:xfrm>
              <a:custGeom>
                <a:avLst/>
                <a:gdLst/>
                <a:ahLst/>
                <a:cxnLst/>
                <a:rect l="l" t="t" r="r" b="b"/>
                <a:pathLst>
                  <a:path w="1582" h="1581" extrusionOk="0">
                    <a:moveTo>
                      <a:pt x="791" y="0"/>
                    </a:moveTo>
                    <a:cubicBezTo>
                      <a:pt x="366" y="0"/>
                      <a:pt x="1" y="365"/>
                      <a:pt x="1" y="790"/>
                    </a:cubicBezTo>
                    <a:cubicBezTo>
                      <a:pt x="1" y="1216"/>
                      <a:pt x="366" y="1581"/>
                      <a:pt x="791" y="1581"/>
                    </a:cubicBezTo>
                    <a:cubicBezTo>
                      <a:pt x="1217" y="1581"/>
                      <a:pt x="1582" y="1216"/>
                      <a:pt x="1582" y="790"/>
                    </a:cubicBezTo>
                    <a:cubicBezTo>
                      <a:pt x="1582" y="36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2"/>
              <p:cNvSpPr/>
              <p:nvPr/>
            </p:nvSpPr>
            <p:spPr>
              <a:xfrm flipH="1">
                <a:off x="8716713" y="422988"/>
                <a:ext cx="39550" cy="39550"/>
              </a:xfrm>
              <a:custGeom>
                <a:avLst/>
                <a:gdLst/>
                <a:ahLst/>
                <a:cxnLst/>
                <a:rect l="l" t="t" r="r" b="b"/>
                <a:pathLst>
                  <a:path w="1582" h="1582" extrusionOk="0">
                    <a:moveTo>
                      <a:pt x="791" y="1"/>
                    </a:moveTo>
                    <a:cubicBezTo>
                      <a:pt x="335" y="1"/>
                      <a:pt x="1" y="366"/>
                      <a:pt x="1" y="791"/>
                    </a:cubicBezTo>
                    <a:cubicBezTo>
                      <a:pt x="1" y="1247"/>
                      <a:pt x="335" y="1581"/>
                      <a:pt x="791" y="1581"/>
                    </a:cubicBezTo>
                    <a:cubicBezTo>
                      <a:pt x="1247" y="1581"/>
                      <a:pt x="1582" y="1217"/>
                      <a:pt x="1582" y="791"/>
                    </a:cubicBezTo>
                    <a:cubicBezTo>
                      <a:pt x="1582"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2"/>
              <p:cNvSpPr/>
              <p:nvPr/>
            </p:nvSpPr>
            <p:spPr>
              <a:xfrm flipH="1">
                <a:off x="8716713" y="290788"/>
                <a:ext cx="39550" cy="40300"/>
              </a:xfrm>
              <a:custGeom>
                <a:avLst/>
                <a:gdLst/>
                <a:ahLst/>
                <a:cxnLst/>
                <a:rect l="l" t="t" r="r" b="b"/>
                <a:pathLst>
                  <a:path w="1582" h="1612" extrusionOk="0">
                    <a:moveTo>
                      <a:pt x="791" y="0"/>
                    </a:moveTo>
                    <a:cubicBezTo>
                      <a:pt x="335" y="0"/>
                      <a:pt x="1" y="395"/>
                      <a:pt x="1" y="790"/>
                    </a:cubicBezTo>
                    <a:cubicBezTo>
                      <a:pt x="1" y="1216"/>
                      <a:pt x="335" y="1611"/>
                      <a:pt x="791" y="1611"/>
                    </a:cubicBezTo>
                    <a:cubicBezTo>
                      <a:pt x="1247" y="1611"/>
                      <a:pt x="1582" y="1216"/>
                      <a:pt x="1582" y="790"/>
                    </a:cubicBezTo>
                    <a:cubicBezTo>
                      <a:pt x="1582" y="334"/>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2"/>
              <p:cNvSpPr/>
              <p:nvPr/>
            </p:nvSpPr>
            <p:spPr>
              <a:xfrm flipH="1">
                <a:off x="8870963" y="819663"/>
                <a:ext cx="40300" cy="40300"/>
              </a:xfrm>
              <a:custGeom>
                <a:avLst/>
                <a:gdLst/>
                <a:ahLst/>
                <a:cxnLst/>
                <a:rect l="l" t="t" r="r" b="b"/>
                <a:pathLst>
                  <a:path w="1612" h="1612" extrusionOk="0">
                    <a:moveTo>
                      <a:pt x="791" y="0"/>
                    </a:moveTo>
                    <a:cubicBezTo>
                      <a:pt x="335" y="0"/>
                      <a:pt x="0" y="396"/>
                      <a:pt x="0" y="821"/>
                    </a:cubicBezTo>
                    <a:cubicBezTo>
                      <a:pt x="0" y="1277"/>
                      <a:pt x="335" y="1611"/>
                      <a:pt x="791" y="1611"/>
                    </a:cubicBezTo>
                    <a:cubicBezTo>
                      <a:pt x="1246" y="1611"/>
                      <a:pt x="1611" y="1277"/>
                      <a:pt x="1611" y="821"/>
                    </a:cubicBezTo>
                    <a:cubicBezTo>
                      <a:pt x="1611" y="365"/>
                      <a:pt x="1246"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2"/>
              <p:cNvSpPr/>
              <p:nvPr/>
            </p:nvSpPr>
            <p:spPr>
              <a:xfrm flipH="1">
                <a:off x="8870963" y="688188"/>
                <a:ext cx="40300" cy="39550"/>
              </a:xfrm>
              <a:custGeom>
                <a:avLst/>
                <a:gdLst/>
                <a:ahLst/>
                <a:cxnLst/>
                <a:rect l="l" t="t" r="r" b="b"/>
                <a:pathLst>
                  <a:path w="1612" h="1582" extrusionOk="0">
                    <a:moveTo>
                      <a:pt x="791" y="1"/>
                    </a:moveTo>
                    <a:cubicBezTo>
                      <a:pt x="335" y="1"/>
                      <a:pt x="0" y="366"/>
                      <a:pt x="0" y="791"/>
                    </a:cubicBezTo>
                    <a:cubicBezTo>
                      <a:pt x="0" y="1186"/>
                      <a:pt x="335" y="1582"/>
                      <a:pt x="791" y="1582"/>
                    </a:cubicBezTo>
                    <a:cubicBezTo>
                      <a:pt x="1246" y="1582"/>
                      <a:pt x="1611" y="1186"/>
                      <a:pt x="1611" y="791"/>
                    </a:cubicBezTo>
                    <a:cubicBezTo>
                      <a:pt x="1611" y="335"/>
                      <a:pt x="1246"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2"/>
              <p:cNvSpPr/>
              <p:nvPr/>
            </p:nvSpPr>
            <p:spPr>
              <a:xfrm flipH="1">
                <a:off x="8870963" y="555988"/>
                <a:ext cx="40300" cy="39525"/>
              </a:xfrm>
              <a:custGeom>
                <a:avLst/>
                <a:gdLst/>
                <a:ahLst/>
                <a:cxnLst/>
                <a:rect l="l" t="t" r="r" b="b"/>
                <a:pathLst>
                  <a:path w="1612" h="1581" extrusionOk="0">
                    <a:moveTo>
                      <a:pt x="791" y="0"/>
                    </a:moveTo>
                    <a:cubicBezTo>
                      <a:pt x="335" y="0"/>
                      <a:pt x="0" y="365"/>
                      <a:pt x="0" y="790"/>
                    </a:cubicBezTo>
                    <a:cubicBezTo>
                      <a:pt x="0" y="1216"/>
                      <a:pt x="335" y="1581"/>
                      <a:pt x="791" y="1581"/>
                    </a:cubicBezTo>
                    <a:cubicBezTo>
                      <a:pt x="1246" y="1581"/>
                      <a:pt x="1611" y="1246"/>
                      <a:pt x="1611" y="790"/>
                    </a:cubicBezTo>
                    <a:cubicBezTo>
                      <a:pt x="1611" y="335"/>
                      <a:pt x="1246"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2"/>
              <p:cNvSpPr/>
              <p:nvPr/>
            </p:nvSpPr>
            <p:spPr>
              <a:xfrm flipH="1">
                <a:off x="8870963" y="422988"/>
                <a:ext cx="40300" cy="39550"/>
              </a:xfrm>
              <a:custGeom>
                <a:avLst/>
                <a:gdLst/>
                <a:ahLst/>
                <a:cxnLst/>
                <a:rect l="l" t="t" r="r" b="b"/>
                <a:pathLst>
                  <a:path w="1612" h="1582" extrusionOk="0">
                    <a:moveTo>
                      <a:pt x="791" y="1"/>
                    </a:moveTo>
                    <a:cubicBezTo>
                      <a:pt x="335" y="1"/>
                      <a:pt x="0" y="366"/>
                      <a:pt x="0" y="791"/>
                    </a:cubicBezTo>
                    <a:cubicBezTo>
                      <a:pt x="0" y="1247"/>
                      <a:pt x="335" y="1581"/>
                      <a:pt x="791" y="1581"/>
                    </a:cubicBezTo>
                    <a:cubicBezTo>
                      <a:pt x="1246" y="1581"/>
                      <a:pt x="1611" y="1217"/>
                      <a:pt x="1611" y="791"/>
                    </a:cubicBezTo>
                    <a:cubicBezTo>
                      <a:pt x="1611" y="335"/>
                      <a:pt x="1246"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2"/>
              <p:cNvSpPr/>
              <p:nvPr/>
            </p:nvSpPr>
            <p:spPr>
              <a:xfrm flipH="1">
                <a:off x="8870963" y="290788"/>
                <a:ext cx="40300" cy="40300"/>
              </a:xfrm>
              <a:custGeom>
                <a:avLst/>
                <a:gdLst/>
                <a:ahLst/>
                <a:cxnLst/>
                <a:rect l="l" t="t" r="r" b="b"/>
                <a:pathLst>
                  <a:path w="1612" h="1612" extrusionOk="0">
                    <a:moveTo>
                      <a:pt x="791" y="0"/>
                    </a:moveTo>
                    <a:cubicBezTo>
                      <a:pt x="335" y="0"/>
                      <a:pt x="0" y="395"/>
                      <a:pt x="0" y="790"/>
                    </a:cubicBezTo>
                    <a:cubicBezTo>
                      <a:pt x="0" y="1216"/>
                      <a:pt x="335" y="1611"/>
                      <a:pt x="791" y="1611"/>
                    </a:cubicBezTo>
                    <a:cubicBezTo>
                      <a:pt x="1246" y="1611"/>
                      <a:pt x="1611" y="1216"/>
                      <a:pt x="1611" y="790"/>
                    </a:cubicBezTo>
                    <a:cubicBezTo>
                      <a:pt x="1611" y="334"/>
                      <a:pt x="1246"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2"/>
              <p:cNvSpPr/>
              <p:nvPr/>
            </p:nvSpPr>
            <p:spPr>
              <a:xfrm flipH="1">
                <a:off x="9025988" y="819663"/>
                <a:ext cx="40300" cy="40300"/>
              </a:xfrm>
              <a:custGeom>
                <a:avLst/>
                <a:gdLst/>
                <a:ahLst/>
                <a:cxnLst/>
                <a:rect l="l" t="t" r="r" b="b"/>
                <a:pathLst>
                  <a:path w="1612" h="1612" extrusionOk="0">
                    <a:moveTo>
                      <a:pt x="821" y="0"/>
                    </a:moveTo>
                    <a:cubicBezTo>
                      <a:pt x="365" y="0"/>
                      <a:pt x="1" y="396"/>
                      <a:pt x="1" y="821"/>
                    </a:cubicBezTo>
                    <a:cubicBezTo>
                      <a:pt x="1" y="1277"/>
                      <a:pt x="365" y="1611"/>
                      <a:pt x="821" y="1611"/>
                    </a:cubicBezTo>
                    <a:cubicBezTo>
                      <a:pt x="1277" y="1611"/>
                      <a:pt x="1612" y="1277"/>
                      <a:pt x="1612" y="821"/>
                    </a:cubicBezTo>
                    <a:cubicBezTo>
                      <a:pt x="1612"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2"/>
              <p:cNvSpPr/>
              <p:nvPr/>
            </p:nvSpPr>
            <p:spPr>
              <a:xfrm flipH="1">
                <a:off x="9025988" y="688188"/>
                <a:ext cx="40300" cy="39550"/>
              </a:xfrm>
              <a:custGeom>
                <a:avLst/>
                <a:gdLst/>
                <a:ahLst/>
                <a:cxnLst/>
                <a:rect l="l" t="t" r="r" b="b"/>
                <a:pathLst>
                  <a:path w="1612" h="1582" extrusionOk="0">
                    <a:moveTo>
                      <a:pt x="821" y="1"/>
                    </a:moveTo>
                    <a:cubicBezTo>
                      <a:pt x="365" y="1"/>
                      <a:pt x="1" y="366"/>
                      <a:pt x="1" y="791"/>
                    </a:cubicBezTo>
                    <a:cubicBezTo>
                      <a:pt x="1" y="1186"/>
                      <a:pt x="365" y="1582"/>
                      <a:pt x="821" y="1582"/>
                    </a:cubicBezTo>
                    <a:cubicBezTo>
                      <a:pt x="1277" y="1582"/>
                      <a:pt x="1612" y="1186"/>
                      <a:pt x="1612" y="791"/>
                    </a:cubicBezTo>
                    <a:cubicBezTo>
                      <a:pt x="1612" y="33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2"/>
              <p:cNvSpPr/>
              <p:nvPr/>
            </p:nvSpPr>
            <p:spPr>
              <a:xfrm flipH="1">
                <a:off x="9025988" y="555988"/>
                <a:ext cx="40300" cy="39525"/>
              </a:xfrm>
              <a:custGeom>
                <a:avLst/>
                <a:gdLst/>
                <a:ahLst/>
                <a:cxnLst/>
                <a:rect l="l" t="t" r="r" b="b"/>
                <a:pathLst>
                  <a:path w="1612" h="1581" extrusionOk="0">
                    <a:moveTo>
                      <a:pt x="821" y="0"/>
                    </a:moveTo>
                    <a:cubicBezTo>
                      <a:pt x="365" y="0"/>
                      <a:pt x="1" y="365"/>
                      <a:pt x="1" y="790"/>
                    </a:cubicBezTo>
                    <a:cubicBezTo>
                      <a:pt x="1" y="1216"/>
                      <a:pt x="365" y="1581"/>
                      <a:pt x="821" y="1581"/>
                    </a:cubicBezTo>
                    <a:cubicBezTo>
                      <a:pt x="1277" y="1581"/>
                      <a:pt x="1612" y="1246"/>
                      <a:pt x="1612" y="790"/>
                    </a:cubicBezTo>
                    <a:cubicBezTo>
                      <a:pt x="1612" y="33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2"/>
              <p:cNvSpPr/>
              <p:nvPr/>
            </p:nvSpPr>
            <p:spPr>
              <a:xfrm flipH="1">
                <a:off x="9025988" y="422988"/>
                <a:ext cx="40300" cy="39550"/>
              </a:xfrm>
              <a:custGeom>
                <a:avLst/>
                <a:gdLst/>
                <a:ahLst/>
                <a:cxnLst/>
                <a:rect l="l" t="t" r="r" b="b"/>
                <a:pathLst>
                  <a:path w="1612" h="1582" extrusionOk="0">
                    <a:moveTo>
                      <a:pt x="821" y="1"/>
                    </a:moveTo>
                    <a:cubicBezTo>
                      <a:pt x="365" y="1"/>
                      <a:pt x="1" y="366"/>
                      <a:pt x="1" y="791"/>
                    </a:cubicBezTo>
                    <a:cubicBezTo>
                      <a:pt x="1" y="1247"/>
                      <a:pt x="365" y="1581"/>
                      <a:pt x="821" y="1581"/>
                    </a:cubicBezTo>
                    <a:cubicBezTo>
                      <a:pt x="1277" y="1581"/>
                      <a:pt x="1612" y="1217"/>
                      <a:pt x="1612" y="791"/>
                    </a:cubicBezTo>
                    <a:cubicBezTo>
                      <a:pt x="1612" y="33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2"/>
              <p:cNvSpPr/>
              <p:nvPr/>
            </p:nvSpPr>
            <p:spPr>
              <a:xfrm flipH="1">
                <a:off x="9025988" y="290788"/>
                <a:ext cx="40300" cy="40300"/>
              </a:xfrm>
              <a:custGeom>
                <a:avLst/>
                <a:gdLst/>
                <a:ahLst/>
                <a:cxnLst/>
                <a:rect l="l" t="t" r="r" b="b"/>
                <a:pathLst>
                  <a:path w="1612" h="1612" extrusionOk="0">
                    <a:moveTo>
                      <a:pt x="821" y="0"/>
                    </a:moveTo>
                    <a:cubicBezTo>
                      <a:pt x="365" y="0"/>
                      <a:pt x="1" y="395"/>
                      <a:pt x="1" y="790"/>
                    </a:cubicBezTo>
                    <a:cubicBezTo>
                      <a:pt x="1" y="1216"/>
                      <a:pt x="365" y="1611"/>
                      <a:pt x="821" y="1611"/>
                    </a:cubicBezTo>
                    <a:cubicBezTo>
                      <a:pt x="1277" y="1611"/>
                      <a:pt x="1612" y="1216"/>
                      <a:pt x="1612" y="790"/>
                    </a:cubicBezTo>
                    <a:cubicBezTo>
                      <a:pt x="1612" y="334"/>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2"/>
              <p:cNvSpPr/>
              <p:nvPr/>
            </p:nvSpPr>
            <p:spPr>
              <a:xfrm flipH="1">
                <a:off x="9180238" y="819663"/>
                <a:ext cx="39550" cy="40300"/>
              </a:xfrm>
              <a:custGeom>
                <a:avLst/>
                <a:gdLst/>
                <a:ahLst/>
                <a:cxnLst/>
                <a:rect l="l" t="t" r="r" b="b"/>
                <a:pathLst>
                  <a:path w="1582" h="1612" extrusionOk="0">
                    <a:moveTo>
                      <a:pt x="791" y="0"/>
                    </a:moveTo>
                    <a:cubicBezTo>
                      <a:pt x="335" y="0"/>
                      <a:pt x="1" y="396"/>
                      <a:pt x="1" y="821"/>
                    </a:cubicBezTo>
                    <a:cubicBezTo>
                      <a:pt x="1" y="1277"/>
                      <a:pt x="335" y="1611"/>
                      <a:pt x="791" y="1611"/>
                    </a:cubicBezTo>
                    <a:cubicBezTo>
                      <a:pt x="1247" y="1611"/>
                      <a:pt x="1581" y="1277"/>
                      <a:pt x="1581" y="821"/>
                    </a:cubicBezTo>
                    <a:cubicBezTo>
                      <a:pt x="1581"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2"/>
              <p:cNvSpPr/>
              <p:nvPr/>
            </p:nvSpPr>
            <p:spPr>
              <a:xfrm flipH="1">
                <a:off x="9180238" y="688188"/>
                <a:ext cx="39550" cy="39550"/>
              </a:xfrm>
              <a:custGeom>
                <a:avLst/>
                <a:gdLst/>
                <a:ahLst/>
                <a:cxnLst/>
                <a:rect l="l" t="t" r="r" b="b"/>
                <a:pathLst>
                  <a:path w="1582" h="1582" extrusionOk="0">
                    <a:moveTo>
                      <a:pt x="791" y="1"/>
                    </a:moveTo>
                    <a:cubicBezTo>
                      <a:pt x="335" y="1"/>
                      <a:pt x="1" y="366"/>
                      <a:pt x="1" y="791"/>
                    </a:cubicBezTo>
                    <a:cubicBezTo>
                      <a:pt x="1" y="1186"/>
                      <a:pt x="335" y="1582"/>
                      <a:pt x="791" y="1582"/>
                    </a:cubicBezTo>
                    <a:cubicBezTo>
                      <a:pt x="1247" y="1582"/>
                      <a:pt x="1581" y="1186"/>
                      <a:pt x="1581" y="791"/>
                    </a:cubicBezTo>
                    <a:cubicBezTo>
                      <a:pt x="1581"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2"/>
              <p:cNvSpPr/>
              <p:nvPr/>
            </p:nvSpPr>
            <p:spPr>
              <a:xfrm flipH="1">
                <a:off x="9180238" y="555988"/>
                <a:ext cx="39550" cy="39525"/>
              </a:xfrm>
              <a:custGeom>
                <a:avLst/>
                <a:gdLst/>
                <a:ahLst/>
                <a:cxnLst/>
                <a:rect l="l" t="t" r="r" b="b"/>
                <a:pathLst>
                  <a:path w="1582" h="1581" extrusionOk="0">
                    <a:moveTo>
                      <a:pt x="791" y="0"/>
                    </a:moveTo>
                    <a:cubicBezTo>
                      <a:pt x="335" y="0"/>
                      <a:pt x="1" y="365"/>
                      <a:pt x="1" y="790"/>
                    </a:cubicBezTo>
                    <a:cubicBezTo>
                      <a:pt x="1" y="1216"/>
                      <a:pt x="335" y="1581"/>
                      <a:pt x="791" y="1581"/>
                    </a:cubicBezTo>
                    <a:cubicBezTo>
                      <a:pt x="1247" y="1581"/>
                      <a:pt x="1581" y="1246"/>
                      <a:pt x="1581" y="790"/>
                    </a:cubicBezTo>
                    <a:cubicBezTo>
                      <a:pt x="1581" y="33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2"/>
              <p:cNvSpPr/>
              <p:nvPr/>
            </p:nvSpPr>
            <p:spPr>
              <a:xfrm flipH="1">
                <a:off x="9180238" y="422988"/>
                <a:ext cx="39550" cy="39550"/>
              </a:xfrm>
              <a:custGeom>
                <a:avLst/>
                <a:gdLst/>
                <a:ahLst/>
                <a:cxnLst/>
                <a:rect l="l" t="t" r="r" b="b"/>
                <a:pathLst>
                  <a:path w="1582" h="1582" extrusionOk="0">
                    <a:moveTo>
                      <a:pt x="791" y="1"/>
                    </a:moveTo>
                    <a:cubicBezTo>
                      <a:pt x="335" y="1"/>
                      <a:pt x="1" y="366"/>
                      <a:pt x="1" y="791"/>
                    </a:cubicBezTo>
                    <a:cubicBezTo>
                      <a:pt x="1" y="1247"/>
                      <a:pt x="335" y="1581"/>
                      <a:pt x="791" y="1581"/>
                    </a:cubicBezTo>
                    <a:cubicBezTo>
                      <a:pt x="1247" y="1581"/>
                      <a:pt x="1581" y="1217"/>
                      <a:pt x="1581" y="791"/>
                    </a:cubicBezTo>
                    <a:cubicBezTo>
                      <a:pt x="1581"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2"/>
              <p:cNvSpPr/>
              <p:nvPr/>
            </p:nvSpPr>
            <p:spPr>
              <a:xfrm flipH="1">
                <a:off x="9180238" y="290788"/>
                <a:ext cx="39550" cy="40300"/>
              </a:xfrm>
              <a:custGeom>
                <a:avLst/>
                <a:gdLst/>
                <a:ahLst/>
                <a:cxnLst/>
                <a:rect l="l" t="t" r="r" b="b"/>
                <a:pathLst>
                  <a:path w="1582" h="1612" extrusionOk="0">
                    <a:moveTo>
                      <a:pt x="791" y="0"/>
                    </a:moveTo>
                    <a:cubicBezTo>
                      <a:pt x="335" y="0"/>
                      <a:pt x="1" y="395"/>
                      <a:pt x="1" y="790"/>
                    </a:cubicBezTo>
                    <a:cubicBezTo>
                      <a:pt x="1" y="1216"/>
                      <a:pt x="335" y="1611"/>
                      <a:pt x="791" y="1611"/>
                    </a:cubicBezTo>
                    <a:cubicBezTo>
                      <a:pt x="1247" y="1611"/>
                      <a:pt x="1581" y="1216"/>
                      <a:pt x="1581" y="790"/>
                    </a:cubicBezTo>
                    <a:cubicBezTo>
                      <a:pt x="1581" y="334"/>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2"/>
              <p:cNvSpPr/>
              <p:nvPr/>
            </p:nvSpPr>
            <p:spPr>
              <a:xfrm flipH="1">
                <a:off x="9334513" y="819663"/>
                <a:ext cx="40300" cy="40300"/>
              </a:xfrm>
              <a:custGeom>
                <a:avLst/>
                <a:gdLst/>
                <a:ahLst/>
                <a:cxnLst/>
                <a:rect l="l" t="t" r="r" b="b"/>
                <a:pathLst>
                  <a:path w="1612" h="1612" extrusionOk="0">
                    <a:moveTo>
                      <a:pt x="791" y="0"/>
                    </a:moveTo>
                    <a:cubicBezTo>
                      <a:pt x="335" y="0"/>
                      <a:pt x="1" y="396"/>
                      <a:pt x="1" y="821"/>
                    </a:cubicBezTo>
                    <a:cubicBezTo>
                      <a:pt x="1" y="1277"/>
                      <a:pt x="335" y="1611"/>
                      <a:pt x="791" y="1611"/>
                    </a:cubicBezTo>
                    <a:cubicBezTo>
                      <a:pt x="1247" y="1611"/>
                      <a:pt x="1612" y="1277"/>
                      <a:pt x="1612" y="821"/>
                    </a:cubicBezTo>
                    <a:cubicBezTo>
                      <a:pt x="1612" y="36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2"/>
              <p:cNvSpPr/>
              <p:nvPr/>
            </p:nvSpPr>
            <p:spPr>
              <a:xfrm flipH="1">
                <a:off x="9334513" y="688188"/>
                <a:ext cx="40300" cy="39550"/>
              </a:xfrm>
              <a:custGeom>
                <a:avLst/>
                <a:gdLst/>
                <a:ahLst/>
                <a:cxnLst/>
                <a:rect l="l" t="t" r="r" b="b"/>
                <a:pathLst>
                  <a:path w="1612" h="1582" extrusionOk="0">
                    <a:moveTo>
                      <a:pt x="791" y="1"/>
                    </a:moveTo>
                    <a:cubicBezTo>
                      <a:pt x="335" y="1"/>
                      <a:pt x="1" y="366"/>
                      <a:pt x="1" y="791"/>
                    </a:cubicBezTo>
                    <a:cubicBezTo>
                      <a:pt x="1" y="1186"/>
                      <a:pt x="335" y="1582"/>
                      <a:pt x="791" y="1582"/>
                    </a:cubicBezTo>
                    <a:cubicBezTo>
                      <a:pt x="1247" y="1582"/>
                      <a:pt x="1612" y="1186"/>
                      <a:pt x="1612" y="791"/>
                    </a:cubicBezTo>
                    <a:cubicBezTo>
                      <a:pt x="1612" y="335"/>
                      <a:pt x="121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2"/>
              <p:cNvSpPr/>
              <p:nvPr/>
            </p:nvSpPr>
            <p:spPr>
              <a:xfrm flipH="1">
                <a:off x="9334513" y="555988"/>
                <a:ext cx="40300" cy="39525"/>
              </a:xfrm>
              <a:custGeom>
                <a:avLst/>
                <a:gdLst/>
                <a:ahLst/>
                <a:cxnLst/>
                <a:rect l="l" t="t" r="r" b="b"/>
                <a:pathLst>
                  <a:path w="1612" h="1581" extrusionOk="0">
                    <a:moveTo>
                      <a:pt x="791" y="0"/>
                    </a:moveTo>
                    <a:cubicBezTo>
                      <a:pt x="335" y="0"/>
                      <a:pt x="1" y="365"/>
                      <a:pt x="1" y="790"/>
                    </a:cubicBezTo>
                    <a:cubicBezTo>
                      <a:pt x="1" y="1216"/>
                      <a:pt x="335" y="1550"/>
                      <a:pt x="791" y="1581"/>
                    </a:cubicBezTo>
                    <a:cubicBezTo>
                      <a:pt x="1247" y="1581"/>
                      <a:pt x="1612" y="1246"/>
                      <a:pt x="1612" y="790"/>
                    </a:cubicBezTo>
                    <a:cubicBezTo>
                      <a:pt x="1612" y="33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2"/>
              <p:cNvSpPr/>
              <p:nvPr/>
            </p:nvSpPr>
            <p:spPr>
              <a:xfrm flipH="1">
                <a:off x="9334513" y="422988"/>
                <a:ext cx="40300" cy="39550"/>
              </a:xfrm>
              <a:custGeom>
                <a:avLst/>
                <a:gdLst/>
                <a:ahLst/>
                <a:cxnLst/>
                <a:rect l="l" t="t" r="r" b="b"/>
                <a:pathLst>
                  <a:path w="1612" h="1582" extrusionOk="0">
                    <a:moveTo>
                      <a:pt x="791" y="1"/>
                    </a:moveTo>
                    <a:cubicBezTo>
                      <a:pt x="335" y="1"/>
                      <a:pt x="1" y="366"/>
                      <a:pt x="1" y="791"/>
                    </a:cubicBezTo>
                    <a:cubicBezTo>
                      <a:pt x="1" y="1247"/>
                      <a:pt x="335" y="1581"/>
                      <a:pt x="791" y="1581"/>
                    </a:cubicBezTo>
                    <a:cubicBezTo>
                      <a:pt x="1247" y="1581"/>
                      <a:pt x="1612" y="1217"/>
                      <a:pt x="1612" y="791"/>
                    </a:cubicBezTo>
                    <a:cubicBezTo>
                      <a:pt x="1612" y="335"/>
                      <a:pt x="121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2"/>
              <p:cNvSpPr/>
              <p:nvPr/>
            </p:nvSpPr>
            <p:spPr>
              <a:xfrm flipH="1">
                <a:off x="9334513" y="290788"/>
                <a:ext cx="40300" cy="40300"/>
              </a:xfrm>
              <a:custGeom>
                <a:avLst/>
                <a:gdLst/>
                <a:ahLst/>
                <a:cxnLst/>
                <a:rect l="l" t="t" r="r" b="b"/>
                <a:pathLst>
                  <a:path w="1612" h="1612" extrusionOk="0">
                    <a:moveTo>
                      <a:pt x="791" y="0"/>
                    </a:moveTo>
                    <a:cubicBezTo>
                      <a:pt x="335" y="0"/>
                      <a:pt x="1" y="395"/>
                      <a:pt x="1" y="790"/>
                    </a:cubicBezTo>
                    <a:cubicBezTo>
                      <a:pt x="1" y="1216"/>
                      <a:pt x="335" y="1581"/>
                      <a:pt x="791" y="1611"/>
                    </a:cubicBezTo>
                    <a:cubicBezTo>
                      <a:pt x="1247" y="1611"/>
                      <a:pt x="1612" y="1216"/>
                      <a:pt x="1612" y="790"/>
                    </a:cubicBezTo>
                    <a:cubicBezTo>
                      <a:pt x="1612" y="334"/>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2" name="Google Shape;2482;p42"/>
            <p:cNvSpPr/>
            <p:nvPr/>
          </p:nvSpPr>
          <p:spPr>
            <a:xfrm flipH="1">
              <a:off x="7320788" y="199788"/>
              <a:ext cx="196850" cy="172900"/>
            </a:xfrm>
            <a:custGeom>
              <a:avLst/>
              <a:gdLst/>
              <a:ahLst/>
              <a:cxnLst/>
              <a:rect l="l" t="t" r="r" b="b"/>
              <a:pathLst>
                <a:path w="7874" h="6916" extrusionOk="0">
                  <a:moveTo>
                    <a:pt x="3945" y="0"/>
                  </a:moveTo>
                  <a:cubicBezTo>
                    <a:pt x="3502" y="0"/>
                    <a:pt x="3051" y="86"/>
                    <a:pt x="2615" y="266"/>
                  </a:cubicBezTo>
                  <a:cubicBezTo>
                    <a:pt x="852" y="996"/>
                    <a:pt x="1" y="3032"/>
                    <a:pt x="761" y="4795"/>
                  </a:cubicBezTo>
                  <a:cubicBezTo>
                    <a:pt x="1310" y="6122"/>
                    <a:pt x="2582" y="6915"/>
                    <a:pt x="3930" y="6915"/>
                  </a:cubicBezTo>
                  <a:cubicBezTo>
                    <a:pt x="4373" y="6915"/>
                    <a:pt x="4824" y="6830"/>
                    <a:pt x="5259" y="6649"/>
                  </a:cubicBezTo>
                  <a:cubicBezTo>
                    <a:pt x="7022" y="5920"/>
                    <a:pt x="7873" y="3883"/>
                    <a:pt x="7114" y="2120"/>
                  </a:cubicBezTo>
                  <a:cubicBezTo>
                    <a:pt x="6564" y="793"/>
                    <a:pt x="5292" y="0"/>
                    <a:pt x="39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2"/>
            <p:cNvSpPr/>
            <p:nvPr/>
          </p:nvSpPr>
          <p:spPr>
            <a:xfrm flipH="1">
              <a:off x="8377038" y="428313"/>
              <a:ext cx="655825" cy="972700"/>
            </a:xfrm>
            <a:custGeom>
              <a:avLst/>
              <a:gdLst/>
              <a:ahLst/>
              <a:cxnLst/>
              <a:rect l="l" t="t" r="r" b="b"/>
              <a:pathLst>
                <a:path w="26233" h="38908" extrusionOk="0">
                  <a:moveTo>
                    <a:pt x="6627" y="1"/>
                  </a:moveTo>
                  <a:cubicBezTo>
                    <a:pt x="1" y="14864"/>
                    <a:pt x="6658" y="32311"/>
                    <a:pt x="21521" y="38907"/>
                  </a:cubicBezTo>
                  <a:lnTo>
                    <a:pt x="26232" y="28360"/>
                  </a:lnTo>
                  <a:cubicBezTo>
                    <a:pt x="17175" y="24317"/>
                    <a:pt x="13162" y="13770"/>
                    <a:pt x="17175" y="4712"/>
                  </a:cubicBezTo>
                  <a:lnTo>
                    <a:pt x="66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87"/>
        <p:cNvGrpSpPr/>
        <p:nvPr/>
      </p:nvGrpSpPr>
      <p:grpSpPr>
        <a:xfrm>
          <a:off x="0" y="0"/>
          <a:ext cx="0" cy="0"/>
          <a:chOff x="0" y="0"/>
          <a:chExt cx="0" cy="0"/>
        </a:xfrm>
      </p:grpSpPr>
      <p:sp>
        <p:nvSpPr>
          <p:cNvPr id="2488" name="Google Shape;2488;p43"/>
          <p:cNvSpPr txBox="1">
            <a:spLocks noGrp="1"/>
          </p:cNvSpPr>
          <p:nvPr>
            <p:ph type="title"/>
          </p:nvPr>
        </p:nvSpPr>
        <p:spPr>
          <a:xfrm>
            <a:off x="4582810" y="2545463"/>
            <a:ext cx="3566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Ini</a:t>
            </a:r>
            <a:r>
              <a:rPr lang="en-US" dirty="0"/>
              <a:t> </a:t>
            </a:r>
            <a:r>
              <a:rPr lang="en-US" dirty="0" err="1"/>
              <a:t>adalah</a:t>
            </a:r>
            <a:r>
              <a:rPr lang="en-US" dirty="0"/>
              <a:t> </a:t>
            </a:r>
            <a:r>
              <a:rPr lang="en-US" dirty="0" err="1"/>
              <a:t>Sketsa</a:t>
            </a:r>
            <a:endParaRPr dirty="0"/>
          </a:p>
        </p:txBody>
      </p:sp>
      <p:sp>
        <p:nvSpPr>
          <p:cNvPr id="2489" name="Google Shape;2489;p43"/>
          <p:cNvSpPr txBox="1">
            <a:spLocks noGrp="1"/>
          </p:cNvSpPr>
          <p:nvPr>
            <p:ph type="subTitle" idx="1"/>
          </p:nvPr>
        </p:nvSpPr>
        <p:spPr>
          <a:xfrm>
            <a:off x="4927660" y="3405505"/>
            <a:ext cx="2877000" cy="60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solidFill>
                  <a:schemeClr val="lt2"/>
                </a:solidFill>
              </a:rPr>
              <a:t>Antarmuka</a:t>
            </a:r>
            <a:endParaRPr dirty="0">
              <a:solidFill>
                <a:schemeClr val="lt2"/>
              </a:solidFill>
            </a:endParaRPr>
          </a:p>
        </p:txBody>
      </p:sp>
      <p:sp>
        <p:nvSpPr>
          <p:cNvPr id="2490" name="Google Shape;2490;p43"/>
          <p:cNvSpPr txBox="1">
            <a:spLocks noGrp="1"/>
          </p:cNvSpPr>
          <p:nvPr>
            <p:ph type="title" idx="2"/>
          </p:nvPr>
        </p:nvSpPr>
        <p:spPr>
          <a:xfrm>
            <a:off x="5771860" y="1210051"/>
            <a:ext cx="2377650"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err="1">
                <a:solidFill>
                  <a:schemeClr val="dk1"/>
                </a:solidFill>
              </a:rPr>
              <a:t>Rancangan</a:t>
            </a:r>
            <a:r>
              <a:rPr lang="en-US" sz="2800" dirty="0">
                <a:solidFill>
                  <a:schemeClr val="dk1"/>
                </a:solidFill>
              </a:rPr>
              <a:t> </a:t>
            </a:r>
            <a:r>
              <a:rPr lang="en-US" sz="2800" dirty="0" err="1">
                <a:solidFill>
                  <a:schemeClr val="dk1"/>
                </a:solidFill>
              </a:rPr>
              <a:t>Skesta</a:t>
            </a:r>
            <a:endParaRPr sz="2800" dirty="0">
              <a:solidFill>
                <a:schemeClr val="dk1"/>
              </a:solidFill>
            </a:endParaRPr>
          </a:p>
        </p:txBody>
      </p:sp>
      <p:pic>
        <p:nvPicPr>
          <p:cNvPr id="3" name="Picture 2" descr="A piece of paper with writing on it&#10;&#10;Description automatically generated with medium confidence">
            <a:extLst>
              <a:ext uri="{FF2B5EF4-FFF2-40B4-BE49-F238E27FC236}">
                <a16:creationId xmlns:a16="http://schemas.microsoft.com/office/drawing/2014/main" id="{7DCFB07F-1930-F71E-B1D2-1BEC219CAD84}"/>
              </a:ext>
            </a:extLst>
          </p:cNvPr>
          <p:cNvPicPr>
            <a:picLocks noChangeAspect="1"/>
          </p:cNvPicPr>
          <p:nvPr/>
        </p:nvPicPr>
        <p:blipFill>
          <a:blip r:embed="rId3"/>
          <a:stretch>
            <a:fillRect/>
          </a:stretch>
        </p:blipFill>
        <p:spPr>
          <a:xfrm>
            <a:off x="348916" y="63349"/>
            <a:ext cx="4233894" cy="49237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4"/>
        <p:cNvGrpSpPr/>
        <p:nvPr/>
      </p:nvGrpSpPr>
      <p:grpSpPr>
        <a:xfrm>
          <a:off x="0" y="0"/>
          <a:ext cx="0" cy="0"/>
          <a:chOff x="0" y="0"/>
          <a:chExt cx="0" cy="0"/>
        </a:xfrm>
      </p:grpSpPr>
      <p:sp>
        <p:nvSpPr>
          <p:cNvPr id="2511" name="Google Shape;2511;p44"/>
          <p:cNvSpPr txBox="1">
            <a:spLocks noGrp="1"/>
          </p:cNvSpPr>
          <p:nvPr>
            <p:ph type="title"/>
          </p:nvPr>
        </p:nvSpPr>
        <p:spPr>
          <a:xfrm>
            <a:off x="4572000" y="1447800"/>
            <a:ext cx="3844800" cy="76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Our </a:t>
            </a:r>
            <a:r>
              <a:rPr lang="en">
                <a:solidFill>
                  <a:schemeClr val="lt2"/>
                </a:solidFill>
              </a:rPr>
              <a:t>Platform</a:t>
            </a:r>
            <a:endParaRPr>
              <a:solidFill>
                <a:schemeClr val="lt2"/>
              </a:solidFill>
            </a:endParaRPr>
          </a:p>
        </p:txBody>
      </p:sp>
      <p:sp>
        <p:nvSpPr>
          <p:cNvPr id="2512" name="Google Shape;2512;p44"/>
          <p:cNvSpPr txBox="1">
            <a:spLocks noGrp="1"/>
          </p:cNvSpPr>
          <p:nvPr>
            <p:ph type="subTitle" idx="1"/>
          </p:nvPr>
        </p:nvSpPr>
        <p:spPr>
          <a:xfrm>
            <a:off x="4895850" y="2002825"/>
            <a:ext cx="3521100" cy="187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You can give here a brief description of the topic you want to talk about. For example, if you want to talk about Mercury, you can say that it’s the smallest planet in the Solar System</a:t>
            </a:r>
            <a:endParaRPr dirty="0"/>
          </a:p>
        </p:txBody>
      </p:sp>
      <p:sp>
        <p:nvSpPr>
          <p:cNvPr id="2543" name="Google Shape;2543;p44"/>
          <p:cNvSpPr txBox="1"/>
          <p:nvPr/>
        </p:nvSpPr>
        <p:spPr>
          <a:xfrm>
            <a:off x="2001042" y="2402657"/>
            <a:ext cx="15150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lt1"/>
                </a:solidFill>
                <a:latin typeface="Cabin"/>
                <a:ea typeface="Cabin"/>
                <a:cs typeface="Cabin"/>
                <a:sym typeface="Cabin"/>
              </a:rPr>
              <a:t>E</a:t>
            </a:r>
            <a:endParaRPr b="1" dirty="0">
              <a:solidFill>
                <a:schemeClr val="lt1"/>
              </a:solidFill>
              <a:latin typeface="Cabin"/>
              <a:ea typeface="Cabin"/>
              <a:cs typeface="Cabin"/>
              <a:sym typeface="Cabin"/>
            </a:endParaRPr>
          </a:p>
        </p:txBody>
      </p:sp>
      <p:sp>
        <p:nvSpPr>
          <p:cNvPr id="2544" name="Google Shape;2544;p44"/>
          <p:cNvSpPr txBox="1"/>
          <p:nvPr/>
        </p:nvSpPr>
        <p:spPr>
          <a:xfrm>
            <a:off x="2001042" y="2672657"/>
            <a:ext cx="15150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Cabin"/>
                <a:ea typeface="Cabin"/>
                <a:cs typeface="Cabin"/>
                <a:sym typeface="Cabin"/>
              </a:rPr>
              <a:t>Insert your tagline</a:t>
            </a:r>
            <a:endParaRPr sz="1200" b="1">
              <a:solidFill>
                <a:schemeClr val="lt1"/>
              </a:solidFill>
              <a:latin typeface="Cabin"/>
              <a:ea typeface="Cabin"/>
              <a:cs typeface="Cabin"/>
              <a:sym typeface="Cabin"/>
            </a:endParaRPr>
          </a:p>
        </p:txBody>
      </p:sp>
      <p:pic>
        <p:nvPicPr>
          <p:cNvPr id="3" name="Picture 2" descr="Text&#10;&#10;Description automatically generated">
            <a:extLst>
              <a:ext uri="{FF2B5EF4-FFF2-40B4-BE49-F238E27FC236}">
                <a16:creationId xmlns:a16="http://schemas.microsoft.com/office/drawing/2014/main" id="{F89BEF13-C3B1-3FD5-F50C-C11FD7440E4C}"/>
              </a:ext>
            </a:extLst>
          </p:cNvPr>
          <p:cNvPicPr>
            <a:picLocks noChangeAspect="1"/>
          </p:cNvPicPr>
          <p:nvPr/>
        </p:nvPicPr>
        <p:blipFill>
          <a:blip r:embed="rId3"/>
          <a:stretch>
            <a:fillRect/>
          </a:stretch>
        </p:blipFill>
        <p:spPr>
          <a:xfrm>
            <a:off x="-1" y="203963"/>
            <a:ext cx="8951496" cy="45364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48"/>
        <p:cNvGrpSpPr/>
        <p:nvPr/>
      </p:nvGrpSpPr>
      <p:grpSpPr>
        <a:xfrm>
          <a:off x="0" y="0"/>
          <a:ext cx="0" cy="0"/>
          <a:chOff x="0" y="0"/>
          <a:chExt cx="0" cy="0"/>
        </a:xfrm>
      </p:grpSpPr>
      <p:sp>
        <p:nvSpPr>
          <p:cNvPr id="2549" name="Google Shape;2549;p45"/>
          <p:cNvSpPr txBox="1">
            <a:spLocks noGrp="1"/>
          </p:cNvSpPr>
          <p:nvPr>
            <p:ph type="title"/>
          </p:nvPr>
        </p:nvSpPr>
        <p:spPr>
          <a:xfrm>
            <a:off x="720000" y="540000"/>
            <a:ext cx="7704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Platform </a:t>
            </a:r>
            <a:r>
              <a:rPr lang="en">
                <a:solidFill>
                  <a:schemeClr val="lt2"/>
                </a:solidFill>
              </a:rPr>
              <a:t>definition</a:t>
            </a:r>
            <a:endParaRPr>
              <a:solidFill>
                <a:schemeClr val="lt2"/>
              </a:solidFill>
            </a:endParaRPr>
          </a:p>
        </p:txBody>
      </p:sp>
      <p:sp>
        <p:nvSpPr>
          <p:cNvPr id="2550" name="Google Shape;2550;p45"/>
          <p:cNvSpPr txBox="1">
            <a:spLocks noGrp="1"/>
          </p:cNvSpPr>
          <p:nvPr>
            <p:ph type="subTitle" idx="3"/>
          </p:nvPr>
        </p:nvSpPr>
        <p:spPr>
          <a:xfrm>
            <a:off x="1605779" y="3024143"/>
            <a:ext cx="2846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a:t>Mercury</a:t>
            </a:r>
            <a:endParaRPr/>
          </a:p>
        </p:txBody>
      </p:sp>
      <p:sp>
        <p:nvSpPr>
          <p:cNvPr id="2551" name="Google Shape;2551;p45"/>
          <p:cNvSpPr txBox="1">
            <a:spLocks noGrp="1"/>
          </p:cNvSpPr>
          <p:nvPr>
            <p:ph type="subTitle" idx="4"/>
          </p:nvPr>
        </p:nvSpPr>
        <p:spPr>
          <a:xfrm>
            <a:off x="4688055" y="3024143"/>
            <a:ext cx="2846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a:t>Venus</a:t>
            </a:r>
            <a:endParaRPr/>
          </a:p>
        </p:txBody>
      </p:sp>
      <p:sp>
        <p:nvSpPr>
          <p:cNvPr id="2552" name="Google Shape;2552;p45"/>
          <p:cNvSpPr txBox="1">
            <a:spLocks noGrp="1"/>
          </p:cNvSpPr>
          <p:nvPr>
            <p:ph type="subTitle" idx="1"/>
          </p:nvPr>
        </p:nvSpPr>
        <p:spPr>
          <a:xfrm>
            <a:off x="1605779" y="3474906"/>
            <a:ext cx="2846700" cy="656100"/>
          </a:xfrm>
          <a:prstGeom prst="rect">
            <a:avLst/>
          </a:prstGeom>
        </p:spPr>
        <p:txBody>
          <a:bodyPr spcFirstLastPara="1" wrap="square" lIns="182875" tIns="91425" rIns="182875" bIns="91425" anchor="ctr" anchorCtr="0">
            <a:noAutofit/>
          </a:bodyPr>
          <a:lstStyle/>
          <a:p>
            <a:pPr marL="0" lvl="0" indent="0" algn="ctr" rtl="0">
              <a:spcBef>
                <a:spcPts val="0"/>
              </a:spcBef>
              <a:spcAft>
                <a:spcPts val="0"/>
              </a:spcAft>
              <a:buNone/>
            </a:pPr>
            <a:r>
              <a:rPr lang="en"/>
              <a:t>Mercury is the closest planet to the Sun and the smallest one in the entire Solar System</a:t>
            </a:r>
            <a:endParaRPr/>
          </a:p>
        </p:txBody>
      </p:sp>
      <p:sp>
        <p:nvSpPr>
          <p:cNvPr id="2553" name="Google Shape;2553;p45"/>
          <p:cNvSpPr txBox="1">
            <a:spLocks noGrp="1"/>
          </p:cNvSpPr>
          <p:nvPr>
            <p:ph type="subTitle" idx="2"/>
          </p:nvPr>
        </p:nvSpPr>
        <p:spPr>
          <a:xfrm>
            <a:off x="4688054" y="3474906"/>
            <a:ext cx="2846700" cy="65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has a beautiful name and is the second planet from the Sun. It has very high temperatures!</a:t>
            </a:r>
            <a:endParaRPr/>
          </a:p>
        </p:txBody>
      </p:sp>
      <p:sp>
        <p:nvSpPr>
          <p:cNvPr id="2554" name="Google Shape;2554;p45"/>
          <p:cNvSpPr/>
          <p:nvPr/>
        </p:nvSpPr>
        <p:spPr>
          <a:xfrm>
            <a:off x="2525129" y="1789800"/>
            <a:ext cx="1008000" cy="100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5"/>
          <p:cNvSpPr/>
          <p:nvPr/>
        </p:nvSpPr>
        <p:spPr>
          <a:xfrm>
            <a:off x="5607400" y="1789800"/>
            <a:ext cx="1008000" cy="100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5"/>
          <p:cNvSpPr/>
          <p:nvPr/>
        </p:nvSpPr>
        <p:spPr>
          <a:xfrm>
            <a:off x="2859504" y="2134770"/>
            <a:ext cx="339253" cy="318060"/>
          </a:xfrm>
          <a:custGeom>
            <a:avLst/>
            <a:gdLst/>
            <a:ahLst/>
            <a:cxnLst/>
            <a:rect l="l" t="t" r="r" b="b"/>
            <a:pathLst>
              <a:path w="19273" h="18069" extrusionOk="0">
                <a:moveTo>
                  <a:pt x="5456" y="7679"/>
                </a:moveTo>
                <a:cubicBezTo>
                  <a:pt x="6294" y="7679"/>
                  <a:pt x="6715" y="8694"/>
                  <a:pt x="6122" y="9284"/>
                </a:cubicBezTo>
                <a:cubicBezTo>
                  <a:pt x="5930" y="9476"/>
                  <a:pt x="5694" y="9562"/>
                  <a:pt x="5462" y="9562"/>
                </a:cubicBezTo>
                <a:cubicBezTo>
                  <a:pt x="4979" y="9562"/>
                  <a:pt x="4517" y="9188"/>
                  <a:pt x="4517" y="8622"/>
                </a:cubicBezTo>
                <a:cubicBezTo>
                  <a:pt x="4517" y="8101"/>
                  <a:pt x="4936" y="7679"/>
                  <a:pt x="5456" y="7679"/>
                </a:cubicBezTo>
                <a:close/>
                <a:moveTo>
                  <a:pt x="9636" y="7679"/>
                </a:moveTo>
                <a:cubicBezTo>
                  <a:pt x="10473" y="7679"/>
                  <a:pt x="10892" y="8694"/>
                  <a:pt x="10299" y="9284"/>
                </a:cubicBezTo>
                <a:cubicBezTo>
                  <a:pt x="10107" y="9476"/>
                  <a:pt x="9872" y="9562"/>
                  <a:pt x="9640" y="9562"/>
                </a:cubicBezTo>
                <a:cubicBezTo>
                  <a:pt x="9157" y="9562"/>
                  <a:pt x="8694" y="9188"/>
                  <a:pt x="8694" y="8622"/>
                </a:cubicBezTo>
                <a:cubicBezTo>
                  <a:pt x="8694" y="8101"/>
                  <a:pt x="9115" y="7679"/>
                  <a:pt x="9636" y="7679"/>
                </a:cubicBezTo>
                <a:close/>
                <a:moveTo>
                  <a:pt x="13813" y="7679"/>
                </a:moveTo>
                <a:cubicBezTo>
                  <a:pt x="14650" y="7679"/>
                  <a:pt x="15071" y="8694"/>
                  <a:pt x="14478" y="9284"/>
                </a:cubicBezTo>
                <a:cubicBezTo>
                  <a:pt x="14286" y="9476"/>
                  <a:pt x="14050" y="9562"/>
                  <a:pt x="13819" y="9562"/>
                </a:cubicBezTo>
                <a:cubicBezTo>
                  <a:pt x="13336" y="9562"/>
                  <a:pt x="12873" y="9188"/>
                  <a:pt x="12873" y="8622"/>
                </a:cubicBezTo>
                <a:cubicBezTo>
                  <a:pt x="12873" y="8101"/>
                  <a:pt x="13292" y="7679"/>
                  <a:pt x="13813" y="7679"/>
                </a:cubicBezTo>
                <a:close/>
                <a:moveTo>
                  <a:pt x="9597" y="1"/>
                </a:moveTo>
                <a:cubicBezTo>
                  <a:pt x="4303" y="1"/>
                  <a:pt x="0" y="3801"/>
                  <a:pt x="0" y="8471"/>
                </a:cubicBezTo>
                <a:cubicBezTo>
                  <a:pt x="0" y="10444"/>
                  <a:pt x="780" y="12356"/>
                  <a:pt x="2201" y="13870"/>
                </a:cubicBezTo>
                <a:cubicBezTo>
                  <a:pt x="2481" y="15033"/>
                  <a:pt x="2138" y="16258"/>
                  <a:pt x="1292" y="17104"/>
                </a:cubicBezTo>
                <a:cubicBezTo>
                  <a:pt x="940" y="17460"/>
                  <a:pt x="1190" y="18068"/>
                  <a:pt x="1692" y="18068"/>
                </a:cubicBezTo>
                <a:cubicBezTo>
                  <a:pt x="3300" y="18065"/>
                  <a:pt x="4845" y="17442"/>
                  <a:pt x="6005" y="16328"/>
                </a:cubicBezTo>
                <a:cubicBezTo>
                  <a:pt x="7150" y="16731"/>
                  <a:pt x="8357" y="16939"/>
                  <a:pt x="9571" y="16939"/>
                </a:cubicBezTo>
                <a:cubicBezTo>
                  <a:pt x="9579" y="16939"/>
                  <a:pt x="9588" y="16939"/>
                  <a:pt x="9597" y="16939"/>
                </a:cubicBezTo>
                <a:cubicBezTo>
                  <a:pt x="14891" y="16939"/>
                  <a:pt x="19272" y="13139"/>
                  <a:pt x="19272" y="8471"/>
                </a:cubicBezTo>
                <a:cubicBezTo>
                  <a:pt x="19272" y="3801"/>
                  <a:pt x="14891" y="1"/>
                  <a:pt x="9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557" name="Google Shape;2557;p45"/>
          <p:cNvGrpSpPr/>
          <p:nvPr/>
        </p:nvGrpSpPr>
        <p:grpSpPr>
          <a:xfrm>
            <a:off x="5941104" y="2124165"/>
            <a:ext cx="340573" cy="339271"/>
            <a:chOff x="898875" y="4399275"/>
            <a:chExt cx="483700" cy="481850"/>
          </a:xfrm>
        </p:grpSpPr>
        <p:sp>
          <p:nvSpPr>
            <p:cNvPr id="2558" name="Google Shape;2558;p45"/>
            <p:cNvSpPr/>
            <p:nvPr/>
          </p:nvSpPr>
          <p:spPr>
            <a:xfrm>
              <a:off x="992750" y="4642900"/>
              <a:ext cx="145300" cy="144100"/>
            </a:xfrm>
            <a:custGeom>
              <a:avLst/>
              <a:gdLst/>
              <a:ahLst/>
              <a:cxnLst/>
              <a:rect l="l" t="t" r="r" b="b"/>
              <a:pathLst>
                <a:path w="5812" h="5764" extrusionOk="0">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59" name="Google Shape;2559;p45"/>
            <p:cNvSpPr/>
            <p:nvPr/>
          </p:nvSpPr>
          <p:spPr>
            <a:xfrm>
              <a:off x="1138025" y="4763350"/>
              <a:ext cx="25" cy="25"/>
            </a:xfrm>
            <a:custGeom>
              <a:avLst/>
              <a:gdLst/>
              <a:ahLst/>
              <a:cxnLst/>
              <a:rect l="l" t="t" r="r" b="b"/>
              <a:pathLst>
                <a:path w="1" h="1" extrusionOk="0">
                  <a:moveTo>
                    <a:pt x="1" y="0"/>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60" name="Google Shape;2560;p45"/>
            <p:cNvSpPr/>
            <p:nvPr/>
          </p:nvSpPr>
          <p:spPr>
            <a:xfrm>
              <a:off x="1269550" y="4399275"/>
              <a:ext cx="113025" cy="112125"/>
            </a:xfrm>
            <a:custGeom>
              <a:avLst/>
              <a:gdLst/>
              <a:ahLst/>
              <a:cxnLst/>
              <a:rect l="l" t="t" r="r" b="b"/>
              <a:pathLst>
                <a:path w="4521" h="4485" extrusionOk="0">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61" name="Google Shape;2561;p45"/>
            <p:cNvSpPr/>
            <p:nvPr/>
          </p:nvSpPr>
          <p:spPr>
            <a:xfrm>
              <a:off x="1161975" y="4531175"/>
              <a:ext cx="91400" cy="84350"/>
            </a:xfrm>
            <a:custGeom>
              <a:avLst/>
              <a:gdLst/>
              <a:ahLst/>
              <a:cxnLst/>
              <a:rect l="l" t="t" r="r" b="b"/>
              <a:pathLst>
                <a:path w="3656" h="3374" extrusionOk="0">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62" name="Google Shape;2562;p45"/>
            <p:cNvSpPr/>
            <p:nvPr/>
          </p:nvSpPr>
          <p:spPr>
            <a:xfrm>
              <a:off x="1031050" y="4411100"/>
              <a:ext cx="338650" cy="338725"/>
            </a:xfrm>
            <a:custGeom>
              <a:avLst/>
              <a:gdLst/>
              <a:ahLst/>
              <a:cxnLst/>
              <a:rect l="l" t="t" r="r" b="b"/>
              <a:pathLst>
                <a:path w="13546" h="13549" extrusionOk="0">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63" name="Google Shape;2563;p45"/>
            <p:cNvSpPr/>
            <p:nvPr/>
          </p:nvSpPr>
          <p:spPr>
            <a:xfrm>
              <a:off x="1130500" y="4740450"/>
              <a:ext cx="108950" cy="111250"/>
            </a:xfrm>
            <a:custGeom>
              <a:avLst/>
              <a:gdLst/>
              <a:ahLst/>
              <a:cxnLst/>
              <a:rect l="l" t="t" r="r" b="b"/>
              <a:pathLst>
                <a:path w="4358" h="4450" extrusionOk="0">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64" name="Google Shape;2564;p45"/>
            <p:cNvSpPr/>
            <p:nvPr/>
          </p:nvSpPr>
          <p:spPr>
            <a:xfrm>
              <a:off x="927325" y="4539825"/>
              <a:ext cx="114150" cy="109800"/>
            </a:xfrm>
            <a:custGeom>
              <a:avLst/>
              <a:gdLst/>
              <a:ahLst/>
              <a:cxnLst/>
              <a:rect l="l" t="t" r="r" b="b"/>
              <a:pathLst>
                <a:path w="4566" h="4392" extrusionOk="0">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65" name="Google Shape;2565;p45"/>
            <p:cNvSpPr/>
            <p:nvPr/>
          </p:nvSpPr>
          <p:spPr>
            <a:xfrm>
              <a:off x="898875" y="4711550"/>
              <a:ext cx="170825" cy="169575"/>
            </a:xfrm>
            <a:custGeom>
              <a:avLst/>
              <a:gdLst/>
              <a:ahLst/>
              <a:cxnLst/>
              <a:rect l="l" t="t" r="r" b="b"/>
              <a:pathLst>
                <a:path w="6833" h="6783" extrusionOk="0">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566" name="Google Shape;2566;p45"/>
          <p:cNvGrpSpPr/>
          <p:nvPr/>
        </p:nvGrpSpPr>
        <p:grpSpPr>
          <a:xfrm>
            <a:off x="7320788" y="99288"/>
            <a:ext cx="2054025" cy="1389038"/>
            <a:chOff x="7320788" y="99288"/>
            <a:chExt cx="2054025" cy="1389038"/>
          </a:xfrm>
        </p:grpSpPr>
        <p:grpSp>
          <p:nvGrpSpPr>
            <p:cNvPr id="2567" name="Google Shape;2567;p45"/>
            <p:cNvGrpSpPr/>
            <p:nvPr/>
          </p:nvGrpSpPr>
          <p:grpSpPr>
            <a:xfrm>
              <a:off x="7320788" y="99288"/>
              <a:ext cx="2054025" cy="1089700"/>
              <a:chOff x="7320788" y="99288"/>
              <a:chExt cx="2054025" cy="1089700"/>
            </a:xfrm>
          </p:grpSpPr>
          <p:sp>
            <p:nvSpPr>
              <p:cNvPr id="2568" name="Google Shape;2568;p45"/>
              <p:cNvSpPr/>
              <p:nvPr/>
            </p:nvSpPr>
            <p:spPr>
              <a:xfrm flipH="1">
                <a:off x="7442363" y="99288"/>
                <a:ext cx="1090475" cy="1089700"/>
              </a:xfrm>
              <a:custGeom>
                <a:avLst/>
                <a:gdLst/>
                <a:ahLst/>
                <a:cxnLst/>
                <a:rect l="l" t="t" r="r" b="b"/>
                <a:pathLst>
                  <a:path w="43619" h="43588" extrusionOk="0">
                    <a:moveTo>
                      <a:pt x="21794" y="8572"/>
                    </a:moveTo>
                    <a:cubicBezTo>
                      <a:pt x="29119" y="8572"/>
                      <a:pt x="35047" y="14499"/>
                      <a:pt x="35047" y="21824"/>
                    </a:cubicBezTo>
                    <a:cubicBezTo>
                      <a:pt x="35047" y="29180"/>
                      <a:pt x="29089" y="35107"/>
                      <a:pt x="21794" y="35107"/>
                    </a:cubicBezTo>
                    <a:cubicBezTo>
                      <a:pt x="14469" y="35107"/>
                      <a:pt x="8542" y="29180"/>
                      <a:pt x="8542" y="21824"/>
                    </a:cubicBezTo>
                    <a:cubicBezTo>
                      <a:pt x="8542" y="14499"/>
                      <a:pt x="14469" y="8572"/>
                      <a:pt x="21794" y="8572"/>
                    </a:cubicBezTo>
                    <a:close/>
                    <a:moveTo>
                      <a:pt x="21794" y="0"/>
                    </a:moveTo>
                    <a:cubicBezTo>
                      <a:pt x="9757" y="0"/>
                      <a:pt x="0" y="9757"/>
                      <a:pt x="0" y="21794"/>
                    </a:cubicBezTo>
                    <a:cubicBezTo>
                      <a:pt x="0" y="33831"/>
                      <a:pt x="9757" y="43588"/>
                      <a:pt x="21794" y="43588"/>
                    </a:cubicBezTo>
                    <a:cubicBezTo>
                      <a:pt x="33831" y="43588"/>
                      <a:pt x="43618" y="33892"/>
                      <a:pt x="43618" y="21824"/>
                    </a:cubicBezTo>
                    <a:cubicBezTo>
                      <a:pt x="43618" y="9788"/>
                      <a:pt x="33831" y="0"/>
                      <a:pt x="217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9" name="Google Shape;2569;p45"/>
              <p:cNvGrpSpPr/>
              <p:nvPr/>
            </p:nvGrpSpPr>
            <p:grpSpPr>
              <a:xfrm>
                <a:off x="8097388" y="290788"/>
                <a:ext cx="1277425" cy="569175"/>
                <a:chOff x="8097388" y="290788"/>
                <a:chExt cx="1277425" cy="569175"/>
              </a:xfrm>
            </p:grpSpPr>
            <p:sp>
              <p:nvSpPr>
                <p:cNvPr id="2570" name="Google Shape;2570;p45"/>
                <p:cNvSpPr/>
                <p:nvPr/>
              </p:nvSpPr>
              <p:spPr>
                <a:xfrm flipH="1">
                  <a:off x="8097388" y="819663"/>
                  <a:ext cx="39550" cy="40300"/>
                </a:xfrm>
                <a:custGeom>
                  <a:avLst/>
                  <a:gdLst/>
                  <a:ahLst/>
                  <a:cxnLst/>
                  <a:rect l="l" t="t" r="r" b="b"/>
                  <a:pathLst>
                    <a:path w="1582" h="1612" extrusionOk="0">
                      <a:moveTo>
                        <a:pt x="791" y="0"/>
                      </a:moveTo>
                      <a:cubicBezTo>
                        <a:pt x="335" y="0"/>
                        <a:pt x="0" y="396"/>
                        <a:pt x="0" y="821"/>
                      </a:cubicBezTo>
                      <a:cubicBezTo>
                        <a:pt x="0" y="1277"/>
                        <a:pt x="335" y="1611"/>
                        <a:pt x="791" y="1611"/>
                      </a:cubicBezTo>
                      <a:cubicBezTo>
                        <a:pt x="1247" y="1611"/>
                        <a:pt x="1581" y="1277"/>
                        <a:pt x="1581" y="821"/>
                      </a:cubicBezTo>
                      <a:cubicBezTo>
                        <a:pt x="1581"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5"/>
                <p:cNvSpPr/>
                <p:nvPr/>
              </p:nvSpPr>
              <p:spPr>
                <a:xfrm flipH="1">
                  <a:off x="8097388" y="688188"/>
                  <a:ext cx="39550" cy="39550"/>
                </a:xfrm>
                <a:custGeom>
                  <a:avLst/>
                  <a:gdLst/>
                  <a:ahLst/>
                  <a:cxnLst/>
                  <a:rect l="l" t="t" r="r" b="b"/>
                  <a:pathLst>
                    <a:path w="1582" h="1582" extrusionOk="0">
                      <a:moveTo>
                        <a:pt x="791" y="1"/>
                      </a:moveTo>
                      <a:cubicBezTo>
                        <a:pt x="335" y="1"/>
                        <a:pt x="0" y="366"/>
                        <a:pt x="0" y="791"/>
                      </a:cubicBezTo>
                      <a:cubicBezTo>
                        <a:pt x="0" y="1186"/>
                        <a:pt x="335" y="1582"/>
                        <a:pt x="791" y="1582"/>
                      </a:cubicBezTo>
                      <a:cubicBezTo>
                        <a:pt x="1247" y="1582"/>
                        <a:pt x="1581" y="1186"/>
                        <a:pt x="1581" y="791"/>
                      </a:cubicBezTo>
                      <a:cubicBezTo>
                        <a:pt x="1581"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5"/>
                <p:cNvSpPr/>
                <p:nvPr/>
              </p:nvSpPr>
              <p:spPr>
                <a:xfrm flipH="1">
                  <a:off x="8097388" y="555988"/>
                  <a:ext cx="39550" cy="39525"/>
                </a:xfrm>
                <a:custGeom>
                  <a:avLst/>
                  <a:gdLst/>
                  <a:ahLst/>
                  <a:cxnLst/>
                  <a:rect l="l" t="t" r="r" b="b"/>
                  <a:pathLst>
                    <a:path w="1582" h="1581" extrusionOk="0">
                      <a:moveTo>
                        <a:pt x="791" y="0"/>
                      </a:moveTo>
                      <a:cubicBezTo>
                        <a:pt x="335" y="0"/>
                        <a:pt x="0" y="365"/>
                        <a:pt x="0" y="790"/>
                      </a:cubicBezTo>
                      <a:cubicBezTo>
                        <a:pt x="0" y="1216"/>
                        <a:pt x="335" y="1581"/>
                        <a:pt x="791" y="1581"/>
                      </a:cubicBezTo>
                      <a:cubicBezTo>
                        <a:pt x="1247" y="1581"/>
                        <a:pt x="1581" y="1246"/>
                        <a:pt x="1581" y="790"/>
                      </a:cubicBezTo>
                      <a:cubicBezTo>
                        <a:pt x="1581" y="33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5"/>
                <p:cNvSpPr/>
                <p:nvPr/>
              </p:nvSpPr>
              <p:spPr>
                <a:xfrm flipH="1">
                  <a:off x="8097388" y="422988"/>
                  <a:ext cx="39550" cy="39550"/>
                </a:xfrm>
                <a:custGeom>
                  <a:avLst/>
                  <a:gdLst/>
                  <a:ahLst/>
                  <a:cxnLst/>
                  <a:rect l="l" t="t" r="r" b="b"/>
                  <a:pathLst>
                    <a:path w="1582" h="1582" extrusionOk="0">
                      <a:moveTo>
                        <a:pt x="791" y="1"/>
                      </a:moveTo>
                      <a:cubicBezTo>
                        <a:pt x="335" y="1"/>
                        <a:pt x="0" y="366"/>
                        <a:pt x="0" y="791"/>
                      </a:cubicBezTo>
                      <a:cubicBezTo>
                        <a:pt x="0" y="1247"/>
                        <a:pt x="335" y="1581"/>
                        <a:pt x="791" y="1581"/>
                      </a:cubicBezTo>
                      <a:cubicBezTo>
                        <a:pt x="1247" y="1581"/>
                        <a:pt x="1581" y="1217"/>
                        <a:pt x="1581" y="791"/>
                      </a:cubicBezTo>
                      <a:cubicBezTo>
                        <a:pt x="1581"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5"/>
                <p:cNvSpPr/>
                <p:nvPr/>
              </p:nvSpPr>
              <p:spPr>
                <a:xfrm flipH="1">
                  <a:off x="8097388" y="290788"/>
                  <a:ext cx="39550" cy="40300"/>
                </a:xfrm>
                <a:custGeom>
                  <a:avLst/>
                  <a:gdLst/>
                  <a:ahLst/>
                  <a:cxnLst/>
                  <a:rect l="l" t="t" r="r" b="b"/>
                  <a:pathLst>
                    <a:path w="1582" h="1612" extrusionOk="0">
                      <a:moveTo>
                        <a:pt x="791" y="0"/>
                      </a:moveTo>
                      <a:cubicBezTo>
                        <a:pt x="335" y="0"/>
                        <a:pt x="0" y="395"/>
                        <a:pt x="0" y="790"/>
                      </a:cubicBezTo>
                      <a:cubicBezTo>
                        <a:pt x="0" y="1216"/>
                        <a:pt x="335" y="1611"/>
                        <a:pt x="791" y="1611"/>
                      </a:cubicBezTo>
                      <a:cubicBezTo>
                        <a:pt x="1247" y="1611"/>
                        <a:pt x="1581" y="1216"/>
                        <a:pt x="1581" y="790"/>
                      </a:cubicBezTo>
                      <a:cubicBezTo>
                        <a:pt x="1581" y="334"/>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45"/>
                <p:cNvSpPr/>
                <p:nvPr/>
              </p:nvSpPr>
              <p:spPr>
                <a:xfrm flipH="1">
                  <a:off x="8251663" y="819663"/>
                  <a:ext cx="40300" cy="40300"/>
                </a:xfrm>
                <a:custGeom>
                  <a:avLst/>
                  <a:gdLst/>
                  <a:ahLst/>
                  <a:cxnLst/>
                  <a:rect l="l" t="t" r="r" b="b"/>
                  <a:pathLst>
                    <a:path w="1612" h="1612" extrusionOk="0">
                      <a:moveTo>
                        <a:pt x="791" y="0"/>
                      </a:moveTo>
                      <a:cubicBezTo>
                        <a:pt x="335" y="0"/>
                        <a:pt x="1" y="396"/>
                        <a:pt x="1" y="821"/>
                      </a:cubicBezTo>
                      <a:cubicBezTo>
                        <a:pt x="1" y="1277"/>
                        <a:pt x="335" y="1611"/>
                        <a:pt x="791" y="1611"/>
                      </a:cubicBezTo>
                      <a:cubicBezTo>
                        <a:pt x="1247" y="1611"/>
                        <a:pt x="1612" y="1277"/>
                        <a:pt x="1612" y="821"/>
                      </a:cubicBezTo>
                      <a:cubicBezTo>
                        <a:pt x="1612"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45"/>
                <p:cNvSpPr/>
                <p:nvPr/>
              </p:nvSpPr>
              <p:spPr>
                <a:xfrm flipH="1">
                  <a:off x="8251663" y="688188"/>
                  <a:ext cx="40300" cy="39550"/>
                </a:xfrm>
                <a:custGeom>
                  <a:avLst/>
                  <a:gdLst/>
                  <a:ahLst/>
                  <a:cxnLst/>
                  <a:rect l="l" t="t" r="r" b="b"/>
                  <a:pathLst>
                    <a:path w="1612" h="1582" extrusionOk="0">
                      <a:moveTo>
                        <a:pt x="791" y="1"/>
                      </a:moveTo>
                      <a:cubicBezTo>
                        <a:pt x="335" y="1"/>
                        <a:pt x="1" y="366"/>
                        <a:pt x="1" y="791"/>
                      </a:cubicBezTo>
                      <a:cubicBezTo>
                        <a:pt x="1" y="1186"/>
                        <a:pt x="335" y="1582"/>
                        <a:pt x="791" y="1582"/>
                      </a:cubicBezTo>
                      <a:cubicBezTo>
                        <a:pt x="1247" y="1582"/>
                        <a:pt x="1612" y="1186"/>
                        <a:pt x="1612" y="791"/>
                      </a:cubicBezTo>
                      <a:cubicBezTo>
                        <a:pt x="1612"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45"/>
                <p:cNvSpPr/>
                <p:nvPr/>
              </p:nvSpPr>
              <p:spPr>
                <a:xfrm flipH="1">
                  <a:off x="8251663" y="555988"/>
                  <a:ext cx="40300" cy="39525"/>
                </a:xfrm>
                <a:custGeom>
                  <a:avLst/>
                  <a:gdLst/>
                  <a:ahLst/>
                  <a:cxnLst/>
                  <a:rect l="l" t="t" r="r" b="b"/>
                  <a:pathLst>
                    <a:path w="1612" h="1581" extrusionOk="0">
                      <a:moveTo>
                        <a:pt x="791" y="0"/>
                      </a:moveTo>
                      <a:cubicBezTo>
                        <a:pt x="335" y="0"/>
                        <a:pt x="1" y="365"/>
                        <a:pt x="1" y="790"/>
                      </a:cubicBezTo>
                      <a:cubicBezTo>
                        <a:pt x="1" y="1216"/>
                        <a:pt x="335" y="1581"/>
                        <a:pt x="791" y="1581"/>
                      </a:cubicBezTo>
                      <a:cubicBezTo>
                        <a:pt x="1247" y="1581"/>
                        <a:pt x="1612" y="1246"/>
                        <a:pt x="1612" y="790"/>
                      </a:cubicBezTo>
                      <a:cubicBezTo>
                        <a:pt x="1612" y="33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45"/>
                <p:cNvSpPr/>
                <p:nvPr/>
              </p:nvSpPr>
              <p:spPr>
                <a:xfrm flipH="1">
                  <a:off x="8251663" y="422988"/>
                  <a:ext cx="40300" cy="39550"/>
                </a:xfrm>
                <a:custGeom>
                  <a:avLst/>
                  <a:gdLst/>
                  <a:ahLst/>
                  <a:cxnLst/>
                  <a:rect l="l" t="t" r="r" b="b"/>
                  <a:pathLst>
                    <a:path w="1612" h="1582" extrusionOk="0">
                      <a:moveTo>
                        <a:pt x="791" y="1"/>
                      </a:moveTo>
                      <a:cubicBezTo>
                        <a:pt x="335" y="1"/>
                        <a:pt x="1" y="366"/>
                        <a:pt x="1" y="791"/>
                      </a:cubicBezTo>
                      <a:cubicBezTo>
                        <a:pt x="1" y="1247"/>
                        <a:pt x="335" y="1581"/>
                        <a:pt x="791" y="1581"/>
                      </a:cubicBezTo>
                      <a:cubicBezTo>
                        <a:pt x="1247" y="1581"/>
                        <a:pt x="1612" y="1217"/>
                        <a:pt x="1612" y="791"/>
                      </a:cubicBezTo>
                      <a:cubicBezTo>
                        <a:pt x="1612"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45"/>
                <p:cNvSpPr/>
                <p:nvPr/>
              </p:nvSpPr>
              <p:spPr>
                <a:xfrm flipH="1">
                  <a:off x="8251663" y="290788"/>
                  <a:ext cx="40300" cy="40300"/>
                </a:xfrm>
                <a:custGeom>
                  <a:avLst/>
                  <a:gdLst/>
                  <a:ahLst/>
                  <a:cxnLst/>
                  <a:rect l="l" t="t" r="r" b="b"/>
                  <a:pathLst>
                    <a:path w="1612" h="1612" extrusionOk="0">
                      <a:moveTo>
                        <a:pt x="791" y="0"/>
                      </a:moveTo>
                      <a:cubicBezTo>
                        <a:pt x="335" y="0"/>
                        <a:pt x="1" y="395"/>
                        <a:pt x="1" y="790"/>
                      </a:cubicBezTo>
                      <a:cubicBezTo>
                        <a:pt x="1" y="1216"/>
                        <a:pt x="335" y="1611"/>
                        <a:pt x="791" y="1611"/>
                      </a:cubicBezTo>
                      <a:cubicBezTo>
                        <a:pt x="1247" y="1611"/>
                        <a:pt x="1612" y="1216"/>
                        <a:pt x="1612" y="790"/>
                      </a:cubicBezTo>
                      <a:cubicBezTo>
                        <a:pt x="1612" y="334"/>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45"/>
                <p:cNvSpPr/>
                <p:nvPr/>
              </p:nvSpPr>
              <p:spPr>
                <a:xfrm flipH="1">
                  <a:off x="8406663" y="819663"/>
                  <a:ext cx="40300" cy="40300"/>
                </a:xfrm>
                <a:custGeom>
                  <a:avLst/>
                  <a:gdLst/>
                  <a:ahLst/>
                  <a:cxnLst/>
                  <a:rect l="l" t="t" r="r" b="b"/>
                  <a:pathLst>
                    <a:path w="1612" h="1612" extrusionOk="0">
                      <a:moveTo>
                        <a:pt x="821" y="0"/>
                      </a:moveTo>
                      <a:cubicBezTo>
                        <a:pt x="365" y="0"/>
                        <a:pt x="0" y="396"/>
                        <a:pt x="0" y="821"/>
                      </a:cubicBezTo>
                      <a:cubicBezTo>
                        <a:pt x="0" y="1277"/>
                        <a:pt x="334" y="1611"/>
                        <a:pt x="821" y="1611"/>
                      </a:cubicBezTo>
                      <a:cubicBezTo>
                        <a:pt x="1277" y="1611"/>
                        <a:pt x="1611" y="1277"/>
                        <a:pt x="1611" y="821"/>
                      </a:cubicBezTo>
                      <a:cubicBezTo>
                        <a:pt x="1611"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45"/>
                <p:cNvSpPr/>
                <p:nvPr/>
              </p:nvSpPr>
              <p:spPr>
                <a:xfrm flipH="1">
                  <a:off x="8406663" y="688188"/>
                  <a:ext cx="40300" cy="39550"/>
                </a:xfrm>
                <a:custGeom>
                  <a:avLst/>
                  <a:gdLst/>
                  <a:ahLst/>
                  <a:cxnLst/>
                  <a:rect l="l" t="t" r="r" b="b"/>
                  <a:pathLst>
                    <a:path w="1612" h="1582" extrusionOk="0">
                      <a:moveTo>
                        <a:pt x="821" y="1"/>
                      </a:moveTo>
                      <a:cubicBezTo>
                        <a:pt x="365" y="1"/>
                        <a:pt x="0" y="366"/>
                        <a:pt x="0" y="791"/>
                      </a:cubicBezTo>
                      <a:cubicBezTo>
                        <a:pt x="0" y="1186"/>
                        <a:pt x="334" y="1582"/>
                        <a:pt x="821" y="1582"/>
                      </a:cubicBezTo>
                      <a:cubicBezTo>
                        <a:pt x="1277" y="1582"/>
                        <a:pt x="1611" y="1186"/>
                        <a:pt x="1611" y="791"/>
                      </a:cubicBezTo>
                      <a:cubicBezTo>
                        <a:pt x="1611" y="33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45"/>
                <p:cNvSpPr/>
                <p:nvPr/>
              </p:nvSpPr>
              <p:spPr>
                <a:xfrm flipH="1">
                  <a:off x="8406663" y="555988"/>
                  <a:ext cx="40300" cy="39525"/>
                </a:xfrm>
                <a:custGeom>
                  <a:avLst/>
                  <a:gdLst/>
                  <a:ahLst/>
                  <a:cxnLst/>
                  <a:rect l="l" t="t" r="r" b="b"/>
                  <a:pathLst>
                    <a:path w="1612" h="1581" extrusionOk="0">
                      <a:moveTo>
                        <a:pt x="821" y="0"/>
                      </a:moveTo>
                      <a:cubicBezTo>
                        <a:pt x="365" y="0"/>
                        <a:pt x="0" y="365"/>
                        <a:pt x="0" y="790"/>
                      </a:cubicBezTo>
                      <a:cubicBezTo>
                        <a:pt x="0" y="1216"/>
                        <a:pt x="334" y="1581"/>
                        <a:pt x="821" y="1581"/>
                      </a:cubicBezTo>
                      <a:cubicBezTo>
                        <a:pt x="1277" y="1581"/>
                        <a:pt x="1611" y="1246"/>
                        <a:pt x="1611" y="790"/>
                      </a:cubicBezTo>
                      <a:cubicBezTo>
                        <a:pt x="1611" y="33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45"/>
                <p:cNvSpPr/>
                <p:nvPr/>
              </p:nvSpPr>
              <p:spPr>
                <a:xfrm flipH="1">
                  <a:off x="8406663" y="422988"/>
                  <a:ext cx="40300" cy="39550"/>
                </a:xfrm>
                <a:custGeom>
                  <a:avLst/>
                  <a:gdLst/>
                  <a:ahLst/>
                  <a:cxnLst/>
                  <a:rect l="l" t="t" r="r" b="b"/>
                  <a:pathLst>
                    <a:path w="1612" h="1582" extrusionOk="0">
                      <a:moveTo>
                        <a:pt x="821" y="1"/>
                      </a:moveTo>
                      <a:cubicBezTo>
                        <a:pt x="365" y="1"/>
                        <a:pt x="0" y="366"/>
                        <a:pt x="0" y="791"/>
                      </a:cubicBezTo>
                      <a:cubicBezTo>
                        <a:pt x="0" y="1247"/>
                        <a:pt x="334" y="1581"/>
                        <a:pt x="821" y="1581"/>
                      </a:cubicBezTo>
                      <a:cubicBezTo>
                        <a:pt x="1277" y="1581"/>
                        <a:pt x="1611" y="1217"/>
                        <a:pt x="1611" y="791"/>
                      </a:cubicBezTo>
                      <a:cubicBezTo>
                        <a:pt x="1611" y="33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45"/>
                <p:cNvSpPr/>
                <p:nvPr/>
              </p:nvSpPr>
              <p:spPr>
                <a:xfrm flipH="1">
                  <a:off x="8406663" y="290788"/>
                  <a:ext cx="40300" cy="40300"/>
                </a:xfrm>
                <a:custGeom>
                  <a:avLst/>
                  <a:gdLst/>
                  <a:ahLst/>
                  <a:cxnLst/>
                  <a:rect l="l" t="t" r="r" b="b"/>
                  <a:pathLst>
                    <a:path w="1612" h="1612" extrusionOk="0">
                      <a:moveTo>
                        <a:pt x="821" y="0"/>
                      </a:moveTo>
                      <a:cubicBezTo>
                        <a:pt x="365" y="0"/>
                        <a:pt x="0" y="395"/>
                        <a:pt x="0" y="790"/>
                      </a:cubicBezTo>
                      <a:cubicBezTo>
                        <a:pt x="0" y="1216"/>
                        <a:pt x="334" y="1611"/>
                        <a:pt x="821" y="1611"/>
                      </a:cubicBezTo>
                      <a:cubicBezTo>
                        <a:pt x="1277" y="1611"/>
                        <a:pt x="1611" y="1216"/>
                        <a:pt x="1611" y="790"/>
                      </a:cubicBezTo>
                      <a:cubicBezTo>
                        <a:pt x="1611" y="334"/>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5"/>
                <p:cNvSpPr/>
                <p:nvPr/>
              </p:nvSpPr>
              <p:spPr>
                <a:xfrm flipH="1">
                  <a:off x="8561688" y="819663"/>
                  <a:ext cx="39550" cy="40300"/>
                </a:xfrm>
                <a:custGeom>
                  <a:avLst/>
                  <a:gdLst/>
                  <a:ahLst/>
                  <a:cxnLst/>
                  <a:rect l="l" t="t" r="r" b="b"/>
                  <a:pathLst>
                    <a:path w="1582" h="1612" extrusionOk="0">
                      <a:moveTo>
                        <a:pt x="791" y="0"/>
                      </a:moveTo>
                      <a:cubicBezTo>
                        <a:pt x="335" y="0"/>
                        <a:pt x="1" y="396"/>
                        <a:pt x="1" y="821"/>
                      </a:cubicBezTo>
                      <a:cubicBezTo>
                        <a:pt x="1" y="1277"/>
                        <a:pt x="335" y="1611"/>
                        <a:pt x="791" y="1611"/>
                      </a:cubicBezTo>
                      <a:cubicBezTo>
                        <a:pt x="1247" y="1611"/>
                        <a:pt x="1581" y="1277"/>
                        <a:pt x="1581" y="821"/>
                      </a:cubicBezTo>
                      <a:cubicBezTo>
                        <a:pt x="1581" y="36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5"/>
                <p:cNvSpPr/>
                <p:nvPr/>
              </p:nvSpPr>
              <p:spPr>
                <a:xfrm flipH="1">
                  <a:off x="8561688" y="688188"/>
                  <a:ext cx="39550" cy="39550"/>
                </a:xfrm>
                <a:custGeom>
                  <a:avLst/>
                  <a:gdLst/>
                  <a:ahLst/>
                  <a:cxnLst/>
                  <a:rect l="l" t="t" r="r" b="b"/>
                  <a:pathLst>
                    <a:path w="1582" h="1582" extrusionOk="0">
                      <a:moveTo>
                        <a:pt x="791" y="1"/>
                      </a:moveTo>
                      <a:cubicBezTo>
                        <a:pt x="335" y="1"/>
                        <a:pt x="1" y="366"/>
                        <a:pt x="1" y="791"/>
                      </a:cubicBezTo>
                      <a:cubicBezTo>
                        <a:pt x="1" y="1186"/>
                        <a:pt x="335" y="1582"/>
                        <a:pt x="791" y="1582"/>
                      </a:cubicBezTo>
                      <a:cubicBezTo>
                        <a:pt x="1247" y="1582"/>
                        <a:pt x="1581" y="1186"/>
                        <a:pt x="1581" y="791"/>
                      </a:cubicBezTo>
                      <a:cubicBezTo>
                        <a:pt x="1581" y="335"/>
                        <a:pt x="121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45"/>
                <p:cNvSpPr/>
                <p:nvPr/>
              </p:nvSpPr>
              <p:spPr>
                <a:xfrm flipH="1">
                  <a:off x="8561688" y="555988"/>
                  <a:ext cx="39550" cy="39525"/>
                </a:xfrm>
                <a:custGeom>
                  <a:avLst/>
                  <a:gdLst/>
                  <a:ahLst/>
                  <a:cxnLst/>
                  <a:rect l="l" t="t" r="r" b="b"/>
                  <a:pathLst>
                    <a:path w="1582" h="1581" extrusionOk="0">
                      <a:moveTo>
                        <a:pt x="791" y="0"/>
                      </a:moveTo>
                      <a:cubicBezTo>
                        <a:pt x="335" y="0"/>
                        <a:pt x="1" y="365"/>
                        <a:pt x="1" y="790"/>
                      </a:cubicBezTo>
                      <a:cubicBezTo>
                        <a:pt x="1" y="1216"/>
                        <a:pt x="335" y="1550"/>
                        <a:pt x="791" y="1581"/>
                      </a:cubicBezTo>
                      <a:cubicBezTo>
                        <a:pt x="1247" y="1581"/>
                        <a:pt x="1581" y="1246"/>
                        <a:pt x="1581" y="790"/>
                      </a:cubicBezTo>
                      <a:cubicBezTo>
                        <a:pt x="1581" y="33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45"/>
                <p:cNvSpPr/>
                <p:nvPr/>
              </p:nvSpPr>
              <p:spPr>
                <a:xfrm flipH="1">
                  <a:off x="8561688" y="422988"/>
                  <a:ext cx="39550" cy="39550"/>
                </a:xfrm>
                <a:custGeom>
                  <a:avLst/>
                  <a:gdLst/>
                  <a:ahLst/>
                  <a:cxnLst/>
                  <a:rect l="l" t="t" r="r" b="b"/>
                  <a:pathLst>
                    <a:path w="1582" h="1582" extrusionOk="0">
                      <a:moveTo>
                        <a:pt x="791" y="1"/>
                      </a:moveTo>
                      <a:cubicBezTo>
                        <a:pt x="335" y="1"/>
                        <a:pt x="1" y="366"/>
                        <a:pt x="1" y="791"/>
                      </a:cubicBezTo>
                      <a:cubicBezTo>
                        <a:pt x="1" y="1247"/>
                        <a:pt x="335" y="1581"/>
                        <a:pt x="791" y="1581"/>
                      </a:cubicBezTo>
                      <a:cubicBezTo>
                        <a:pt x="1247" y="1581"/>
                        <a:pt x="1581" y="1217"/>
                        <a:pt x="1581" y="791"/>
                      </a:cubicBezTo>
                      <a:cubicBezTo>
                        <a:pt x="1581" y="335"/>
                        <a:pt x="121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5"/>
                <p:cNvSpPr/>
                <p:nvPr/>
              </p:nvSpPr>
              <p:spPr>
                <a:xfrm flipH="1">
                  <a:off x="8561688" y="290788"/>
                  <a:ext cx="39550" cy="40300"/>
                </a:xfrm>
                <a:custGeom>
                  <a:avLst/>
                  <a:gdLst/>
                  <a:ahLst/>
                  <a:cxnLst/>
                  <a:rect l="l" t="t" r="r" b="b"/>
                  <a:pathLst>
                    <a:path w="1582" h="1612" extrusionOk="0">
                      <a:moveTo>
                        <a:pt x="791" y="0"/>
                      </a:moveTo>
                      <a:cubicBezTo>
                        <a:pt x="335" y="0"/>
                        <a:pt x="1" y="395"/>
                        <a:pt x="1" y="790"/>
                      </a:cubicBezTo>
                      <a:cubicBezTo>
                        <a:pt x="1" y="1216"/>
                        <a:pt x="335" y="1581"/>
                        <a:pt x="791" y="1611"/>
                      </a:cubicBezTo>
                      <a:cubicBezTo>
                        <a:pt x="1247" y="1611"/>
                        <a:pt x="1581" y="1216"/>
                        <a:pt x="1581" y="790"/>
                      </a:cubicBezTo>
                      <a:cubicBezTo>
                        <a:pt x="1581" y="334"/>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5"/>
                <p:cNvSpPr/>
                <p:nvPr/>
              </p:nvSpPr>
              <p:spPr>
                <a:xfrm flipH="1">
                  <a:off x="8716713" y="819663"/>
                  <a:ext cx="39550" cy="40300"/>
                </a:xfrm>
                <a:custGeom>
                  <a:avLst/>
                  <a:gdLst/>
                  <a:ahLst/>
                  <a:cxnLst/>
                  <a:rect l="l" t="t" r="r" b="b"/>
                  <a:pathLst>
                    <a:path w="1582" h="1612" extrusionOk="0">
                      <a:moveTo>
                        <a:pt x="791" y="0"/>
                      </a:moveTo>
                      <a:cubicBezTo>
                        <a:pt x="335" y="0"/>
                        <a:pt x="1" y="396"/>
                        <a:pt x="1" y="821"/>
                      </a:cubicBezTo>
                      <a:cubicBezTo>
                        <a:pt x="1" y="1277"/>
                        <a:pt x="335" y="1611"/>
                        <a:pt x="791" y="1611"/>
                      </a:cubicBezTo>
                      <a:cubicBezTo>
                        <a:pt x="1247" y="1611"/>
                        <a:pt x="1582" y="1277"/>
                        <a:pt x="1582" y="821"/>
                      </a:cubicBezTo>
                      <a:cubicBezTo>
                        <a:pt x="1582"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45"/>
                <p:cNvSpPr/>
                <p:nvPr/>
              </p:nvSpPr>
              <p:spPr>
                <a:xfrm flipH="1">
                  <a:off x="8716713" y="688188"/>
                  <a:ext cx="39550" cy="39550"/>
                </a:xfrm>
                <a:custGeom>
                  <a:avLst/>
                  <a:gdLst/>
                  <a:ahLst/>
                  <a:cxnLst/>
                  <a:rect l="l" t="t" r="r" b="b"/>
                  <a:pathLst>
                    <a:path w="1582" h="1582" extrusionOk="0">
                      <a:moveTo>
                        <a:pt x="791" y="1"/>
                      </a:moveTo>
                      <a:cubicBezTo>
                        <a:pt x="335" y="1"/>
                        <a:pt x="1" y="366"/>
                        <a:pt x="1" y="791"/>
                      </a:cubicBezTo>
                      <a:cubicBezTo>
                        <a:pt x="1" y="1186"/>
                        <a:pt x="335" y="1582"/>
                        <a:pt x="791" y="1582"/>
                      </a:cubicBezTo>
                      <a:cubicBezTo>
                        <a:pt x="1247" y="1582"/>
                        <a:pt x="1582" y="1186"/>
                        <a:pt x="1582" y="791"/>
                      </a:cubicBezTo>
                      <a:cubicBezTo>
                        <a:pt x="1582"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45"/>
                <p:cNvSpPr/>
                <p:nvPr/>
              </p:nvSpPr>
              <p:spPr>
                <a:xfrm flipH="1">
                  <a:off x="8716713" y="555988"/>
                  <a:ext cx="39550" cy="39525"/>
                </a:xfrm>
                <a:custGeom>
                  <a:avLst/>
                  <a:gdLst/>
                  <a:ahLst/>
                  <a:cxnLst/>
                  <a:rect l="l" t="t" r="r" b="b"/>
                  <a:pathLst>
                    <a:path w="1582" h="1581" extrusionOk="0">
                      <a:moveTo>
                        <a:pt x="791" y="0"/>
                      </a:moveTo>
                      <a:cubicBezTo>
                        <a:pt x="366" y="0"/>
                        <a:pt x="1" y="365"/>
                        <a:pt x="1" y="790"/>
                      </a:cubicBezTo>
                      <a:cubicBezTo>
                        <a:pt x="1" y="1216"/>
                        <a:pt x="366" y="1581"/>
                        <a:pt x="791" y="1581"/>
                      </a:cubicBezTo>
                      <a:cubicBezTo>
                        <a:pt x="1217" y="1581"/>
                        <a:pt x="1582" y="1216"/>
                        <a:pt x="1582" y="790"/>
                      </a:cubicBezTo>
                      <a:cubicBezTo>
                        <a:pt x="1582" y="36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45"/>
                <p:cNvSpPr/>
                <p:nvPr/>
              </p:nvSpPr>
              <p:spPr>
                <a:xfrm flipH="1">
                  <a:off x="8716713" y="422988"/>
                  <a:ext cx="39550" cy="39550"/>
                </a:xfrm>
                <a:custGeom>
                  <a:avLst/>
                  <a:gdLst/>
                  <a:ahLst/>
                  <a:cxnLst/>
                  <a:rect l="l" t="t" r="r" b="b"/>
                  <a:pathLst>
                    <a:path w="1582" h="1582" extrusionOk="0">
                      <a:moveTo>
                        <a:pt x="791" y="1"/>
                      </a:moveTo>
                      <a:cubicBezTo>
                        <a:pt x="335" y="1"/>
                        <a:pt x="1" y="366"/>
                        <a:pt x="1" y="791"/>
                      </a:cubicBezTo>
                      <a:cubicBezTo>
                        <a:pt x="1" y="1247"/>
                        <a:pt x="335" y="1581"/>
                        <a:pt x="791" y="1581"/>
                      </a:cubicBezTo>
                      <a:cubicBezTo>
                        <a:pt x="1247" y="1581"/>
                        <a:pt x="1582" y="1217"/>
                        <a:pt x="1582" y="791"/>
                      </a:cubicBezTo>
                      <a:cubicBezTo>
                        <a:pt x="1582"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5"/>
                <p:cNvSpPr/>
                <p:nvPr/>
              </p:nvSpPr>
              <p:spPr>
                <a:xfrm flipH="1">
                  <a:off x="8716713" y="290788"/>
                  <a:ext cx="39550" cy="40300"/>
                </a:xfrm>
                <a:custGeom>
                  <a:avLst/>
                  <a:gdLst/>
                  <a:ahLst/>
                  <a:cxnLst/>
                  <a:rect l="l" t="t" r="r" b="b"/>
                  <a:pathLst>
                    <a:path w="1582" h="1612" extrusionOk="0">
                      <a:moveTo>
                        <a:pt x="791" y="0"/>
                      </a:moveTo>
                      <a:cubicBezTo>
                        <a:pt x="335" y="0"/>
                        <a:pt x="1" y="395"/>
                        <a:pt x="1" y="790"/>
                      </a:cubicBezTo>
                      <a:cubicBezTo>
                        <a:pt x="1" y="1216"/>
                        <a:pt x="335" y="1611"/>
                        <a:pt x="791" y="1611"/>
                      </a:cubicBezTo>
                      <a:cubicBezTo>
                        <a:pt x="1247" y="1611"/>
                        <a:pt x="1582" y="1216"/>
                        <a:pt x="1582" y="790"/>
                      </a:cubicBezTo>
                      <a:cubicBezTo>
                        <a:pt x="1582" y="334"/>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5"/>
                <p:cNvSpPr/>
                <p:nvPr/>
              </p:nvSpPr>
              <p:spPr>
                <a:xfrm flipH="1">
                  <a:off x="8870963" y="819663"/>
                  <a:ext cx="40300" cy="40300"/>
                </a:xfrm>
                <a:custGeom>
                  <a:avLst/>
                  <a:gdLst/>
                  <a:ahLst/>
                  <a:cxnLst/>
                  <a:rect l="l" t="t" r="r" b="b"/>
                  <a:pathLst>
                    <a:path w="1612" h="1612" extrusionOk="0">
                      <a:moveTo>
                        <a:pt x="791" y="0"/>
                      </a:moveTo>
                      <a:cubicBezTo>
                        <a:pt x="335" y="0"/>
                        <a:pt x="0" y="396"/>
                        <a:pt x="0" y="821"/>
                      </a:cubicBezTo>
                      <a:cubicBezTo>
                        <a:pt x="0" y="1277"/>
                        <a:pt x="335" y="1611"/>
                        <a:pt x="791" y="1611"/>
                      </a:cubicBezTo>
                      <a:cubicBezTo>
                        <a:pt x="1246" y="1611"/>
                        <a:pt x="1611" y="1277"/>
                        <a:pt x="1611" y="821"/>
                      </a:cubicBezTo>
                      <a:cubicBezTo>
                        <a:pt x="1611" y="365"/>
                        <a:pt x="1246"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45"/>
                <p:cNvSpPr/>
                <p:nvPr/>
              </p:nvSpPr>
              <p:spPr>
                <a:xfrm flipH="1">
                  <a:off x="8870963" y="688188"/>
                  <a:ext cx="40300" cy="39550"/>
                </a:xfrm>
                <a:custGeom>
                  <a:avLst/>
                  <a:gdLst/>
                  <a:ahLst/>
                  <a:cxnLst/>
                  <a:rect l="l" t="t" r="r" b="b"/>
                  <a:pathLst>
                    <a:path w="1612" h="1582" extrusionOk="0">
                      <a:moveTo>
                        <a:pt x="791" y="1"/>
                      </a:moveTo>
                      <a:cubicBezTo>
                        <a:pt x="335" y="1"/>
                        <a:pt x="0" y="366"/>
                        <a:pt x="0" y="791"/>
                      </a:cubicBezTo>
                      <a:cubicBezTo>
                        <a:pt x="0" y="1186"/>
                        <a:pt x="335" y="1582"/>
                        <a:pt x="791" y="1582"/>
                      </a:cubicBezTo>
                      <a:cubicBezTo>
                        <a:pt x="1246" y="1582"/>
                        <a:pt x="1611" y="1186"/>
                        <a:pt x="1611" y="791"/>
                      </a:cubicBezTo>
                      <a:cubicBezTo>
                        <a:pt x="1611" y="335"/>
                        <a:pt x="1246"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45"/>
                <p:cNvSpPr/>
                <p:nvPr/>
              </p:nvSpPr>
              <p:spPr>
                <a:xfrm flipH="1">
                  <a:off x="8870963" y="555988"/>
                  <a:ext cx="40300" cy="39525"/>
                </a:xfrm>
                <a:custGeom>
                  <a:avLst/>
                  <a:gdLst/>
                  <a:ahLst/>
                  <a:cxnLst/>
                  <a:rect l="l" t="t" r="r" b="b"/>
                  <a:pathLst>
                    <a:path w="1612" h="1581" extrusionOk="0">
                      <a:moveTo>
                        <a:pt x="791" y="0"/>
                      </a:moveTo>
                      <a:cubicBezTo>
                        <a:pt x="335" y="0"/>
                        <a:pt x="0" y="365"/>
                        <a:pt x="0" y="790"/>
                      </a:cubicBezTo>
                      <a:cubicBezTo>
                        <a:pt x="0" y="1216"/>
                        <a:pt x="335" y="1581"/>
                        <a:pt x="791" y="1581"/>
                      </a:cubicBezTo>
                      <a:cubicBezTo>
                        <a:pt x="1246" y="1581"/>
                        <a:pt x="1611" y="1246"/>
                        <a:pt x="1611" y="790"/>
                      </a:cubicBezTo>
                      <a:cubicBezTo>
                        <a:pt x="1611" y="335"/>
                        <a:pt x="1246"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45"/>
                <p:cNvSpPr/>
                <p:nvPr/>
              </p:nvSpPr>
              <p:spPr>
                <a:xfrm flipH="1">
                  <a:off x="8870963" y="422988"/>
                  <a:ext cx="40300" cy="39550"/>
                </a:xfrm>
                <a:custGeom>
                  <a:avLst/>
                  <a:gdLst/>
                  <a:ahLst/>
                  <a:cxnLst/>
                  <a:rect l="l" t="t" r="r" b="b"/>
                  <a:pathLst>
                    <a:path w="1612" h="1582" extrusionOk="0">
                      <a:moveTo>
                        <a:pt x="791" y="1"/>
                      </a:moveTo>
                      <a:cubicBezTo>
                        <a:pt x="335" y="1"/>
                        <a:pt x="0" y="366"/>
                        <a:pt x="0" y="791"/>
                      </a:cubicBezTo>
                      <a:cubicBezTo>
                        <a:pt x="0" y="1247"/>
                        <a:pt x="335" y="1581"/>
                        <a:pt x="791" y="1581"/>
                      </a:cubicBezTo>
                      <a:cubicBezTo>
                        <a:pt x="1246" y="1581"/>
                        <a:pt x="1611" y="1217"/>
                        <a:pt x="1611" y="791"/>
                      </a:cubicBezTo>
                      <a:cubicBezTo>
                        <a:pt x="1611" y="335"/>
                        <a:pt x="1246"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45"/>
                <p:cNvSpPr/>
                <p:nvPr/>
              </p:nvSpPr>
              <p:spPr>
                <a:xfrm flipH="1">
                  <a:off x="8870963" y="290788"/>
                  <a:ext cx="40300" cy="40300"/>
                </a:xfrm>
                <a:custGeom>
                  <a:avLst/>
                  <a:gdLst/>
                  <a:ahLst/>
                  <a:cxnLst/>
                  <a:rect l="l" t="t" r="r" b="b"/>
                  <a:pathLst>
                    <a:path w="1612" h="1612" extrusionOk="0">
                      <a:moveTo>
                        <a:pt x="791" y="0"/>
                      </a:moveTo>
                      <a:cubicBezTo>
                        <a:pt x="335" y="0"/>
                        <a:pt x="0" y="395"/>
                        <a:pt x="0" y="790"/>
                      </a:cubicBezTo>
                      <a:cubicBezTo>
                        <a:pt x="0" y="1216"/>
                        <a:pt x="335" y="1611"/>
                        <a:pt x="791" y="1611"/>
                      </a:cubicBezTo>
                      <a:cubicBezTo>
                        <a:pt x="1246" y="1611"/>
                        <a:pt x="1611" y="1216"/>
                        <a:pt x="1611" y="790"/>
                      </a:cubicBezTo>
                      <a:cubicBezTo>
                        <a:pt x="1611" y="334"/>
                        <a:pt x="1246"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45"/>
                <p:cNvSpPr/>
                <p:nvPr/>
              </p:nvSpPr>
              <p:spPr>
                <a:xfrm flipH="1">
                  <a:off x="9025988" y="819663"/>
                  <a:ext cx="40300" cy="40300"/>
                </a:xfrm>
                <a:custGeom>
                  <a:avLst/>
                  <a:gdLst/>
                  <a:ahLst/>
                  <a:cxnLst/>
                  <a:rect l="l" t="t" r="r" b="b"/>
                  <a:pathLst>
                    <a:path w="1612" h="1612" extrusionOk="0">
                      <a:moveTo>
                        <a:pt x="821" y="0"/>
                      </a:moveTo>
                      <a:cubicBezTo>
                        <a:pt x="365" y="0"/>
                        <a:pt x="1" y="396"/>
                        <a:pt x="1" y="821"/>
                      </a:cubicBezTo>
                      <a:cubicBezTo>
                        <a:pt x="1" y="1277"/>
                        <a:pt x="365" y="1611"/>
                        <a:pt x="821" y="1611"/>
                      </a:cubicBezTo>
                      <a:cubicBezTo>
                        <a:pt x="1277" y="1611"/>
                        <a:pt x="1612" y="1277"/>
                        <a:pt x="1612" y="821"/>
                      </a:cubicBezTo>
                      <a:cubicBezTo>
                        <a:pt x="1612"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45"/>
                <p:cNvSpPr/>
                <p:nvPr/>
              </p:nvSpPr>
              <p:spPr>
                <a:xfrm flipH="1">
                  <a:off x="9025988" y="688188"/>
                  <a:ext cx="40300" cy="39550"/>
                </a:xfrm>
                <a:custGeom>
                  <a:avLst/>
                  <a:gdLst/>
                  <a:ahLst/>
                  <a:cxnLst/>
                  <a:rect l="l" t="t" r="r" b="b"/>
                  <a:pathLst>
                    <a:path w="1612" h="1582" extrusionOk="0">
                      <a:moveTo>
                        <a:pt x="821" y="1"/>
                      </a:moveTo>
                      <a:cubicBezTo>
                        <a:pt x="365" y="1"/>
                        <a:pt x="1" y="366"/>
                        <a:pt x="1" y="791"/>
                      </a:cubicBezTo>
                      <a:cubicBezTo>
                        <a:pt x="1" y="1186"/>
                        <a:pt x="365" y="1582"/>
                        <a:pt x="821" y="1582"/>
                      </a:cubicBezTo>
                      <a:cubicBezTo>
                        <a:pt x="1277" y="1582"/>
                        <a:pt x="1612" y="1186"/>
                        <a:pt x="1612" y="791"/>
                      </a:cubicBezTo>
                      <a:cubicBezTo>
                        <a:pt x="1612" y="33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5"/>
                <p:cNvSpPr/>
                <p:nvPr/>
              </p:nvSpPr>
              <p:spPr>
                <a:xfrm flipH="1">
                  <a:off x="9025988" y="555988"/>
                  <a:ext cx="40300" cy="39525"/>
                </a:xfrm>
                <a:custGeom>
                  <a:avLst/>
                  <a:gdLst/>
                  <a:ahLst/>
                  <a:cxnLst/>
                  <a:rect l="l" t="t" r="r" b="b"/>
                  <a:pathLst>
                    <a:path w="1612" h="1581" extrusionOk="0">
                      <a:moveTo>
                        <a:pt x="821" y="0"/>
                      </a:moveTo>
                      <a:cubicBezTo>
                        <a:pt x="365" y="0"/>
                        <a:pt x="1" y="365"/>
                        <a:pt x="1" y="790"/>
                      </a:cubicBezTo>
                      <a:cubicBezTo>
                        <a:pt x="1" y="1216"/>
                        <a:pt x="365" y="1581"/>
                        <a:pt x="821" y="1581"/>
                      </a:cubicBezTo>
                      <a:cubicBezTo>
                        <a:pt x="1277" y="1581"/>
                        <a:pt x="1612" y="1246"/>
                        <a:pt x="1612" y="790"/>
                      </a:cubicBezTo>
                      <a:cubicBezTo>
                        <a:pt x="1612" y="33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5"/>
                <p:cNvSpPr/>
                <p:nvPr/>
              </p:nvSpPr>
              <p:spPr>
                <a:xfrm flipH="1">
                  <a:off x="9025988" y="422988"/>
                  <a:ext cx="40300" cy="39550"/>
                </a:xfrm>
                <a:custGeom>
                  <a:avLst/>
                  <a:gdLst/>
                  <a:ahLst/>
                  <a:cxnLst/>
                  <a:rect l="l" t="t" r="r" b="b"/>
                  <a:pathLst>
                    <a:path w="1612" h="1582" extrusionOk="0">
                      <a:moveTo>
                        <a:pt x="821" y="1"/>
                      </a:moveTo>
                      <a:cubicBezTo>
                        <a:pt x="365" y="1"/>
                        <a:pt x="1" y="366"/>
                        <a:pt x="1" y="791"/>
                      </a:cubicBezTo>
                      <a:cubicBezTo>
                        <a:pt x="1" y="1247"/>
                        <a:pt x="365" y="1581"/>
                        <a:pt x="821" y="1581"/>
                      </a:cubicBezTo>
                      <a:cubicBezTo>
                        <a:pt x="1277" y="1581"/>
                        <a:pt x="1612" y="1217"/>
                        <a:pt x="1612" y="791"/>
                      </a:cubicBezTo>
                      <a:cubicBezTo>
                        <a:pt x="1612" y="33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5"/>
                <p:cNvSpPr/>
                <p:nvPr/>
              </p:nvSpPr>
              <p:spPr>
                <a:xfrm flipH="1">
                  <a:off x="9025988" y="290788"/>
                  <a:ext cx="40300" cy="40300"/>
                </a:xfrm>
                <a:custGeom>
                  <a:avLst/>
                  <a:gdLst/>
                  <a:ahLst/>
                  <a:cxnLst/>
                  <a:rect l="l" t="t" r="r" b="b"/>
                  <a:pathLst>
                    <a:path w="1612" h="1612" extrusionOk="0">
                      <a:moveTo>
                        <a:pt x="821" y="0"/>
                      </a:moveTo>
                      <a:cubicBezTo>
                        <a:pt x="365" y="0"/>
                        <a:pt x="1" y="395"/>
                        <a:pt x="1" y="790"/>
                      </a:cubicBezTo>
                      <a:cubicBezTo>
                        <a:pt x="1" y="1216"/>
                        <a:pt x="365" y="1611"/>
                        <a:pt x="821" y="1611"/>
                      </a:cubicBezTo>
                      <a:cubicBezTo>
                        <a:pt x="1277" y="1611"/>
                        <a:pt x="1612" y="1216"/>
                        <a:pt x="1612" y="790"/>
                      </a:cubicBezTo>
                      <a:cubicBezTo>
                        <a:pt x="1612" y="334"/>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5"/>
                <p:cNvSpPr/>
                <p:nvPr/>
              </p:nvSpPr>
              <p:spPr>
                <a:xfrm flipH="1">
                  <a:off x="9180238" y="819663"/>
                  <a:ext cx="39550" cy="40300"/>
                </a:xfrm>
                <a:custGeom>
                  <a:avLst/>
                  <a:gdLst/>
                  <a:ahLst/>
                  <a:cxnLst/>
                  <a:rect l="l" t="t" r="r" b="b"/>
                  <a:pathLst>
                    <a:path w="1582" h="1612" extrusionOk="0">
                      <a:moveTo>
                        <a:pt x="791" y="0"/>
                      </a:moveTo>
                      <a:cubicBezTo>
                        <a:pt x="335" y="0"/>
                        <a:pt x="1" y="396"/>
                        <a:pt x="1" y="821"/>
                      </a:cubicBezTo>
                      <a:cubicBezTo>
                        <a:pt x="1" y="1277"/>
                        <a:pt x="335" y="1611"/>
                        <a:pt x="791" y="1611"/>
                      </a:cubicBezTo>
                      <a:cubicBezTo>
                        <a:pt x="1247" y="1611"/>
                        <a:pt x="1581" y="1277"/>
                        <a:pt x="1581" y="821"/>
                      </a:cubicBezTo>
                      <a:cubicBezTo>
                        <a:pt x="1581"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5"/>
                <p:cNvSpPr/>
                <p:nvPr/>
              </p:nvSpPr>
              <p:spPr>
                <a:xfrm flipH="1">
                  <a:off x="9180238" y="688188"/>
                  <a:ext cx="39550" cy="39550"/>
                </a:xfrm>
                <a:custGeom>
                  <a:avLst/>
                  <a:gdLst/>
                  <a:ahLst/>
                  <a:cxnLst/>
                  <a:rect l="l" t="t" r="r" b="b"/>
                  <a:pathLst>
                    <a:path w="1582" h="1582" extrusionOk="0">
                      <a:moveTo>
                        <a:pt x="791" y="1"/>
                      </a:moveTo>
                      <a:cubicBezTo>
                        <a:pt x="335" y="1"/>
                        <a:pt x="1" y="366"/>
                        <a:pt x="1" y="791"/>
                      </a:cubicBezTo>
                      <a:cubicBezTo>
                        <a:pt x="1" y="1186"/>
                        <a:pt x="335" y="1582"/>
                        <a:pt x="791" y="1582"/>
                      </a:cubicBezTo>
                      <a:cubicBezTo>
                        <a:pt x="1247" y="1582"/>
                        <a:pt x="1581" y="1186"/>
                        <a:pt x="1581" y="791"/>
                      </a:cubicBezTo>
                      <a:cubicBezTo>
                        <a:pt x="1581"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5"/>
                <p:cNvSpPr/>
                <p:nvPr/>
              </p:nvSpPr>
              <p:spPr>
                <a:xfrm flipH="1">
                  <a:off x="9180238" y="555988"/>
                  <a:ext cx="39550" cy="39525"/>
                </a:xfrm>
                <a:custGeom>
                  <a:avLst/>
                  <a:gdLst/>
                  <a:ahLst/>
                  <a:cxnLst/>
                  <a:rect l="l" t="t" r="r" b="b"/>
                  <a:pathLst>
                    <a:path w="1582" h="1581" extrusionOk="0">
                      <a:moveTo>
                        <a:pt x="791" y="0"/>
                      </a:moveTo>
                      <a:cubicBezTo>
                        <a:pt x="335" y="0"/>
                        <a:pt x="1" y="365"/>
                        <a:pt x="1" y="790"/>
                      </a:cubicBezTo>
                      <a:cubicBezTo>
                        <a:pt x="1" y="1216"/>
                        <a:pt x="335" y="1581"/>
                        <a:pt x="791" y="1581"/>
                      </a:cubicBezTo>
                      <a:cubicBezTo>
                        <a:pt x="1247" y="1581"/>
                        <a:pt x="1581" y="1246"/>
                        <a:pt x="1581" y="790"/>
                      </a:cubicBezTo>
                      <a:cubicBezTo>
                        <a:pt x="1581" y="33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5"/>
                <p:cNvSpPr/>
                <p:nvPr/>
              </p:nvSpPr>
              <p:spPr>
                <a:xfrm flipH="1">
                  <a:off x="9180238" y="422988"/>
                  <a:ext cx="39550" cy="39550"/>
                </a:xfrm>
                <a:custGeom>
                  <a:avLst/>
                  <a:gdLst/>
                  <a:ahLst/>
                  <a:cxnLst/>
                  <a:rect l="l" t="t" r="r" b="b"/>
                  <a:pathLst>
                    <a:path w="1582" h="1582" extrusionOk="0">
                      <a:moveTo>
                        <a:pt x="791" y="1"/>
                      </a:moveTo>
                      <a:cubicBezTo>
                        <a:pt x="335" y="1"/>
                        <a:pt x="1" y="366"/>
                        <a:pt x="1" y="791"/>
                      </a:cubicBezTo>
                      <a:cubicBezTo>
                        <a:pt x="1" y="1247"/>
                        <a:pt x="335" y="1581"/>
                        <a:pt x="791" y="1581"/>
                      </a:cubicBezTo>
                      <a:cubicBezTo>
                        <a:pt x="1247" y="1581"/>
                        <a:pt x="1581" y="1217"/>
                        <a:pt x="1581" y="791"/>
                      </a:cubicBezTo>
                      <a:cubicBezTo>
                        <a:pt x="1581"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45"/>
                <p:cNvSpPr/>
                <p:nvPr/>
              </p:nvSpPr>
              <p:spPr>
                <a:xfrm flipH="1">
                  <a:off x="9180238" y="290788"/>
                  <a:ext cx="39550" cy="40300"/>
                </a:xfrm>
                <a:custGeom>
                  <a:avLst/>
                  <a:gdLst/>
                  <a:ahLst/>
                  <a:cxnLst/>
                  <a:rect l="l" t="t" r="r" b="b"/>
                  <a:pathLst>
                    <a:path w="1582" h="1612" extrusionOk="0">
                      <a:moveTo>
                        <a:pt x="791" y="0"/>
                      </a:moveTo>
                      <a:cubicBezTo>
                        <a:pt x="335" y="0"/>
                        <a:pt x="1" y="395"/>
                        <a:pt x="1" y="790"/>
                      </a:cubicBezTo>
                      <a:cubicBezTo>
                        <a:pt x="1" y="1216"/>
                        <a:pt x="335" y="1611"/>
                        <a:pt x="791" y="1611"/>
                      </a:cubicBezTo>
                      <a:cubicBezTo>
                        <a:pt x="1247" y="1611"/>
                        <a:pt x="1581" y="1216"/>
                        <a:pt x="1581" y="790"/>
                      </a:cubicBezTo>
                      <a:cubicBezTo>
                        <a:pt x="1581" y="334"/>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45"/>
                <p:cNvSpPr/>
                <p:nvPr/>
              </p:nvSpPr>
              <p:spPr>
                <a:xfrm flipH="1">
                  <a:off x="9334513" y="819663"/>
                  <a:ext cx="40300" cy="40300"/>
                </a:xfrm>
                <a:custGeom>
                  <a:avLst/>
                  <a:gdLst/>
                  <a:ahLst/>
                  <a:cxnLst/>
                  <a:rect l="l" t="t" r="r" b="b"/>
                  <a:pathLst>
                    <a:path w="1612" h="1612" extrusionOk="0">
                      <a:moveTo>
                        <a:pt x="791" y="0"/>
                      </a:moveTo>
                      <a:cubicBezTo>
                        <a:pt x="335" y="0"/>
                        <a:pt x="1" y="396"/>
                        <a:pt x="1" y="821"/>
                      </a:cubicBezTo>
                      <a:cubicBezTo>
                        <a:pt x="1" y="1277"/>
                        <a:pt x="335" y="1611"/>
                        <a:pt x="791" y="1611"/>
                      </a:cubicBezTo>
                      <a:cubicBezTo>
                        <a:pt x="1247" y="1611"/>
                        <a:pt x="1612" y="1277"/>
                        <a:pt x="1612" y="821"/>
                      </a:cubicBezTo>
                      <a:cubicBezTo>
                        <a:pt x="1612" y="36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45"/>
                <p:cNvSpPr/>
                <p:nvPr/>
              </p:nvSpPr>
              <p:spPr>
                <a:xfrm flipH="1">
                  <a:off x="9334513" y="688188"/>
                  <a:ext cx="40300" cy="39550"/>
                </a:xfrm>
                <a:custGeom>
                  <a:avLst/>
                  <a:gdLst/>
                  <a:ahLst/>
                  <a:cxnLst/>
                  <a:rect l="l" t="t" r="r" b="b"/>
                  <a:pathLst>
                    <a:path w="1612" h="1582" extrusionOk="0">
                      <a:moveTo>
                        <a:pt x="791" y="1"/>
                      </a:moveTo>
                      <a:cubicBezTo>
                        <a:pt x="335" y="1"/>
                        <a:pt x="1" y="366"/>
                        <a:pt x="1" y="791"/>
                      </a:cubicBezTo>
                      <a:cubicBezTo>
                        <a:pt x="1" y="1186"/>
                        <a:pt x="335" y="1582"/>
                        <a:pt x="791" y="1582"/>
                      </a:cubicBezTo>
                      <a:cubicBezTo>
                        <a:pt x="1247" y="1582"/>
                        <a:pt x="1612" y="1186"/>
                        <a:pt x="1612" y="791"/>
                      </a:cubicBezTo>
                      <a:cubicBezTo>
                        <a:pt x="1612" y="335"/>
                        <a:pt x="121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45"/>
                <p:cNvSpPr/>
                <p:nvPr/>
              </p:nvSpPr>
              <p:spPr>
                <a:xfrm flipH="1">
                  <a:off x="9334513" y="555988"/>
                  <a:ext cx="40300" cy="39525"/>
                </a:xfrm>
                <a:custGeom>
                  <a:avLst/>
                  <a:gdLst/>
                  <a:ahLst/>
                  <a:cxnLst/>
                  <a:rect l="l" t="t" r="r" b="b"/>
                  <a:pathLst>
                    <a:path w="1612" h="1581" extrusionOk="0">
                      <a:moveTo>
                        <a:pt x="791" y="0"/>
                      </a:moveTo>
                      <a:cubicBezTo>
                        <a:pt x="335" y="0"/>
                        <a:pt x="1" y="365"/>
                        <a:pt x="1" y="790"/>
                      </a:cubicBezTo>
                      <a:cubicBezTo>
                        <a:pt x="1" y="1216"/>
                        <a:pt x="335" y="1550"/>
                        <a:pt x="791" y="1581"/>
                      </a:cubicBezTo>
                      <a:cubicBezTo>
                        <a:pt x="1247" y="1581"/>
                        <a:pt x="1612" y="1246"/>
                        <a:pt x="1612" y="790"/>
                      </a:cubicBezTo>
                      <a:cubicBezTo>
                        <a:pt x="1612" y="335"/>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45"/>
                <p:cNvSpPr/>
                <p:nvPr/>
              </p:nvSpPr>
              <p:spPr>
                <a:xfrm flipH="1">
                  <a:off x="9334513" y="422988"/>
                  <a:ext cx="40300" cy="39550"/>
                </a:xfrm>
                <a:custGeom>
                  <a:avLst/>
                  <a:gdLst/>
                  <a:ahLst/>
                  <a:cxnLst/>
                  <a:rect l="l" t="t" r="r" b="b"/>
                  <a:pathLst>
                    <a:path w="1612" h="1582" extrusionOk="0">
                      <a:moveTo>
                        <a:pt x="791" y="1"/>
                      </a:moveTo>
                      <a:cubicBezTo>
                        <a:pt x="335" y="1"/>
                        <a:pt x="1" y="366"/>
                        <a:pt x="1" y="791"/>
                      </a:cubicBezTo>
                      <a:cubicBezTo>
                        <a:pt x="1" y="1247"/>
                        <a:pt x="335" y="1581"/>
                        <a:pt x="791" y="1581"/>
                      </a:cubicBezTo>
                      <a:cubicBezTo>
                        <a:pt x="1247" y="1581"/>
                        <a:pt x="1612" y="1217"/>
                        <a:pt x="1612" y="791"/>
                      </a:cubicBezTo>
                      <a:cubicBezTo>
                        <a:pt x="1612" y="335"/>
                        <a:pt x="121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45"/>
                <p:cNvSpPr/>
                <p:nvPr/>
              </p:nvSpPr>
              <p:spPr>
                <a:xfrm flipH="1">
                  <a:off x="9334513" y="290788"/>
                  <a:ext cx="40300" cy="40300"/>
                </a:xfrm>
                <a:custGeom>
                  <a:avLst/>
                  <a:gdLst/>
                  <a:ahLst/>
                  <a:cxnLst/>
                  <a:rect l="l" t="t" r="r" b="b"/>
                  <a:pathLst>
                    <a:path w="1612" h="1612" extrusionOk="0">
                      <a:moveTo>
                        <a:pt x="791" y="0"/>
                      </a:moveTo>
                      <a:cubicBezTo>
                        <a:pt x="335" y="0"/>
                        <a:pt x="1" y="395"/>
                        <a:pt x="1" y="790"/>
                      </a:cubicBezTo>
                      <a:cubicBezTo>
                        <a:pt x="1" y="1216"/>
                        <a:pt x="335" y="1581"/>
                        <a:pt x="791" y="1611"/>
                      </a:cubicBezTo>
                      <a:cubicBezTo>
                        <a:pt x="1247" y="1611"/>
                        <a:pt x="1612" y="1216"/>
                        <a:pt x="1612" y="790"/>
                      </a:cubicBezTo>
                      <a:cubicBezTo>
                        <a:pt x="1612" y="334"/>
                        <a:pt x="121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5" name="Google Shape;2615;p45"/>
              <p:cNvSpPr/>
              <p:nvPr/>
            </p:nvSpPr>
            <p:spPr>
              <a:xfrm flipH="1">
                <a:off x="7320788" y="199788"/>
                <a:ext cx="196850" cy="172900"/>
              </a:xfrm>
              <a:custGeom>
                <a:avLst/>
                <a:gdLst/>
                <a:ahLst/>
                <a:cxnLst/>
                <a:rect l="l" t="t" r="r" b="b"/>
                <a:pathLst>
                  <a:path w="7874" h="6916" extrusionOk="0">
                    <a:moveTo>
                      <a:pt x="3945" y="0"/>
                    </a:moveTo>
                    <a:cubicBezTo>
                      <a:pt x="3502" y="0"/>
                      <a:pt x="3051" y="86"/>
                      <a:pt x="2615" y="266"/>
                    </a:cubicBezTo>
                    <a:cubicBezTo>
                      <a:pt x="852" y="996"/>
                      <a:pt x="1" y="3032"/>
                      <a:pt x="761" y="4795"/>
                    </a:cubicBezTo>
                    <a:cubicBezTo>
                      <a:pt x="1310" y="6122"/>
                      <a:pt x="2582" y="6915"/>
                      <a:pt x="3930" y="6915"/>
                    </a:cubicBezTo>
                    <a:cubicBezTo>
                      <a:pt x="4373" y="6915"/>
                      <a:pt x="4824" y="6830"/>
                      <a:pt x="5259" y="6649"/>
                    </a:cubicBezTo>
                    <a:cubicBezTo>
                      <a:pt x="7022" y="5920"/>
                      <a:pt x="7873" y="3883"/>
                      <a:pt x="7114" y="2120"/>
                    </a:cubicBezTo>
                    <a:cubicBezTo>
                      <a:pt x="6564" y="793"/>
                      <a:pt x="5292" y="0"/>
                      <a:pt x="39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6" name="Google Shape;2616;p45"/>
            <p:cNvSpPr/>
            <p:nvPr/>
          </p:nvSpPr>
          <p:spPr>
            <a:xfrm flipH="1">
              <a:off x="8269975" y="963200"/>
              <a:ext cx="525100" cy="525125"/>
            </a:xfrm>
            <a:custGeom>
              <a:avLst/>
              <a:gdLst/>
              <a:ahLst/>
              <a:cxnLst/>
              <a:rect l="l" t="t" r="r" b="b"/>
              <a:pathLst>
                <a:path w="21004" h="21005" extrusionOk="0">
                  <a:moveTo>
                    <a:pt x="0" y="1"/>
                  </a:moveTo>
                  <a:lnTo>
                    <a:pt x="0" y="21004"/>
                  </a:lnTo>
                  <a:lnTo>
                    <a:pt x="21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computer screen capture&#10;&#10;Description automatically generated with low confidence">
            <a:extLst>
              <a:ext uri="{FF2B5EF4-FFF2-40B4-BE49-F238E27FC236}">
                <a16:creationId xmlns:a16="http://schemas.microsoft.com/office/drawing/2014/main" id="{6A5CD510-BDCC-6991-7DB3-1CAD3B69FFD8}"/>
              </a:ext>
            </a:extLst>
          </p:cNvPr>
          <p:cNvPicPr>
            <a:picLocks noChangeAspect="1"/>
          </p:cNvPicPr>
          <p:nvPr/>
        </p:nvPicPr>
        <p:blipFill>
          <a:blip r:embed="rId3"/>
          <a:stretch>
            <a:fillRect/>
          </a:stretch>
        </p:blipFill>
        <p:spPr>
          <a:xfrm>
            <a:off x="0" y="256201"/>
            <a:ext cx="9144000" cy="463109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20"/>
        <p:cNvGrpSpPr/>
        <p:nvPr/>
      </p:nvGrpSpPr>
      <p:grpSpPr>
        <a:xfrm>
          <a:off x="0" y="0"/>
          <a:ext cx="0" cy="0"/>
          <a:chOff x="0" y="0"/>
          <a:chExt cx="0" cy="0"/>
        </a:xfrm>
      </p:grpSpPr>
      <p:sp>
        <p:nvSpPr>
          <p:cNvPr id="2621" name="Google Shape;2621;p46"/>
          <p:cNvSpPr txBox="1">
            <a:spLocks noGrp="1"/>
          </p:cNvSpPr>
          <p:nvPr>
            <p:ph type="title"/>
          </p:nvPr>
        </p:nvSpPr>
        <p:spPr>
          <a:xfrm>
            <a:off x="2642400" y="3106350"/>
            <a:ext cx="38592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—Someone </a:t>
            </a:r>
            <a:r>
              <a:rPr lang="en">
                <a:solidFill>
                  <a:schemeClr val="accent1"/>
                </a:solidFill>
              </a:rPr>
              <a:t>Famous</a:t>
            </a:r>
            <a:endParaRPr>
              <a:solidFill>
                <a:schemeClr val="accent1"/>
              </a:solidFill>
            </a:endParaRPr>
          </a:p>
        </p:txBody>
      </p:sp>
      <p:sp>
        <p:nvSpPr>
          <p:cNvPr id="2622" name="Google Shape;2622;p46"/>
          <p:cNvSpPr txBox="1">
            <a:spLocks noGrp="1"/>
          </p:cNvSpPr>
          <p:nvPr>
            <p:ph type="subTitle" idx="1"/>
          </p:nvPr>
        </p:nvSpPr>
        <p:spPr>
          <a:xfrm>
            <a:off x="2015250" y="1548309"/>
            <a:ext cx="5113500" cy="162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“This is a quote, words full of wisdom that someone important said and can make the reader get inspired.”</a:t>
            </a:r>
            <a:endParaRPr/>
          </a:p>
        </p:txBody>
      </p:sp>
      <p:pic>
        <p:nvPicPr>
          <p:cNvPr id="3" name="Picture 2" descr="Text&#10;&#10;Description automatically generated with low confidence">
            <a:extLst>
              <a:ext uri="{FF2B5EF4-FFF2-40B4-BE49-F238E27FC236}">
                <a16:creationId xmlns:a16="http://schemas.microsoft.com/office/drawing/2014/main" id="{EC760F55-FAC7-CE25-535B-ABC54910F8C0}"/>
              </a:ext>
            </a:extLst>
          </p:cNvPr>
          <p:cNvPicPr>
            <a:picLocks noChangeAspect="1"/>
          </p:cNvPicPr>
          <p:nvPr/>
        </p:nvPicPr>
        <p:blipFill>
          <a:blip r:embed="rId3"/>
          <a:stretch>
            <a:fillRect/>
          </a:stretch>
        </p:blipFill>
        <p:spPr>
          <a:xfrm>
            <a:off x="0" y="1132416"/>
            <a:ext cx="9144000" cy="287866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26"/>
        <p:cNvGrpSpPr/>
        <p:nvPr/>
      </p:nvGrpSpPr>
      <p:grpSpPr>
        <a:xfrm>
          <a:off x="0" y="0"/>
          <a:ext cx="0" cy="0"/>
          <a:chOff x="0" y="0"/>
          <a:chExt cx="0" cy="0"/>
        </a:xfrm>
      </p:grpSpPr>
      <p:sp>
        <p:nvSpPr>
          <p:cNvPr id="2627" name="Google Shape;2627;p47"/>
          <p:cNvSpPr txBox="1">
            <a:spLocks noGrp="1"/>
          </p:cNvSpPr>
          <p:nvPr>
            <p:ph type="title"/>
          </p:nvPr>
        </p:nvSpPr>
        <p:spPr>
          <a:xfrm>
            <a:off x="722325" y="1131875"/>
            <a:ext cx="3598500" cy="188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A picture always reinforces </a:t>
            </a:r>
            <a:endParaRPr/>
          </a:p>
          <a:p>
            <a:pPr marL="0" lvl="0" indent="0" algn="l" rtl="0">
              <a:spcBef>
                <a:spcPts val="0"/>
              </a:spcBef>
              <a:spcAft>
                <a:spcPts val="0"/>
              </a:spcAft>
              <a:buClr>
                <a:schemeClr val="dk1"/>
              </a:buClr>
              <a:buSzPts val="1100"/>
              <a:buFont typeface="Arial"/>
              <a:buNone/>
            </a:pPr>
            <a:r>
              <a:rPr lang="en">
                <a:solidFill>
                  <a:schemeClr val="accent1"/>
                </a:solidFill>
              </a:rPr>
              <a:t>the concept</a:t>
            </a:r>
            <a:endParaRPr>
              <a:solidFill>
                <a:schemeClr val="accent1"/>
              </a:solidFill>
            </a:endParaRPr>
          </a:p>
        </p:txBody>
      </p:sp>
      <p:sp>
        <p:nvSpPr>
          <p:cNvPr id="2628" name="Google Shape;2628;p47"/>
          <p:cNvSpPr txBox="1">
            <a:spLocks noGrp="1"/>
          </p:cNvSpPr>
          <p:nvPr>
            <p:ph type="subTitle" idx="1"/>
          </p:nvPr>
        </p:nvSpPr>
        <p:spPr>
          <a:xfrm>
            <a:off x="722325" y="2987532"/>
            <a:ext cx="2524200" cy="97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Images reveal large amounts of data, so remember: use an image instead of a long text</a:t>
            </a:r>
            <a:endParaRPr/>
          </a:p>
        </p:txBody>
      </p:sp>
      <p:pic>
        <p:nvPicPr>
          <p:cNvPr id="2629" name="Google Shape;2629;p47"/>
          <p:cNvPicPr preferRelativeResize="0"/>
          <p:nvPr/>
        </p:nvPicPr>
        <p:blipFill rotWithShape="1">
          <a:blip r:embed="rId3">
            <a:alphaModFix/>
          </a:blip>
          <a:srcRect t="9961" b="9961"/>
          <a:stretch/>
        </p:blipFill>
        <p:spPr>
          <a:xfrm>
            <a:off x="4586013" y="874002"/>
            <a:ext cx="3598500" cy="3599700"/>
          </a:xfrm>
          <a:prstGeom prst="ellipse">
            <a:avLst/>
          </a:prstGeom>
          <a:noFill/>
          <a:ln>
            <a:noFill/>
          </a:ln>
        </p:spPr>
      </p:pic>
      <p:pic>
        <p:nvPicPr>
          <p:cNvPr id="3" name="Picture 2" descr="Shape&#10;&#10;Description automatically generated with medium confidence">
            <a:extLst>
              <a:ext uri="{FF2B5EF4-FFF2-40B4-BE49-F238E27FC236}">
                <a16:creationId xmlns:a16="http://schemas.microsoft.com/office/drawing/2014/main" id="{1EDFC272-A589-578D-CD7E-ABEF88FA3527}"/>
              </a:ext>
            </a:extLst>
          </p:cNvPr>
          <p:cNvPicPr>
            <a:picLocks noChangeAspect="1"/>
          </p:cNvPicPr>
          <p:nvPr/>
        </p:nvPicPr>
        <p:blipFill>
          <a:blip r:embed="rId4"/>
          <a:stretch>
            <a:fillRect/>
          </a:stretch>
        </p:blipFill>
        <p:spPr>
          <a:xfrm>
            <a:off x="0" y="484704"/>
            <a:ext cx="9144000" cy="4174091"/>
          </a:xfrm>
          <a:prstGeom prst="rect">
            <a:avLst/>
          </a:prstGeom>
        </p:spPr>
      </p:pic>
    </p:spTree>
  </p:cSld>
  <p:clrMapOvr>
    <a:masterClrMapping/>
  </p:clrMapOvr>
</p:sld>
</file>

<file path=ppt/theme/theme1.xml><?xml version="1.0" encoding="utf-8"?>
<a:theme xmlns:a="http://schemas.openxmlformats.org/drawingml/2006/main" name="Social Media Platform Anniversary by Slidesgo">
  <a:themeElements>
    <a:clrScheme name="Simple Light">
      <a:dk1>
        <a:srgbClr val="FFFFFF"/>
      </a:dk1>
      <a:lt1>
        <a:srgbClr val="000000"/>
      </a:lt1>
      <a:dk2>
        <a:srgbClr val="FFE75C"/>
      </a:dk2>
      <a:lt2>
        <a:srgbClr val="EF3957"/>
      </a:lt2>
      <a:accent1>
        <a:srgbClr val="47EFC5"/>
      </a:accent1>
      <a:accent2>
        <a:srgbClr val="FFFFFF"/>
      </a:accent2>
      <a:accent3>
        <a:srgbClr val="FFFFFF"/>
      </a:accent3>
      <a:accent4>
        <a:srgbClr val="FFFFFF"/>
      </a:accent4>
      <a:accent5>
        <a:srgbClr val="FFFFFF"/>
      </a:accent5>
      <a:accent6>
        <a:srgbClr val="FFFFFF"/>
      </a:accent6>
      <a:hlink>
        <a:srgbClr val="EF39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419</Words>
  <Application>Microsoft Office PowerPoint</Application>
  <PresentationFormat>On-screen Show (16:9)</PresentationFormat>
  <Paragraphs>75</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Krona One</vt:lpstr>
      <vt:lpstr>Arial</vt:lpstr>
      <vt:lpstr>Poppins</vt:lpstr>
      <vt:lpstr>Cabin</vt:lpstr>
      <vt:lpstr>Social Media Platform Anniversary by Slidesgo</vt:lpstr>
      <vt:lpstr>    Dasar Sistem Komputer Aplikasi Penjualan Emas https://github.com/febriano224/Tugas-DSK-Program-Assembly.git A 2200018013 Gilang Febriano   </vt:lpstr>
      <vt:lpstr>Deskripsi Aplikasi</vt:lpstr>
      <vt:lpstr>Fitur Aplikasi</vt:lpstr>
      <vt:lpstr>Alur Kerja</vt:lpstr>
      <vt:lpstr>Ini adalah Sketsa</vt:lpstr>
      <vt:lpstr>Our Platform</vt:lpstr>
      <vt:lpstr>Platform definition</vt:lpstr>
      <vt:lpstr>—Someone Famous</vt:lpstr>
      <vt:lpstr>A picture always reinforces  the concept</vt:lpstr>
      <vt:lpstr>Platform structure</vt:lpstr>
      <vt:lpstr>Social media platform diagram</vt:lpstr>
      <vt:lpstr>History</vt:lpstr>
      <vt:lpstr>Unggahan Halama Projek Github</vt:lpstr>
      <vt:lpstr>       Terima Kasih  Gilang Febriano 2200018013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Dasar Sistem Komputer Aplikasi Penjualan Emas https://github.com/febriano224/Tugas-DSK-Program-Assembly.git A 2200018013 Gilang Febriano   </dc:title>
  <cp:lastModifiedBy>GILANG FEBRIANO</cp:lastModifiedBy>
  <cp:revision>1</cp:revision>
  <dcterms:modified xsi:type="dcterms:W3CDTF">2023-01-06T14:41:40Z</dcterms:modified>
</cp:coreProperties>
</file>