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3" r:id="rId2"/>
    <p:sldId id="285" r:id="rId3"/>
    <p:sldId id="302" r:id="rId4"/>
    <p:sldId id="303" r:id="rId5"/>
    <p:sldId id="304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3"/>
            <p14:sldId id="285"/>
            <p14:sldId id="302"/>
            <p14:sldId id="303"/>
            <p14:sldId id="304"/>
            <p14:sldId id="301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B459A3-13E9-425E-9794-6A390D789456}"/>
              </a:ext>
            </a:extLst>
          </p:cNvPr>
          <p:cNvSpPr txBox="1">
            <a:spLocks/>
          </p:cNvSpPr>
          <p:nvPr/>
        </p:nvSpPr>
        <p:spPr>
          <a:xfrm>
            <a:off x="527341" y="1667855"/>
            <a:ext cx="10515600" cy="1531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Koneksi</a:t>
            </a:r>
            <a:r>
              <a:rPr lang="en-US" sz="3200" b="1" dirty="0">
                <a:solidFill>
                  <a:srgbClr val="0070C0"/>
                </a:solidFill>
              </a:rPr>
              <a:t> PHP </a:t>
            </a:r>
            <a:r>
              <a:rPr lang="en-US" sz="3200" b="1" dirty="0" err="1">
                <a:solidFill>
                  <a:srgbClr val="0070C0"/>
                </a:solidFill>
              </a:rPr>
              <a:t>ke</a:t>
            </a:r>
            <a:r>
              <a:rPr lang="en-US" sz="3200" b="1" dirty="0">
                <a:solidFill>
                  <a:srgbClr val="0070C0"/>
                </a:solidFill>
              </a:rPr>
              <a:t> MySQL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6CC84D5-EE9A-4547-B4D2-0855DCEF38B7}"/>
              </a:ext>
            </a:extLst>
          </p:cNvPr>
          <p:cNvSpPr txBox="1">
            <a:spLocks/>
          </p:cNvSpPr>
          <p:nvPr/>
        </p:nvSpPr>
        <p:spPr>
          <a:xfrm>
            <a:off x="865145" y="3937859"/>
            <a:ext cx="9582736" cy="568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rgbClr val="0070C0"/>
                </a:solidFill>
                <a:latin typeface="+mj-lt"/>
              </a:rPr>
              <a:t>Jumadi, Ph.D.</a:t>
            </a:r>
          </a:p>
          <a:p>
            <a:pPr algn="ctr"/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472F37-0C2E-68E3-1BCC-7544FCC49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5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1691" y="438594"/>
            <a:ext cx="728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Teknik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Koneksi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PHP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ke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C67C-2514-C359-7BD1-3991F054E393}"/>
              </a:ext>
            </a:extLst>
          </p:cNvPr>
          <p:cNvSpPr txBox="1"/>
          <p:nvPr/>
        </p:nvSpPr>
        <p:spPr>
          <a:xfrm>
            <a:off x="677333" y="1919111"/>
            <a:ext cx="4779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mysqli</a:t>
            </a:r>
            <a:r>
              <a:rPr lang="en-US" sz="3600" b="1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PHP MySQL PDO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Legacy </a:t>
            </a:r>
            <a:r>
              <a:rPr lang="en-US" sz="3600" dirty="0" err="1"/>
              <a:t>mysql</a:t>
            </a:r>
            <a:r>
              <a:rPr lang="en-US" sz="3600" dirty="0"/>
              <a:t>_ Functions (Deprecated)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131E1-6EAB-B310-E291-7D6A95FF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B4C5B-2498-680F-AAAC-0BC22E0CC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220" y="1995487"/>
            <a:ext cx="5469958" cy="25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5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1691" y="438594"/>
            <a:ext cx="696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Koneksi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MySQLi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131E1-6EAB-B310-E291-7D6A95FF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B063C-CCFD-1799-5209-5AEA0A198619}"/>
              </a:ext>
            </a:extLst>
          </p:cNvPr>
          <p:cNvSpPr txBox="1"/>
          <p:nvPr/>
        </p:nvSpPr>
        <p:spPr>
          <a:xfrm>
            <a:off x="527341" y="1323193"/>
            <a:ext cx="1094198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php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$hostname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"localhost"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Masukan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nama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host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$username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"root"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Masukan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user database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Masukan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latihan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Masukan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nama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database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Membuat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koneksi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mysqli_connect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$hostname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$username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$password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databasename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Cek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koneksi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$connection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die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"Unable to Connect database: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mysqli_connect_error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());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sz="2000" dirty="0">
              <a:effectLst/>
            </a:endParaRPr>
          </a:p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Jalankan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Query,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//.........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mysqli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close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2000" dirty="0">
              <a:effectLst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?&gt;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231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1691" y="438594"/>
            <a:ext cx="696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Menjalankan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Query di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C67C-2514-C359-7BD1-3991F054E393}"/>
              </a:ext>
            </a:extLst>
          </p:cNvPr>
          <p:cNvSpPr txBox="1"/>
          <p:nvPr/>
        </p:nvSpPr>
        <p:spPr>
          <a:xfrm>
            <a:off x="677332" y="1919111"/>
            <a:ext cx="10605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Jalankan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Query,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* from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mahasiswa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“</a:t>
            </a:r>
          </a:p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masukan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perintah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SQL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query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Menampilkan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baris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hasil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baris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dalam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data: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sz="36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131E1-6EAB-B310-E291-7D6A95FF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9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1691" y="438594"/>
            <a:ext cx="696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Menampilkan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ke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C67C-2514-C359-7BD1-3991F054E393}"/>
              </a:ext>
            </a:extLst>
          </p:cNvPr>
          <p:cNvSpPr txBox="1"/>
          <p:nvPr/>
        </p:nvSpPr>
        <p:spPr>
          <a:xfrm>
            <a:off x="633087" y="1184525"/>
            <a:ext cx="106051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&lt;body&gt;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&lt;table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"30%"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&lt;tr&gt;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"20%"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&lt;/td&gt;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"50%"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Nama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&lt;/td&gt;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"30%"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Jenis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Kelamin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&lt;/td&gt;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&lt;/tr&gt;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php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mahasiswa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mhsbaris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"&lt;tr&gt;"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mhsbaris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mhs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"&lt;td&gt;$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mhs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&lt;/td&gt;"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"&lt;/tr&gt;"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?&gt;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&lt;/table&gt;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&lt;/body&gt;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131E1-6EAB-B310-E291-7D6A95FF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2AE48E-4CDA-4A38-B2C8-F594C003B06D}"/>
              </a:ext>
            </a:extLst>
          </p:cNvPr>
          <p:cNvGrpSpPr/>
          <p:nvPr/>
        </p:nvGrpSpPr>
        <p:grpSpPr>
          <a:xfrm>
            <a:off x="527341" y="219149"/>
            <a:ext cx="11137318" cy="869107"/>
            <a:chOff x="527341" y="219149"/>
            <a:chExt cx="11137318" cy="869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6422-4C80-4DDE-98CC-6E43EB02A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1" b="1"/>
            <a:stretch/>
          </p:blipFill>
          <p:spPr bwMode="auto">
            <a:xfrm>
              <a:off x="527341" y="302605"/>
              <a:ext cx="1893570" cy="7823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581E0-6E4E-4FE9-8C11-B16ADE0F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4661" y="219149"/>
              <a:ext cx="1629998" cy="8691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604609-2369-4CE2-9F47-D2A80096E88D}"/>
              </a:ext>
            </a:extLst>
          </p:cNvPr>
          <p:cNvSpPr/>
          <p:nvPr/>
        </p:nvSpPr>
        <p:spPr>
          <a:xfrm>
            <a:off x="238125" y="5915025"/>
            <a:ext cx="11715750" cy="732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+ www.ums.ac.id                  </a:t>
            </a:r>
            <a:r>
              <a:rPr lang="en-US" dirty="0">
                <a:solidFill>
                  <a:srgbClr val="0070C0"/>
                </a:solidFill>
              </a:rPr>
              <a:t>Humanizing * Liberating * Transcending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6CC84D5-EE9A-4547-B4D2-0855DCEF38B7}"/>
              </a:ext>
            </a:extLst>
          </p:cNvPr>
          <p:cNvSpPr txBox="1">
            <a:spLocks/>
          </p:cNvSpPr>
          <p:nvPr/>
        </p:nvSpPr>
        <p:spPr>
          <a:xfrm>
            <a:off x="638503" y="1253894"/>
            <a:ext cx="11026156" cy="4630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pPr algn="just"/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pPr algn="just"/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5B63-BE6F-D1F0-2E6B-B82C6009D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85" y="5985839"/>
            <a:ext cx="21145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60EDB-8D95-ECDA-F37B-526D617B2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5" y="1733550"/>
            <a:ext cx="428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80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{DEB5C08F-72DA-4EE9-9EF7-894A164295D4}tf10001108_win32</Template>
  <TotalTime>3284</TotalTime>
  <Words>365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Segoe UI</vt:lpstr>
      <vt:lpstr>Segoe UI Light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Rudi yanto</dc:creator>
  <cp:keywords/>
  <cp:lastModifiedBy>J Jumadi</cp:lastModifiedBy>
  <cp:revision>81</cp:revision>
  <dcterms:created xsi:type="dcterms:W3CDTF">2022-02-11T15:52:33Z</dcterms:created>
  <dcterms:modified xsi:type="dcterms:W3CDTF">2022-12-07T01:20:18Z</dcterms:modified>
  <cp:version/>
</cp:coreProperties>
</file>