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AC7A-520E-C64B-C408-631DB9306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6CA-76B8-1DE4-7021-5E58A5C3E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8557-378A-509B-9600-AD485B33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E060-DD6F-EF21-12BA-F029BD88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0C1D-59B2-44C5-F893-8F4A6CB8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6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082-0E6A-5F6A-1FAB-DCDD5A97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53F3-C7F7-9E6D-3F48-36A68D8E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EF61-B0CE-9ADE-CC4F-60B24071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8903-170B-80B0-51BC-246E87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8AE2-8BD7-FA90-A182-E3EEB0CB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15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CC0CC-30D3-F8AD-9848-D3B2074B3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C2D8-FEFE-0061-794F-883EB166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4413-59FE-D522-7ED2-5A33B509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A5CB-8992-C6EF-554D-88255AE6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8BE6-CC5B-72B1-09D8-F7620110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618D-A264-B538-216D-456CD3EC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E452-F18F-B6A2-6E54-C7ABC095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06A6-B2BA-D637-D63F-2DBBEEA5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75E5-B556-344F-934F-8A6E9C52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4288-E434-B9C7-60E3-8947B07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5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F19E-6DEF-DAD9-4551-F1440759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D173-F034-9487-B534-03DAC74E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C344-95F8-4FFC-8753-A19E81D8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8144-F494-30E2-ED6F-F5EE2F2F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7CADB-0FFA-3B2F-88F7-6C7FF18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95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AABD-C9CB-D1AA-6412-F176E4C4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087D-3C8C-87F2-0E43-0920805BD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0080-472E-8AE6-F62E-49AE0C968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DFAD9-7F4E-9837-07EF-689E8699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FCEF-A5FD-B1ED-C2AC-06EC8B5C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F7AE4-EB41-4521-0D7D-9539A79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96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64FA-04D5-5A1F-9103-5F030679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CEBE-DD28-E1CC-9700-CFDB2AFD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9645-B460-A119-3E8C-C0BB4E3E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C89BF-4115-48C4-8851-EAF6B94D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60871-9170-3202-4D44-BBC165ED4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7D1A0-FC34-4F0E-D039-9436F05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4E9D-A82C-85B1-27FC-63C9C61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F6FDB-EE48-FD22-490E-2CA6A45E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1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CF1-9A90-37F8-FCE8-F17419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3979-D185-73C8-2A5F-022D0F21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517C0-AE57-51DF-3AE3-7D19FAE5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1346-6CD6-B868-B7A7-86F6084A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27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BE619-1290-C351-8122-C0AEAB3E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AFC74-3D83-1FBE-46FA-DF38791F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5C502-C18D-CB02-C86B-23CA9E17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8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74A-5B61-FC28-AC79-6E72FAFC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CC1-5A7F-D65A-BCDF-FA5C2351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62127-CE5F-815D-8B8E-30FEB68C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A1BD-C10D-6DF0-1B13-F94E124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B887A-3585-AD91-8DC7-A9393FA0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75E8-08DE-6090-61C4-3C0F4398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4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6039-72F5-FC42-30F1-92EE34CA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E815-925C-204A-D84A-E174F9C4C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0C8A-BD3F-2226-4F34-81D20BD4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AB5E-33C5-F8BD-48AB-0D71B125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3D12-0DFA-A8B1-BB28-109C5AE4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0A3F-2940-F3C1-340B-1DD90C81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52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D57FB-56BA-3C5B-C3FE-95BCA5E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B170-1606-3C76-C1CB-63EA33FF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34FE-F54E-A8EA-35B8-347C9C55A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43CE-6C04-4600-89E8-45ECBF73CF3A}" type="datetimeFigureOut">
              <a:rPr lang="en-ID" smtClean="0"/>
              <a:t>19/01/2023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6006-0CFC-0835-576A-F82F9A6D1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1C64-F48B-8B77-F97B-622BA0886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3D2-8420-4B38-BC8E-A352D3605B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37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2BE1-2AF9-6E99-D2B4-0067A30E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62A6-C8E1-62C2-6B9B-95631E04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8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FEBRIA SAHRINA</dc:creator>
  <cp:lastModifiedBy>FEBRIA SAHRINA</cp:lastModifiedBy>
  <cp:revision>1</cp:revision>
  <dcterms:created xsi:type="dcterms:W3CDTF">2023-01-19T04:45:10Z</dcterms:created>
  <dcterms:modified xsi:type="dcterms:W3CDTF">2023-01-19T04:45:21Z</dcterms:modified>
</cp:coreProperties>
</file>