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6"/>
  </p:notesMasterIdLst>
  <p:sldIdLst>
    <p:sldId id="256" r:id="rId2"/>
    <p:sldId id="258" r:id="rId3"/>
    <p:sldId id="257" r:id="rId4"/>
    <p:sldId id="260" r:id="rId5"/>
    <p:sldId id="266" r:id="rId6"/>
    <p:sldId id="288" r:id="rId7"/>
    <p:sldId id="280" r:id="rId8"/>
    <p:sldId id="262" r:id="rId9"/>
    <p:sldId id="342" r:id="rId10"/>
    <p:sldId id="343" r:id="rId11"/>
    <p:sldId id="344" r:id="rId12"/>
    <p:sldId id="345" r:id="rId13"/>
    <p:sldId id="282" r:id="rId14"/>
    <p:sldId id="346" r:id="rId15"/>
    <p:sldId id="347" r:id="rId16"/>
    <p:sldId id="348" r:id="rId17"/>
    <p:sldId id="349" r:id="rId18"/>
    <p:sldId id="350" r:id="rId19"/>
    <p:sldId id="351" r:id="rId20"/>
    <p:sldId id="352" r:id="rId21"/>
    <p:sldId id="353" r:id="rId22"/>
    <p:sldId id="354" r:id="rId23"/>
    <p:sldId id="355" r:id="rId24"/>
    <p:sldId id="356" r:id="rId25"/>
    <p:sldId id="359" r:id="rId26"/>
    <p:sldId id="358" r:id="rId27"/>
    <p:sldId id="360" r:id="rId28"/>
    <p:sldId id="361" r:id="rId29"/>
    <p:sldId id="357" r:id="rId30"/>
    <p:sldId id="362" r:id="rId31"/>
    <p:sldId id="264" r:id="rId32"/>
    <p:sldId id="364" r:id="rId33"/>
    <p:sldId id="274" r:id="rId34"/>
    <p:sldId id="304" r:id="rId35"/>
  </p:sldIdLst>
  <p:sldSz cx="9144000" cy="5143500" type="screen16x9"/>
  <p:notesSz cx="6858000" cy="9144000"/>
  <p:embeddedFontLst>
    <p:embeddedFont>
      <p:font typeface="Playfair Display" panose="00000500000000000000" pitchFamily="2" charset="0"/>
      <p:regular r:id="rId37"/>
      <p:bold r:id="rId38"/>
      <p:italic r:id="rId39"/>
      <p:boldItalic r:id="rId40"/>
    </p:embeddedFont>
    <p:embeddedFont>
      <p:font typeface="Sahitya"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C7ACD1-FD2C-43B7-89A4-14A357F35EA2}">
  <a:tblStyle styleId="{76C7ACD1-FD2C-43B7-89A4-14A357F35E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0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5a5d1d171_0_24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5a5d1d171_0_24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058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5a5d1d171_0_24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5a5d1d171_0_24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5126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5a5d1d171_0_24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5a5d1d171_0_24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0508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a5a5d1d171_0_24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a5a5d1d171_0_24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a5a5d1d171_0_24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a5a5d1d171_0_24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149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a5a5d1d171_0_24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a5a5d1d171_0_24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4979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a5a5d1d171_0_24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a5a5d1d171_0_24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112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a5a5d1d171_0_24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a5a5d1d171_0_24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315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a5a5d1d171_0_24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a5a5d1d171_0_24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768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a5a5d1d171_0_24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a5a5d1d171_0_24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4972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5a5d1d171_0_24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5a5d1d171_0_24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a5a5d1d171_0_24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a5a5d1d171_0_24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275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a5a5d1d171_0_24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a5a5d1d171_0_24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137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a5a5d1d171_0_24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a5a5d1d171_0_24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83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a5a5d1d171_0_24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a5a5d1d171_0_24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4735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a5a5d1d171_0_24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a5a5d1d171_0_24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027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5a5d1d171_0_24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5a5d1d171_0_24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687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a5a5d1d171_0_24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a5a5d1d171_0_24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7826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a5a5d1d171_0_24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a5a5d1d171_0_24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009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a5a5d1d171_0_24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a5a5d1d171_0_24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2527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a5a5d1d171_0_24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a5a5d1d171_0_24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387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a5a5d1d17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a5a5d1d17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a5a5d1d171_0_24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a5a5d1d171_0_24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9141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a5a5d1d171_0_24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a5a5d1d171_0_24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a5a5d1d171_0_24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a5a5d1d171_0_24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8522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5a5d1d171_0_24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5a5d1d171_0_24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a5a5d1d171_0_25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a5a5d1d171_0_25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a5a5d1d171_0_24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a5a5d1d171_0_24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a5a5d1d171_0_24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a5a5d1d171_0_24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a5a5d1d171_0_24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a5a5d1d171_0_24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5a5d1d171_0_24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5a5d1d171_0_24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5a5d1d171_0_24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5a5d1d171_0_24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5a5d1d171_0_24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5a5d1d171_0_24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940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2376" y="1159764"/>
            <a:ext cx="3492900" cy="1873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2376" y="3235452"/>
            <a:ext cx="34947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79"/>
        <p:cNvGrpSpPr/>
        <p:nvPr/>
      </p:nvGrpSpPr>
      <p:grpSpPr>
        <a:xfrm>
          <a:off x="0" y="0"/>
          <a:ext cx="0" cy="0"/>
          <a:chOff x="0" y="0"/>
          <a:chExt cx="0" cy="0"/>
        </a:xfrm>
      </p:grpSpPr>
      <p:sp>
        <p:nvSpPr>
          <p:cNvPr id="80" name="Google Shape;80;p18"/>
          <p:cNvSpPr/>
          <p:nvPr/>
        </p:nvSpPr>
        <p:spPr>
          <a:xfrm rot="10800000" flipH="1">
            <a:off x="5284620" y="3822320"/>
            <a:ext cx="5146274" cy="1754565"/>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8"/>
          <p:cNvSpPr/>
          <p:nvPr/>
        </p:nvSpPr>
        <p:spPr>
          <a:xfrm flipH="1">
            <a:off x="-399849" y="-168725"/>
            <a:ext cx="2926199" cy="1129020"/>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8"/>
          <p:cNvSpPr txBox="1">
            <a:spLocks noGrp="1"/>
          </p:cNvSpPr>
          <p:nvPr>
            <p:ph type="subTitle" idx="1"/>
          </p:nvPr>
        </p:nvSpPr>
        <p:spPr>
          <a:xfrm>
            <a:off x="3943500" y="2880360"/>
            <a:ext cx="1257000" cy="37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4" name="Google Shape;84;p18"/>
          <p:cNvSpPr txBox="1">
            <a:spLocks noGrp="1"/>
          </p:cNvSpPr>
          <p:nvPr>
            <p:ph type="subTitle" idx="2"/>
          </p:nvPr>
        </p:nvSpPr>
        <p:spPr>
          <a:xfrm>
            <a:off x="6767700" y="2880360"/>
            <a:ext cx="1257000" cy="37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5" name="Google Shape;85;p18"/>
          <p:cNvSpPr txBox="1">
            <a:spLocks noGrp="1"/>
          </p:cNvSpPr>
          <p:nvPr>
            <p:ph type="subTitle" idx="3"/>
          </p:nvPr>
        </p:nvSpPr>
        <p:spPr>
          <a:xfrm>
            <a:off x="1119300" y="2880360"/>
            <a:ext cx="1257000" cy="37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6" name="Google Shape;86;p18"/>
          <p:cNvSpPr txBox="1">
            <a:spLocks noGrp="1"/>
          </p:cNvSpPr>
          <p:nvPr>
            <p:ph type="subTitle" idx="4"/>
          </p:nvPr>
        </p:nvSpPr>
        <p:spPr>
          <a:xfrm>
            <a:off x="720000" y="3392424"/>
            <a:ext cx="2055600" cy="102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8"/>
          <p:cNvSpPr txBox="1">
            <a:spLocks noGrp="1"/>
          </p:cNvSpPr>
          <p:nvPr>
            <p:ph type="subTitle" idx="5"/>
          </p:nvPr>
        </p:nvSpPr>
        <p:spPr>
          <a:xfrm>
            <a:off x="3544200" y="3392424"/>
            <a:ext cx="2055600" cy="102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8" name="Google Shape;88;p18"/>
          <p:cNvSpPr txBox="1">
            <a:spLocks noGrp="1"/>
          </p:cNvSpPr>
          <p:nvPr>
            <p:ph type="subTitle" idx="6"/>
          </p:nvPr>
        </p:nvSpPr>
        <p:spPr>
          <a:xfrm>
            <a:off x="6368400" y="3392424"/>
            <a:ext cx="2055600" cy="102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7">
    <p:spTree>
      <p:nvGrpSpPr>
        <p:cNvPr id="1" name="Shape 104"/>
        <p:cNvGrpSpPr/>
        <p:nvPr/>
      </p:nvGrpSpPr>
      <p:grpSpPr>
        <a:xfrm>
          <a:off x="0" y="0"/>
          <a:ext cx="0" cy="0"/>
          <a:chOff x="0" y="0"/>
          <a:chExt cx="0" cy="0"/>
        </a:xfrm>
      </p:grpSpPr>
      <p:sp>
        <p:nvSpPr>
          <p:cNvPr id="105" name="Google Shape;105;p21"/>
          <p:cNvSpPr/>
          <p:nvPr/>
        </p:nvSpPr>
        <p:spPr>
          <a:xfrm flipH="1">
            <a:off x="5424202" y="-8"/>
            <a:ext cx="4854697" cy="961757"/>
          </a:xfrm>
          <a:custGeom>
            <a:avLst/>
            <a:gdLst/>
            <a:ahLst/>
            <a:cxnLst/>
            <a:rect l="l" t="t" r="r" b="b"/>
            <a:pathLst>
              <a:path w="59673" h="17023" extrusionOk="0">
                <a:moveTo>
                  <a:pt x="1" y="0"/>
                </a:moveTo>
                <a:lnTo>
                  <a:pt x="1" y="10300"/>
                </a:lnTo>
                <a:cubicBezTo>
                  <a:pt x="1816" y="14963"/>
                  <a:pt x="5927" y="17022"/>
                  <a:pt x="10137" y="17022"/>
                </a:cubicBezTo>
                <a:cubicBezTo>
                  <a:pt x="13923" y="17022"/>
                  <a:pt x="17789" y="15356"/>
                  <a:pt x="20137" y="12420"/>
                </a:cubicBezTo>
                <a:cubicBezTo>
                  <a:pt x="23652" y="8026"/>
                  <a:pt x="27201" y="4744"/>
                  <a:pt x="32830" y="4744"/>
                </a:cubicBezTo>
                <a:cubicBezTo>
                  <a:pt x="34252" y="4744"/>
                  <a:pt x="35808" y="4954"/>
                  <a:pt x="37529" y="5408"/>
                </a:cubicBezTo>
                <a:cubicBezTo>
                  <a:pt x="43485" y="6981"/>
                  <a:pt x="47292" y="8462"/>
                  <a:pt x="50664" y="8462"/>
                </a:cubicBezTo>
                <a:cubicBezTo>
                  <a:pt x="52120" y="8462"/>
                  <a:pt x="53496" y="8186"/>
                  <a:pt x="54928" y="7521"/>
                </a:cubicBezTo>
                <a:cubicBezTo>
                  <a:pt x="59672" y="5314"/>
                  <a:pt x="59672" y="0"/>
                  <a:pt x="596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1"/>
          <p:cNvSpPr/>
          <p:nvPr/>
        </p:nvSpPr>
        <p:spPr>
          <a:xfrm rot="5400000">
            <a:off x="-100335" y="4173339"/>
            <a:ext cx="1011247" cy="1094068"/>
          </a:xfrm>
          <a:custGeom>
            <a:avLst/>
            <a:gdLst/>
            <a:ahLst/>
            <a:cxnLst/>
            <a:rect l="l" t="t" r="r" b="b"/>
            <a:pathLst>
              <a:path w="37839" h="40938" extrusionOk="0">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title"/>
          </p:nvPr>
        </p:nvSpPr>
        <p:spPr>
          <a:xfrm>
            <a:off x="720000" y="540000"/>
            <a:ext cx="7704000" cy="5727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8" name="Google Shape;108;p21"/>
          <p:cNvSpPr txBox="1">
            <a:spLocks noGrp="1"/>
          </p:cNvSpPr>
          <p:nvPr>
            <p:ph type="subTitle" idx="1"/>
          </p:nvPr>
        </p:nvSpPr>
        <p:spPr>
          <a:xfrm>
            <a:off x="2009202" y="3374136"/>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2100"/>
              <a:buFont typeface="Playfair Display"/>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2pPr>
            <a:lvl3pPr lvl="2"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3pPr>
            <a:lvl4pPr lvl="3"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4pPr>
            <a:lvl5pPr lvl="4"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5pPr>
            <a:lvl6pPr lvl="5"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6pPr>
            <a:lvl7pPr lvl="6"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7pPr>
            <a:lvl8pPr lvl="7"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8pPr>
            <a:lvl9pPr lvl="8"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9pPr>
          </a:lstStyle>
          <a:p>
            <a:endParaRPr/>
          </a:p>
        </p:txBody>
      </p:sp>
      <p:sp>
        <p:nvSpPr>
          <p:cNvPr id="109" name="Google Shape;109;p21"/>
          <p:cNvSpPr txBox="1">
            <a:spLocks noGrp="1"/>
          </p:cNvSpPr>
          <p:nvPr>
            <p:ph type="subTitle" idx="2"/>
          </p:nvPr>
        </p:nvSpPr>
        <p:spPr>
          <a:xfrm>
            <a:off x="6108192" y="3374136"/>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2100"/>
              <a:buFont typeface="Playfair Display"/>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2pPr>
            <a:lvl3pPr lvl="2"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3pPr>
            <a:lvl4pPr lvl="3"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4pPr>
            <a:lvl5pPr lvl="4"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5pPr>
            <a:lvl6pPr lvl="5"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6pPr>
            <a:lvl7pPr lvl="6"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7pPr>
            <a:lvl8pPr lvl="7"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8pPr>
            <a:lvl9pPr lvl="8"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9pPr>
          </a:lstStyle>
          <a:p>
            <a:endParaRPr/>
          </a:p>
        </p:txBody>
      </p:sp>
      <p:sp>
        <p:nvSpPr>
          <p:cNvPr id="110" name="Google Shape;110;p21"/>
          <p:cNvSpPr txBox="1">
            <a:spLocks noGrp="1"/>
          </p:cNvSpPr>
          <p:nvPr>
            <p:ph type="subTitle" idx="3"/>
          </p:nvPr>
        </p:nvSpPr>
        <p:spPr>
          <a:xfrm>
            <a:off x="2009202" y="3771836"/>
            <a:ext cx="2051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21"/>
          <p:cNvSpPr txBox="1">
            <a:spLocks noGrp="1"/>
          </p:cNvSpPr>
          <p:nvPr>
            <p:ph type="subTitle" idx="4"/>
          </p:nvPr>
        </p:nvSpPr>
        <p:spPr>
          <a:xfrm>
            <a:off x="6108192" y="3771836"/>
            <a:ext cx="2051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21"/>
          <p:cNvSpPr txBox="1">
            <a:spLocks noGrp="1"/>
          </p:cNvSpPr>
          <p:nvPr>
            <p:ph type="subTitle" idx="5"/>
          </p:nvPr>
        </p:nvSpPr>
        <p:spPr>
          <a:xfrm>
            <a:off x="2009202" y="1783080"/>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2100"/>
              <a:buFont typeface="Playfair Display"/>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2pPr>
            <a:lvl3pPr lvl="2"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3pPr>
            <a:lvl4pPr lvl="3"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4pPr>
            <a:lvl5pPr lvl="4"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5pPr>
            <a:lvl6pPr lvl="5"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6pPr>
            <a:lvl7pPr lvl="6"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7pPr>
            <a:lvl8pPr lvl="7"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8pPr>
            <a:lvl9pPr lvl="8"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9pPr>
          </a:lstStyle>
          <a:p>
            <a:endParaRPr/>
          </a:p>
        </p:txBody>
      </p:sp>
      <p:sp>
        <p:nvSpPr>
          <p:cNvPr id="113" name="Google Shape;113;p21"/>
          <p:cNvSpPr txBox="1">
            <a:spLocks noGrp="1"/>
          </p:cNvSpPr>
          <p:nvPr>
            <p:ph type="subTitle" idx="6"/>
          </p:nvPr>
        </p:nvSpPr>
        <p:spPr>
          <a:xfrm>
            <a:off x="6108192" y="1783080"/>
            <a:ext cx="1530300" cy="35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2100"/>
              <a:buFont typeface="Playfair Display"/>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2pPr>
            <a:lvl3pPr lvl="2"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3pPr>
            <a:lvl4pPr lvl="3"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4pPr>
            <a:lvl5pPr lvl="4"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5pPr>
            <a:lvl6pPr lvl="5"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6pPr>
            <a:lvl7pPr lvl="6"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7pPr>
            <a:lvl8pPr lvl="7"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8pPr>
            <a:lvl9pPr lvl="8" algn="ctr" rtl="0">
              <a:lnSpc>
                <a:spcPct val="100000"/>
              </a:lnSpc>
              <a:spcBef>
                <a:spcPts val="0"/>
              </a:spcBef>
              <a:spcAft>
                <a:spcPts val="0"/>
              </a:spcAft>
              <a:buClr>
                <a:schemeClr val="dk1"/>
              </a:buClr>
              <a:buSzPts val="2100"/>
              <a:buFont typeface="Playfair Display"/>
              <a:buNone/>
              <a:defRPr sz="2100">
                <a:solidFill>
                  <a:schemeClr val="dk1"/>
                </a:solidFill>
                <a:latin typeface="Playfair Display"/>
                <a:ea typeface="Playfair Display"/>
                <a:cs typeface="Playfair Display"/>
                <a:sym typeface="Playfair Display"/>
              </a:defRPr>
            </a:lvl9pPr>
          </a:lstStyle>
          <a:p>
            <a:endParaRPr/>
          </a:p>
        </p:txBody>
      </p:sp>
      <p:sp>
        <p:nvSpPr>
          <p:cNvPr id="114" name="Google Shape;114;p21"/>
          <p:cNvSpPr txBox="1">
            <a:spLocks noGrp="1"/>
          </p:cNvSpPr>
          <p:nvPr>
            <p:ph type="subTitle" idx="7"/>
          </p:nvPr>
        </p:nvSpPr>
        <p:spPr>
          <a:xfrm>
            <a:off x="2009202" y="2180780"/>
            <a:ext cx="2051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5" name="Google Shape;115;p21"/>
          <p:cNvSpPr txBox="1">
            <a:spLocks noGrp="1"/>
          </p:cNvSpPr>
          <p:nvPr>
            <p:ph type="subTitle" idx="8"/>
          </p:nvPr>
        </p:nvSpPr>
        <p:spPr>
          <a:xfrm>
            <a:off x="6108192" y="2180780"/>
            <a:ext cx="2051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8">
    <p:spTree>
      <p:nvGrpSpPr>
        <p:cNvPr id="1" name="Shape 116"/>
        <p:cNvGrpSpPr/>
        <p:nvPr/>
      </p:nvGrpSpPr>
      <p:grpSpPr>
        <a:xfrm>
          <a:off x="0" y="0"/>
          <a:ext cx="0" cy="0"/>
          <a:chOff x="0" y="0"/>
          <a:chExt cx="0" cy="0"/>
        </a:xfrm>
      </p:grpSpPr>
      <p:sp>
        <p:nvSpPr>
          <p:cNvPr id="117" name="Google Shape;117;p22"/>
          <p:cNvSpPr/>
          <p:nvPr/>
        </p:nvSpPr>
        <p:spPr>
          <a:xfrm rot="1851812">
            <a:off x="-1846662" y="4096364"/>
            <a:ext cx="2807002" cy="1949744"/>
          </a:xfrm>
          <a:custGeom>
            <a:avLst/>
            <a:gdLst/>
            <a:ahLst/>
            <a:cxnLst/>
            <a:rect l="l" t="t" r="r" b="b"/>
            <a:pathLst>
              <a:path w="112279" h="77989" extrusionOk="0">
                <a:moveTo>
                  <a:pt x="73470" y="0"/>
                </a:moveTo>
                <a:cubicBezTo>
                  <a:pt x="66773" y="0"/>
                  <a:pt x="60068" y="302"/>
                  <a:pt x="53344" y="590"/>
                </a:cubicBezTo>
                <a:cubicBezTo>
                  <a:pt x="40037" y="1184"/>
                  <a:pt x="14746" y="408"/>
                  <a:pt x="6027" y="13692"/>
                </a:cubicBezTo>
                <a:cubicBezTo>
                  <a:pt x="1" y="22845"/>
                  <a:pt x="1964" y="38572"/>
                  <a:pt x="2512" y="49231"/>
                </a:cubicBezTo>
                <a:cubicBezTo>
                  <a:pt x="6871" y="57243"/>
                  <a:pt x="9679" y="71349"/>
                  <a:pt x="18216" y="75685"/>
                </a:cubicBezTo>
                <a:cubicBezTo>
                  <a:pt x="21403" y="77312"/>
                  <a:pt x="24791" y="77989"/>
                  <a:pt x="28225" y="77989"/>
                </a:cubicBezTo>
                <a:cubicBezTo>
                  <a:pt x="36544" y="77989"/>
                  <a:pt x="45128" y="74018"/>
                  <a:pt x="51769" y="69979"/>
                </a:cubicBezTo>
                <a:cubicBezTo>
                  <a:pt x="65030" y="61922"/>
                  <a:pt x="78566" y="53682"/>
                  <a:pt x="90184" y="43388"/>
                </a:cubicBezTo>
                <a:cubicBezTo>
                  <a:pt x="96324" y="37932"/>
                  <a:pt x="106116" y="31176"/>
                  <a:pt x="109859" y="23712"/>
                </a:cubicBezTo>
                <a:cubicBezTo>
                  <a:pt x="112279" y="18850"/>
                  <a:pt x="111160" y="12437"/>
                  <a:pt x="108786" y="7826"/>
                </a:cubicBezTo>
                <a:cubicBezTo>
                  <a:pt x="105659" y="1846"/>
                  <a:pt x="97556" y="1663"/>
                  <a:pt x="91485" y="955"/>
                </a:cubicBezTo>
                <a:cubicBezTo>
                  <a:pt x="85482" y="243"/>
                  <a:pt x="79480" y="0"/>
                  <a:pt x="73470"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txBox="1">
            <a:spLocks noGrp="1"/>
          </p:cNvSpPr>
          <p:nvPr>
            <p:ph type="title"/>
          </p:nvPr>
        </p:nvSpPr>
        <p:spPr>
          <a:xfrm>
            <a:off x="720000" y="540000"/>
            <a:ext cx="7704000" cy="5727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22"/>
          <p:cNvSpPr txBox="1">
            <a:spLocks noGrp="1"/>
          </p:cNvSpPr>
          <p:nvPr>
            <p:ph type="subTitle" idx="1"/>
          </p:nvPr>
        </p:nvSpPr>
        <p:spPr>
          <a:xfrm>
            <a:off x="3943500" y="1994500"/>
            <a:ext cx="1257000" cy="37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0" name="Google Shape;120;p22"/>
          <p:cNvSpPr txBox="1">
            <a:spLocks noGrp="1"/>
          </p:cNvSpPr>
          <p:nvPr>
            <p:ph type="subTitle" idx="2"/>
          </p:nvPr>
        </p:nvSpPr>
        <p:spPr>
          <a:xfrm>
            <a:off x="6767700" y="1994500"/>
            <a:ext cx="1257000" cy="37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1" name="Google Shape;121;p22"/>
          <p:cNvSpPr txBox="1">
            <a:spLocks noGrp="1"/>
          </p:cNvSpPr>
          <p:nvPr>
            <p:ph type="subTitle" idx="3"/>
          </p:nvPr>
        </p:nvSpPr>
        <p:spPr>
          <a:xfrm>
            <a:off x="1119300" y="1994500"/>
            <a:ext cx="1257000" cy="37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2" name="Google Shape;122;p22"/>
          <p:cNvSpPr txBox="1">
            <a:spLocks noGrp="1"/>
          </p:cNvSpPr>
          <p:nvPr>
            <p:ph type="subTitle" idx="4"/>
          </p:nvPr>
        </p:nvSpPr>
        <p:spPr>
          <a:xfrm>
            <a:off x="720000" y="2279600"/>
            <a:ext cx="205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3" name="Google Shape;123;p22"/>
          <p:cNvSpPr txBox="1">
            <a:spLocks noGrp="1"/>
          </p:cNvSpPr>
          <p:nvPr>
            <p:ph type="subTitle" idx="5"/>
          </p:nvPr>
        </p:nvSpPr>
        <p:spPr>
          <a:xfrm>
            <a:off x="3544200" y="2279600"/>
            <a:ext cx="205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4" name="Google Shape;124;p22"/>
          <p:cNvSpPr txBox="1">
            <a:spLocks noGrp="1"/>
          </p:cNvSpPr>
          <p:nvPr>
            <p:ph type="subTitle" idx="6"/>
          </p:nvPr>
        </p:nvSpPr>
        <p:spPr>
          <a:xfrm>
            <a:off x="6368400" y="2279600"/>
            <a:ext cx="205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5" name="Google Shape;125;p22"/>
          <p:cNvSpPr txBox="1">
            <a:spLocks noGrp="1"/>
          </p:cNvSpPr>
          <p:nvPr>
            <p:ph type="subTitle" idx="7"/>
          </p:nvPr>
        </p:nvSpPr>
        <p:spPr>
          <a:xfrm>
            <a:off x="3943500" y="3745700"/>
            <a:ext cx="1257000" cy="37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6" name="Google Shape;126;p22"/>
          <p:cNvSpPr txBox="1">
            <a:spLocks noGrp="1"/>
          </p:cNvSpPr>
          <p:nvPr>
            <p:ph type="subTitle" idx="8"/>
          </p:nvPr>
        </p:nvSpPr>
        <p:spPr>
          <a:xfrm>
            <a:off x="6767700" y="3745700"/>
            <a:ext cx="1257000" cy="37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7" name="Google Shape;127;p22"/>
          <p:cNvSpPr txBox="1">
            <a:spLocks noGrp="1"/>
          </p:cNvSpPr>
          <p:nvPr>
            <p:ph type="subTitle" idx="9"/>
          </p:nvPr>
        </p:nvSpPr>
        <p:spPr>
          <a:xfrm>
            <a:off x="1119300" y="3745700"/>
            <a:ext cx="1257000" cy="37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8" name="Google Shape;128;p22"/>
          <p:cNvSpPr txBox="1">
            <a:spLocks noGrp="1"/>
          </p:cNvSpPr>
          <p:nvPr>
            <p:ph type="subTitle" idx="13"/>
          </p:nvPr>
        </p:nvSpPr>
        <p:spPr>
          <a:xfrm>
            <a:off x="720000" y="4030800"/>
            <a:ext cx="205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9" name="Google Shape;129;p22"/>
          <p:cNvSpPr txBox="1">
            <a:spLocks noGrp="1"/>
          </p:cNvSpPr>
          <p:nvPr>
            <p:ph type="subTitle" idx="14"/>
          </p:nvPr>
        </p:nvSpPr>
        <p:spPr>
          <a:xfrm>
            <a:off x="3544200" y="4030800"/>
            <a:ext cx="205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0" name="Google Shape;130;p22"/>
          <p:cNvSpPr txBox="1">
            <a:spLocks noGrp="1"/>
          </p:cNvSpPr>
          <p:nvPr>
            <p:ph type="subTitle" idx="15"/>
          </p:nvPr>
        </p:nvSpPr>
        <p:spPr>
          <a:xfrm>
            <a:off x="6368400" y="4030800"/>
            <a:ext cx="205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1" name="Google Shape;131;p22"/>
          <p:cNvSpPr/>
          <p:nvPr/>
        </p:nvSpPr>
        <p:spPr>
          <a:xfrm flipH="1">
            <a:off x="1" y="2600"/>
            <a:ext cx="2926199" cy="997600"/>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rot="10800000" flipH="1">
            <a:off x="6629437" y="4167300"/>
            <a:ext cx="3267070" cy="997600"/>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9">
    <p:spTree>
      <p:nvGrpSpPr>
        <p:cNvPr id="1" name="Shape 133"/>
        <p:cNvGrpSpPr/>
        <p:nvPr/>
      </p:nvGrpSpPr>
      <p:grpSpPr>
        <a:xfrm>
          <a:off x="0" y="0"/>
          <a:ext cx="0" cy="0"/>
          <a:chOff x="0" y="0"/>
          <a:chExt cx="0" cy="0"/>
        </a:xfrm>
      </p:grpSpPr>
      <p:sp>
        <p:nvSpPr>
          <p:cNvPr id="134" name="Google Shape;134;p23"/>
          <p:cNvSpPr/>
          <p:nvPr/>
        </p:nvSpPr>
        <p:spPr>
          <a:xfrm rot="10800000" flipH="1">
            <a:off x="5949130" y="4230842"/>
            <a:ext cx="3313108" cy="997600"/>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rot="5400000" flipH="1">
            <a:off x="-355674" y="-154635"/>
            <a:ext cx="1076993" cy="1386263"/>
          </a:xfrm>
          <a:custGeom>
            <a:avLst/>
            <a:gdLst/>
            <a:ahLst/>
            <a:cxnLst/>
            <a:rect l="l" t="t" r="r" b="b"/>
            <a:pathLst>
              <a:path w="37839" h="40938" extrusionOk="0">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r" rtl="0">
              <a:lnSpc>
                <a:spcPct val="90000"/>
              </a:lnSpc>
              <a:spcBef>
                <a:spcPts val="0"/>
              </a:spcBef>
              <a:spcAft>
                <a:spcPts val="0"/>
              </a:spcAft>
              <a:buSzPts val="30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9_1">
    <p:spTree>
      <p:nvGrpSpPr>
        <p:cNvPr id="1" name="Shape 137"/>
        <p:cNvGrpSpPr/>
        <p:nvPr/>
      </p:nvGrpSpPr>
      <p:grpSpPr>
        <a:xfrm>
          <a:off x="0" y="0"/>
          <a:ext cx="0" cy="0"/>
          <a:chOff x="0" y="0"/>
          <a:chExt cx="0" cy="0"/>
        </a:xfrm>
      </p:grpSpPr>
      <p:sp>
        <p:nvSpPr>
          <p:cNvPr id="138" name="Google Shape;138;p24"/>
          <p:cNvSpPr/>
          <p:nvPr/>
        </p:nvSpPr>
        <p:spPr>
          <a:xfrm rot="10800000">
            <a:off x="-571495" y="4250667"/>
            <a:ext cx="3313108" cy="997600"/>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4"/>
          <p:cNvSpPr/>
          <p:nvPr/>
        </p:nvSpPr>
        <p:spPr>
          <a:xfrm rot="-5400000">
            <a:off x="7912376" y="-153635"/>
            <a:ext cx="1076993" cy="1386263"/>
          </a:xfrm>
          <a:custGeom>
            <a:avLst/>
            <a:gdLst/>
            <a:ahLst/>
            <a:cxnLst/>
            <a:rect l="l" t="t" r="r" b="b"/>
            <a:pathLst>
              <a:path w="37839" h="40938" extrusionOk="0">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10">
    <p:spTree>
      <p:nvGrpSpPr>
        <p:cNvPr id="1" name="Shape 141"/>
        <p:cNvGrpSpPr/>
        <p:nvPr/>
      </p:nvGrpSpPr>
      <p:grpSpPr>
        <a:xfrm>
          <a:off x="0" y="0"/>
          <a:ext cx="0" cy="0"/>
          <a:chOff x="0" y="0"/>
          <a:chExt cx="0" cy="0"/>
        </a:xfrm>
      </p:grpSpPr>
      <p:sp>
        <p:nvSpPr>
          <p:cNvPr id="142" name="Google Shape;142;p25"/>
          <p:cNvSpPr/>
          <p:nvPr/>
        </p:nvSpPr>
        <p:spPr>
          <a:xfrm>
            <a:off x="-25" y="0"/>
            <a:ext cx="1956935" cy="3359186"/>
          </a:xfrm>
          <a:custGeom>
            <a:avLst/>
            <a:gdLst/>
            <a:ahLst/>
            <a:cxnLst/>
            <a:rect l="l" t="t" r="r" b="b"/>
            <a:pathLst>
              <a:path w="13096" h="22480" extrusionOk="0">
                <a:moveTo>
                  <a:pt x="1" y="0"/>
                </a:moveTo>
                <a:lnTo>
                  <a:pt x="1" y="22480"/>
                </a:lnTo>
                <a:cubicBezTo>
                  <a:pt x="500" y="22230"/>
                  <a:pt x="13096" y="13376"/>
                  <a:pt x="85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5"/>
          <p:cNvSpPr/>
          <p:nvPr/>
        </p:nvSpPr>
        <p:spPr>
          <a:xfrm rot="10800000" flipH="1">
            <a:off x="5599425" y="3511200"/>
            <a:ext cx="5051471" cy="1722297"/>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5"/>
          <p:cNvSpPr txBox="1">
            <a:spLocks noGrp="1"/>
          </p:cNvSpPr>
          <p:nvPr>
            <p:ph type="title" hasCustomPrompt="1"/>
          </p:nvPr>
        </p:nvSpPr>
        <p:spPr>
          <a:xfrm>
            <a:off x="1970100" y="2025600"/>
            <a:ext cx="5203800" cy="67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5" name="Google Shape;145;p25"/>
          <p:cNvSpPr txBox="1">
            <a:spLocks noGrp="1"/>
          </p:cNvSpPr>
          <p:nvPr>
            <p:ph type="title" idx="2" hasCustomPrompt="1"/>
          </p:nvPr>
        </p:nvSpPr>
        <p:spPr>
          <a:xfrm>
            <a:off x="1970100" y="540000"/>
            <a:ext cx="5203800" cy="67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6" name="Google Shape;146;p25"/>
          <p:cNvSpPr txBox="1">
            <a:spLocks noGrp="1"/>
          </p:cNvSpPr>
          <p:nvPr>
            <p:ph type="title" idx="3" hasCustomPrompt="1"/>
          </p:nvPr>
        </p:nvSpPr>
        <p:spPr>
          <a:xfrm>
            <a:off x="1970100" y="3511200"/>
            <a:ext cx="5203800" cy="67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7" name="Google Shape;147;p25"/>
          <p:cNvSpPr txBox="1">
            <a:spLocks noGrp="1"/>
          </p:cNvSpPr>
          <p:nvPr>
            <p:ph type="subTitle" idx="1"/>
          </p:nvPr>
        </p:nvSpPr>
        <p:spPr>
          <a:xfrm>
            <a:off x="2074200" y="2701200"/>
            <a:ext cx="4995600" cy="4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8" name="Google Shape;148;p25"/>
          <p:cNvSpPr txBox="1">
            <a:spLocks noGrp="1"/>
          </p:cNvSpPr>
          <p:nvPr>
            <p:ph type="subTitle" idx="4"/>
          </p:nvPr>
        </p:nvSpPr>
        <p:spPr>
          <a:xfrm>
            <a:off x="2074200" y="1215600"/>
            <a:ext cx="4995600" cy="4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9" name="Google Shape;149;p25"/>
          <p:cNvSpPr txBox="1">
            <a:spLocks noGrp="1"/>
          </p:cNvSpPr>
          <p:nvPr>
            <p:ph type="subTitle" idx="5"/>
          </p:nvPr>
        </p:nvSpPr>
        <p:spPr>
          <a:xfrm>
            <a:off x="2074200" y="4186800"/>
            <a:ext cx="4995600" cy="4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rot="-5400000" flipH="1">
            <a:off x="7825206" y="3596074"/>
            <a:ext cx="1486600" cy="1608352"/>
          </a:xfrm>
          <a:custGeom>
            <a:avLst/>
            <a:gdLst/>
            <a:ahLst/>
            <a:cxnLst/>
            <a:rect l="l" t="t" r="r" b="b"/>
            <a:pathLst>
              <a:path w="37839" h="40938" extrusionOk="0">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title"/>
          </p:nvPr>
        </p:nvSpPr>
        <p:spPr>
          <a:xfrm>
            <a:off x="4017425" y="539500"/>
            <a:ext cx="4413300" cy="612900"/>
          </a:xfrm>
          <a:prstGeom prst="rect">
            <a:avLst/>
          </a:prstGeom>
        </p:spPr>
        <p:txBody>
          <a:bodyPr spcFirstLastPara="1" wrap="square" lIns="91425" tIns="91425" rIns="91425" bIns="91425" anchor="ctr" anchorCtr="0">
            <a:noAutofit/>
          </a:bodyPr>
          <a:lstStyle>
            <a:lvl1pPr lvl="0" algn="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713225" y="1152475"/>
            <a:ext cx="7717500" cy="34470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Char char="●"/>
              <a:defRPr sz="1300"/>
            </a:lvl1pPr>
            <a:lvl2pPr marL="914400" lvl="1" indent="-330200">
              <a:spcBef>
                <a:spcPts val="1600"/>
              </a:spcBef>
              <a:spcAft>
                <a:spcPts val="0"/>
              </a:spcAft>
              <a:buClr>
                <a:srgbClr val="666666"/>
              </a:buClr>
              <a:buSzPts val="1600"/>
              <a:buChar char="○"/>
              <a:defRPr/>
            </a:lvl2pPr>
            <a:lvl3pPr marL="1371600" lvl="2" indent="-330200">
              <a:spcBef>
                <a:spcPts val="1600"/>
              </a:spcBef>
              <a:spcAft>
                <a:spcPts val="0"/>
              </a:spcAft>
              <a:buClr>
                <a:srgbClr val="666666"/>
              </a:buClr>
              <a:buSzPts val="1600"/>
              <a:buChar char="■"/>
              <a:defRPr/>
            </a:lvl3pPr>
            <a:lvl4pPr marL="1828800" lvl="3" indent="-330200">
              <a:spcBef>
                <a:spcPts val="1600"/>
              </a:spcBef>
              <a:spcAft>
                <a:spcPts val="0"/>
              </a:spcAft>
              <a:buClr>
                <a:srgbClr val="666666"/>
              </a:buClr>
              <a:buSzPts val="1600"/>
              <a:buChar char="●"/>
              <a:defRPr/>
            </a:lvl4pPr>
            <a:lvl5pPr marL="2286000" lvl="4" indent="-330200">
              <a:spcBef>
                <a:spcPts val="1600"/>
              </a:spcBef>
              <a:spcAft>
                <a:spcPts val="0"/>
              </a:spcAft>
              <a:buClr>
                <a:srgbClr val="666666"/>
              </a:buClr>
              <a:buSzPts val="1600"/>
              <a:buChar char="○"/>
              <a:defRPr/>
            </a:lvl5pPr>
            <a:lvl6pPr marL="2743200" lvl="5" indent="-330200">
              <a:spcBef>
                <a:spcPts val="1600"/>
              </a:spcBef>
              <a:spcAft>
                <a:spcPts val="0"/>
              </a:spcAft>
              <a:buClr>
                <a:srgbClr val="666666"/>
              </a:buClr>
              <a:buSzPts val="1600"/>
              <a:buChar char="■"/>
              <a:defRPr/>
            </a:lvl6pPr>
            <a:lvl7pPr marL="3200400" lvl="6" indent="-330200">
              <a:spcBef>
                <a:spcPts val="1600"/>
              </a:spcBef>
              <a:spcAft>
                <a:spcPts val="0"/>
              </a:spcAft>
              <a:buClr>
                <a:srgbClr val="666666"/>
              </a:buClr>
              <a:buSzPts val="1600"/>
              <a:buChar char="●"/>
              <a:defRPr/>
            </a:lvl7pPr>
            <a:lvl8pPr marL="3657600" lvl="7" indent="-330200">
              <a:spcBef>
                <a:spcPts val="1600"/>
              </a:spcBef>
              <a:spcAft>
                <a:spcPts val="0"/>
              </a:spcAft>
              <a:buClr>
                <a:srgbClr val="666666"/>
              </a:buClr>
              <a:buSzPts val="1600"/>
              <a:buChar char="○"/>
              <a:defRPr/>
            </a:lvl8pPr>
            <a:lvl9pPr marL="4114800" lvl="8" indent="-330200">
              <a:spcBef>
                <a:spcPts val="1600"/>
              </a:spcBef>
              <a:spcAft>
                <a:spcPts val="1600"/>
              </a:spcAft>
              <a:buClr>
                <a:srgbClr val="666666"/>
              </a:buClr>
              <a:buSzPts val="1600"/>
              <a:buChar char="■"/>
              <a:defRPr/>
            </a:lvl9pPr>
          </a:lstStyle>
          <a:p>
            <a:endParaRPr/>
          </a:p>
        </p:txBody>
      </p:sp>
      <p:sp>
        <p:nvSpPr>
          <p:cNvPr id="20" name="Google Shape;20;p4"/>
          <p:cNvSpPr/>
          <p:nvPr/>
        </p:nvSpPr>
        <p:spPr>
          <a:xfrm flipH="1">
            <a:off x="4" y="0"/>
            <a:ext cx="5051471" cy="1304739"/>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p:nvPr/>
        </p:nvSpPr>
        <p:spPr>
          <a:xfrm flipH="1">
            <a:off x="-510309" y="0"/>
            <a:ext cx="3313108" cy="997600"/>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p:nvPr/>
        </p:nvSpPr>
        <p:spPr>
          <a:xfrm rot="-5400000" flipH="1">
            <a:off x="8030610" y="3996815"/>
            <a:ext cx="1076993" cy="1386263"/>
          </a:xfrm>
          <a:custGeom>
            <a:avLst/>
            <a:gdLst/>
            <a:ahLst/>
            <a:cxnLst/>
            <a:rect l="l" t="t" r="r" b="b"/>
            <a:pathLst>
              <a:path w="37839" h="40938" extrusionOk="0">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713225" y="539500"/>
            <a:ext cx="7717500" cy="6207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5024075" y="1515263"/>
            <a:ext cx="2942400" cy="75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6000">
                <a:latin typeface="Playfair Display"/>
                <a:ea typeface="Playfair Display"/>
                <a:cs typeface="Playfair Display"/>
                <a:sym typeface="Playfair Display"/>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4790375" y="2513838"/>
            <a:ext cx="3409800" cy="9618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sz="1600">
                <a:solidFill>
                  <a:schemeClr val="dk2"/>
                </a:solidFill>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722376" y="1556700"/>
            <a:ext cx="3237000" cy="20301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6"/>
        <p:cNvGrpSpPr/>
        <p:nvPr/>
      </p:nvGrpSpPr>
      <p:grpSpPr>
        <a:xfrm>
          <a:off x="0" y="0"/>
          <a:ext cx="0" cy="0"/>
          <a:chOff x="0" y="0"/>
          <a:chExt cx="0" cy="0"/>
        </a:xfrm>
      </p:grpSpPr>
      <p:sp>
        <p:nvSpPr>
          <p:cNvPr id="47" name="Google Shape;47;p13"/>
          <p:cNvSpPr/>
          <p:nvPr/>
        </p:nvSpPr>
        <p:spPr>
          <a:xfrm flipH="1">
            <a:off x="7880234" y="0"/>
            <a:ext cx="1956935" cy="3359186"/>
          </a:xfrm>
          <a:custGeom>
            <a:avLst/>
            <a:gdLst/>
            <a:ahLst/>
            <a:cxnLst/>
            <a:rect l="l" t="t" r="r" b="b"/>
            <a:pathLst>
              <a:path w="13096" h="22480" extrusionOk="0">
                <a:moveTo>
                  <a:pt x="1" y="0"/>
                </a:moveTo>
                <a:lnTo>
                  <a:pt x="1" y="22480"/>
                </a:lnTo>
                <a:cubicBezTo>
                  <a:pt x="500" y="22230"/>
                  <a:pt x="13096" y="13376"/>
                  <a:pt x="85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p:nvPr/>
        </p:nvSpPr>
        <p:spPr>
          <a:xfrm rot="10800000">
            <a:off x="-1457700" y="3808970"/>
            <a:ext cx="5146274" cy="1754565"/>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3"/>
          <p:cNvSpPr txBox="1">
            <a:spLocks noGrp="1"/>
          </p:cNvSpPr>
          <p:nvPr>
            <p:ph type="title"/>
          </p:nvPr>
        </p:nvSpPr>
        <p:spPr>
          <a:xfrm>
            <a:off x="720000" y="540000"/>
            <a:ext cx="7704000" cy="5727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 name="Google Shape;50;p13"/>
          <p:cNvSpPr txBox="1">
            <a:spLocks noGrp="1"/>
          </p:cNvSpPr>
          <p:nvPr>
            <p:ph type="subTitle" idx="1"/>
          </p:nvPr>
        </p:nvSpPr>
        <p:spPr>
          <a:xfrm>
            <a:off x="1912838" y="1884825"/>
            <a:ext cx="1914600" cy="37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800"/>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 name="Google Shape;51;p13"/>
          <p:cNvSpPr txBox="1">
            <a:spLocks noGrp="1"/>
          </p:cNvSpPr>
          <p:nvPr>
            <p:ph type="subTitle" idx="2"/>
          </p:nvPr>
        </p:nvSpPr>
        <p:spPr>
          <a:xfrm>
            <a:off x="1912838" y="2255025"/>
            <a:ext cx="22362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2" name="Google Shape;52;p13"/>
          <p:cNvSpPr txBox="1">
            <a:spLocks noGrp="1"/>
          </p:cNvSpPr>
          <p:nvPr>
            <p:ph type="subTitle" idx="3"/>
          </p:nvPr>
        </p:nvSpPr>
        <p:spPr>
          <a:xfrm>
            <a:off x="5550263" y="1884825"/>
            <a:ext cx="1914600" cy="37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800"/>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13"/>
          <p:cNvSpPr txBox="1">
            <a:spLocks noGrp="1"/>
          </p:cNvSpPr>
          <p:nvPr>
            <p:ph type="subTitle" idx="4"/>
          </p:nvPr>
        </p:nvSpPr>
        <p:spPr>
          <a:xfrm>
            <a:off x="5550263" y="2255025"/>
            <a:ext cx="22362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600">
                <a:solidFill>
                  <a:schemeClr val="dk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Google Shape;54;p13"/>
          <p:cNvSpPr txBox="1">
            <a:spLocks noGrp="1"/>
          </p:cNvSpPr>
          <p:nvPr>
            <p:ph type="title" idx="5" hasCustomPrompt="1"/>
          </p:nvPr>
        </p:nvSpPr>
        <p:spPr>
          <a:xfrm>
            <a:off x="1344168" y="1892808"/>
            <a:ext cx="555300" cy="44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55" name="Google Shape;55;p13"/>
          <p:cNvSpPr txBox="1">
            <a:spLocks noGrp="1"/>
          </p:cNvSpPr>
          <p:nvPr>
            <p:ph type="title" idx="6" hasCustomPrompt="1"/>
          </p:nvPr>
        </p:nvSpPr>
        <p:spPr>
          <a:xfrm>
            <a:off x="4983480" y="1883664"/>
            <a:ext cx="603600" cy="44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56" name="Google Shape;56;p13"/>
          <p:cNvSpPr txBox="1">
            <a:spLocks noGrp="1"/>
          </p:cNvSpPr>
          <p:nvPr>
            <p:ph type="subTitle" idx="7"/>
          </p:nvPr>
        </p:nvSpPr>
        <p:spPr>
          <a:xfrm>
            <a:off x="1912838" y="3438775"/>
            <a:ext cx="1914600" cy="37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800"/>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3"/>
          <p:cNvSpPr txBox="1">
            <a:spLocks noGrp="1"/>
          </p:cNvSpPr>
          <p:nvPr>
            <p:ph type="subTitle" idx="8"/>
          </p:nvPr>
        </p:nvSpPr>
        <p:spPr>
          <a:xfrm>
            <a:off x="1912838" y="3808975"/>
            <a:ext cx="22362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600">
                <a:solidFill>
                  <a:schemeClr val="dk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8" name="Google Shape;58;p13"/>
          <p:cNvSpPr txBox="1">
            <a:spLocks noGrp="1"/>
          </p:cNvSpPr>
          <p:nvPr>
            <p:ph type="subTitle" idx="9"/>
          </p:nvPr>
        </p:nvSpPr>
        <p:spPr>
          <a:xfrm>
            <a:off x="5550263" y="3438775"/>
            <a:ext cx="1914600" cy="37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800"/>
              <a:buNone/>
              <a:defRPr sz="2000">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9" name="Google Shape;59;p13"/>
          <p:cNvSpPr txBox="1">
            <a:spLocks noGrp="1"/>
          </p:cNvSpPr>
          <p:nvPr>
            <p:ph type="subTitle" idx="13"/>
          </p:nvPr>
        </p:nvSpPr>
        <p:spPr>
          <a:xfrm>
            <a:off x="5550263" y="3808975"/>
            <a:ext cx="22362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600">
                <a:solidFill>
                  <a:schemeClr val="dk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0" name="Google Shape;60;p13"/>
          <p:cNvSpPr txBox="1">
            <a:spLocks noGrp="1"/>
          </p:cNvSpPr>
          <p:nvPr>
            <p:ph type="title" idx="14" hasCustomPrompt="1"/>
          </p:nvPr>
        </p:nvSpPr>
        <p:spPr>
          <a:xfrm>
            <a:off x="1344168" y="3447288"/>
            <a:ext cx="603600" cy="44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61" name="Google Shape;61;p13"/>
          <p:cNvSpPr txBox="1">
            <a:spLocks noGrp="1"/>
          </p:cNvSpPr>
          <p:nvPr>
            <p:ph type="title" idx="15" hasCustomPrompt="1"/>
          </p:nvPr>
        </p:nvSpPr>
        <p:spPr>
          <a:xfrm>
            <a:off x="4983480" y="3438144"/>
            <a:ext cx="603600" cy="44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64"/>
        <p:cNvGrpSpPr/>
        <p:nvPr/>
      </p:nvGrpSpPr>
      <p:grpSpPr>
        <a:xfrm>
          <a:off x="0" y="0"/>
          <a:ext cx="0" cy="0"/>
          <a:chOff x="0" y="0"/>
          <a:chExt cx="0" cy="0"/>
        </a:xfrm>
      </p:grpSpPr>
      <p:sp>
        <p:nvSpPr>
          <p:cNvPr id="65" name="Google Shape;65;p15"/>
          <p:cNvSpPr/>
          <p:nvPr/>
        </p:nvSpPr>
        <p:spPr>
          <a:xfrm>
            <a:off x="4984325" y="0"/>
            <a:ext cx="5051471" cy="1722297"/>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rot="5400000">
            <a:off x="79341" y="3623415"/>
            <a:ext cx="1281323" cy="1928794"/>
          </a:xfrm>
          <a:custGeom>
            <a:avLst/>
            <a:gdLst/>
            <a:ahLst/>
            <a:cxnLst/>
            <a:rect l="l" t="t" r="r" b="b"/>
            <a:pathLst>
              <a:path w="37839" h="40938" extrusionOk="0">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txBox="1">
            <a:spLocks noGrp="1"/>
          </p:cNvSpPr>
          <p:nvPr>
            <p:ph type="title"/>
          </p:nvPr>
        </p:nvSpPr>
        <p:spPr>
          <a:xfrm>
            <a:off x="5234400" y="1598788"/>
            <a:ext cx="3037200" cy="82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5"/>
          <p:cNvSpPr txBox="1">
            <a:spLocks noGrp="1"/>
          </p:cNvSpPr>
          <p:nvPr>
            <p:ph type="subTitle" idx="1"/>
          </p:nvPr>
        </p:nvSpPr>
        <p:spPr>
          <a:xfrm>
            <a:off x="5329800" y="2522788"/>
            <a:ext cx="2846400" cy="102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69"/>
        <p:cNvGrpSpPr/>
        <p:nvPr/>
      </p:nvGrpSpPr>
      <p:grpSpPr>
        <a:xfrm>
          <a:off x="0" y="0"/>
          <a:ext cx="0" cy="0"/>
          <a:chOff x="0" y="0"/>
          <a:chExt cx="0" cy="0"/>
        </a:xfrm>
      </p:grpSpPr>
      <p:sp>
        <p:nvSpPr>
          <p:cNvPr id="70" name="Google Shape;70;p16"/>
          <p:cNvSpPr/>
          <p:nvPr/>
        </p:nvSpPr>
        <p:spPr>
          <a:xfrm>
            <a:off x="4209086" y="3009652"/>
            <a:ext cx="4971237" cy="2133860"/>
          </a:xfrm>
          <a:custGeom>
            <a:avLst/>
            <a:gdLst/>
            <a:ahLst/>
            <a:cxnLst/>
            <a:rect l="l" t="t" r="r" b="b"/>
            <a:pathLst>
              <a:path w="33268" h="14280" extrusionOk="0">
                <a:moveTo>
                  <a:pt x="33268" y="0"/>
                </a:moveTo>
                <a:cubicBezTo>
                  <a:pt x="24039" y="7015"/>
                  <a:pt x="8200" y="1310"/>
                  <a:pt x="1840" y="10008"/>
                </a:cubicBezTo>
                <a:cubicBezTo>
                  <a:pt x="905" y="11287"/>
                  <a:pt x="281" y="12721"/>
                  <a:pt x="0" y="14280"/>
                </a:cubicBezTo>
                <a:lnTo>
                  <a:pt x="33268" y="14280"/>
                </a:lnTo>
                <a:lnTo>
                  <a:pt x="332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p:nvPr/>
        </p:nvSpPr>
        <p:spPr>
          <a:xfrm>
            <a:off x="-25" y="0"/>
            <a:ext cx="1956935" cy="3359186"/>
          </a:xfrm>
          <a:custGeom>
            <a:avLst/>
            <a:gdLst/>
            <a:ahLst/>
            <a:cxnLst/>
            <a:rect l="l" t="t" r="r" b="b"/>
            <a:pathLst>
              <a:path w="13096" h="22480" extrusionOk="0">
                <a:moveTo>
                  <a:pt x="1" y="0"/>
                </a:moveTo>
                <a:lnTo>
                  <a:pt x="1" y="22480"/>
                </a:lnTo>
                <a:cubicBezTo>
                  <a:pt x="500" y="22230"/>
                  <a:pt x="13096" y="13376"/>
                  <a:pt x="85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txBox="1">
            <a:spLocks noGrp="1"/>
          </p:cNvSpPr>
          <p:nvPr>
            <p:ph type="title"/>
          </p:nvPr>
        </p:nvSpPr>
        <p:spPr>
          <a:xfrm>
            <a:off x="3040800" y="2856575"/>
            <a:ext cx="3062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 name="Google Shape;73;p16"/>
          <p:cNvSpPr txBox="1">
            <a:spLocks noGrp="1"/>
          </p:cNvSpPr>
          <p:nvPr>
            <p:ph type="subTitle" idx="1"/>
          </p:nvPr>
        </p:nvSpPr>
        <p:spPr>
          <a:xfrm>
            <a:off x="2329500" y="1714225"/>
            <a:ext cx="4485000" cy="102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1">
  <p:cSld name="CUSTOM_3">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720000" y="539496"/>
            <a:ext cx="7708500" cy="5760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17"/>
          <p:cNvSpPr txBox="1">
            <a:spLocks noGrp="1"/>
          </p:cNvSpPr>
          <p:nvPr>
            <p:ph type="body" idx="1"/>
          </p:nvPr>
        </p:nvSpPr>
        <p:spPr>
          <a:xfrm>
            <a:off x="720000" y="1758025"/>
            <a:ext cx="7704000" cy="28455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dk1"/>
              </a:buClr>
              <a:buSzPts val="1600"/>
              <a:buChar char="●"/>
              <a:defRPr sz="1600"/>
            </a:lvl1pPr>
            <a:lvl2pPr marL="914400" lvl="1" indent="-330200" rtl="0">
              <a:spcBef>
                <a:spcPts val="400"/>
              </a:spcBef>
              <a:spcAft>
                <a:spcPts val="0"/>
              </a:spcAft>
              <a:buClr>
                <a:srgbClr val="666666"/>
              </a:buClr>
              <a:buSzPts val="1600"/>
              <a:buChar char="○"/>
              <a:defRPr/>
            </a:lvl2pPr>
            <a:lvl3pPr marL="1371600" lvl="2" indent="-330200" rtl="0">
              <a:spcBef>
                <a:spcPts val="1600"/>
              </a:spcBef>
              <a:spcAft>
                <a:spcPts val="0"/>
              </a:spcAft>
              <a:buClr>
                <a:srgbClr val="666666"/>
              </a:buClr>
              <a:buSzPts val="1600"/>
              <a:buChar char="■"/>
              <a:defRPr/>
            </a:lvl3pPr>
            <a:lvl4pPr marL="1828800" lvl="3" indent="-330200" rtl="0">
              <a:spcBef>
                <a:spcPts val="1600"/>
              </a:spcBef>
              <a:spcAft>
                <a:spcPts val="0"/>
              </a:spcAft>
              <a:buClr>
                <a:srgbClr val="666666"/>
              </a:buClr>
              <a:buSzPts val="1600"/>
              <a:buChar char="●"/>
              <a:defRPr/>
            </a:lvl4pPr>
            <a:lvl5pPr marL="2286000" lvl="4" indent="-330200" rtl="0">
              <a:spcBef>
                <a:spcPts val="1600"/>
              </a:spcBef>
              <a:spcAft>
                <a:spcPts val="0"/>
              </a:spcAft>
              <a:buClr>
                <a:srgbClr val="666666"/>
              </a:buClr>
              <a:buSzPts val="1600"/>
              <a:buChar char="○"/>
              <a:defRPr/>
            </a:lvl5pPr>
            <a:lvl6pPr marL="2743200" lvl="5" indent="-330200" rtl="0">
              <a:spcBef>
                <a:spcPts val="1600"/>
              </a:spcBef>
              <a:spcAft>
                <a:spcPts val="0"/>
              </a:spcAft>
              <a:buClr>
                <a:srgbClr val="666666"/>
              </a:buClr>
              <a:buSzPts val="1600"/>
              <a:buChar char="■"/>
              <a:defRPr/>
            </a:lvl6pPr>
            <a:lvl7pPr marL="3200400" lvl="6" indent="-330200" rtl="0">
              <a:spcBef>
                <a:spcPts val="1600"/>
              </a:spcBef>
              <a:spcAft>
                <a:spcPts val="0"/>
              </a:spcAft>
              <a:buClr>
                <a:srgbClr val="666666"/>
              </a:buClr>
              <a:buSzPts val="1600"/>
              <a:buChar char="●"/>
              <a:defRPr/>
            </a:lvl7pPr>
            <a:lvl8pPr marL="3657600" lvl="7" indent="-330200" rtl="0">
              <a:spcBef>
                <a:spcPts val="1600"/>
              </a:spcBef>
              <a:spcAft>
                <a:spcPts val="0"/>
              </a:spcAft>
              <a:buClr>
                <a:srgbClr val="666666"/>
              </a:buClr>
              <a:buSzPts val="1600"/>
              <a:buChar char="○"/>
              <a:defRPr/>
            </a:lvl8pPr>
            <a:lvl9pPr marL="4114800" lvl="8" indent="-330200" rtl="0">
              <a:spcBef>
                <a:spcPts val="1600"/>
              </a:spcBef>
              <a:spcAft>
                <a:spcPts val="1600"/>
              </a:spcAft>
              <a:buClr>
                <a:srgbClr val="666666"/>
              </a:buClr>
              <a:buSzPts val="1600"/>
              <a:buChar char="■"/>
              <a:defRPr/>
            </a:lvl9pPr>
          </a:lstStyle>
          <a:p>
            <a:endParaRPr/>
          </a:p>
        </p:txBody>
      </p:sp>
      <p:sp>
        <p:nvSpPr>
          <p:cNvPr id="77" name="Google Shape;77;p17"/>
          <p:cNvSpPr/>
          <p:nvPr/>
        </p:nvSpPr>
        <p:spPr>
          <a:xfrm flipH="1">
            <a:off x="4" y="0"/>
            <a:ext cx="5051471" cy="1304739"/>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rot="-5400000" flipH="1">
            <a:off x="7825206" y="3596074"/>
            <a:ext cx="1486600" cy="1608352"/>
          </a:xfrm>
          <a:custGeom>
            <a:avLst/>
            <a:gdLst/>
            <a:ahLst/>
            <a:cxnLst/>
            <a:rect l="l" t="t" r="r" b="b"/>
            <a:pathLst>
              <a:path w="37839" h="40938" extrusionOk="0">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dk2"/>
              </a:buClr>
              <a:buSzPts val="1500"/>
              <a:buFont typeface="Sahitya"/>
              <a:buChar char="●"/>
              <a:defRPr sz="1500">
                <a:solidFill>
                  <a:schemeClr val="dk2"/>
                </a:solidFill>
                <a:latin typeface="Sahitya"/>
                <a:ea typeface="Sahitya"/>
                <a:cs typeface="Sahitya"/>
                <a:sym typeface="Sahitya"/>
              </a:defRPr>
            </a:lvl1pPr>
            <a:lvl2pPr marL="914400" lvl="1" indent="-323850">
              <a:lnSpc>
                <a:spcPct val="115000"/>
              </a:lnSpc>
              <a:spcBef>
                <a:spcPts val="1600"/>
              </a:spcBef>
              <a:spcAft>
                <a:spcPts val="0"/>
              </a:spcAft>
              <a:buClr>
                <a:schemeClr val="dk2"/>
              </a:buClr>
              <a:buSzPts val="1500"/>
              <a:buFont typeface="Sahitya"/>
              <a:buChar char="○"/>
              <a:defRPr sz="1500">
                <a:solidFill>
                  <a:schemeClr val="dk2"/>
                </a:solidFill>
                <a:latin typeface="Sahitya"/>
                <a:ea typeface="Sahitya"/>
                <a:cs typeface="Sahitya"/>
                <a:sym typeface="Sahitya"/>
              </a:defRPr>
            </a:lvl2pPr>
            <a:lvl3pPr marL="1371600" lvl="2" indent="-323850">
              <a:lnSpc>
                <a:spcPct val="115000"/>
              </a:lnSpc>
              <a:spcBef>
                <a:spcPts val="1600"/>
              </a:spcBef>
              <a:spcAft>
                <a:spcPts val="0"/>
              </a:spcAft>
              <a:buClr>
                <a:schemeClr val="dk2"/>
              </a:buClr>
              <a:buSzPts val="1500"/>
              <a:buFont typeface="Sahitya"/>
              <a:buChar char="■"/>
              <a:defRPr sz="1500">
                <a:solidFill>
                  <a:schemeClr val="dk2"/>
                </a:solidFill>
                <a:latin typeface="Sahitya"/>
                <a:ea typeface="Sahitya"/>
                <a:cs typeface="Sahitya"/>
                <a:sym typeface="Sahitya"/>
              </a:defRPr>
            </a:lvl3pPr>
            <a:lvl4pPr marL="1828800" lvl="3" indent="-323850">
              <a:lnSpc>
                <a:spcPct val="115000"/>
              </a:lnSpc>
              <a:spcBef>
                <a:spcPts val="1600"/>
              </a:spcBef>
              <a:spcAft>
                <a:spcPts val="0"/>
              </a:spcAft>
              <a:buClr>
                <a:schemeClr val="dk2"/>
              </a:buClr>
              <a:buSzPts val="1500"/>
              <a:buFont typeface="Sahitya"/>
              <a:buChar char="●"/>
              <a:defRPr sz="1500">
                <a:solidFill>
                  <a:schemeClr val="dk2"/>
                </a:solidFill>
                <a:latin typeface="Sahitya"/>
                <a:ea typeface="Sahitya"/>
                <a:cs typeface="Sahitya"/>
                <a:sym typeface="Sahitya"/>
              </a:defRPr>
            </a:lvl4pPr>
            <a:lvl5pPr marL="2286000" lvl="4" indent="-323850">
              <a:lnSpc>
                <a:spcPct val="115000"/>
              </a:lnSpc>
              <a:spcBef>
                <a:spcPts val="1600"/>
              </a:spcBef>
              <a:spcAft>
                <a:spcPts val="0"/>
              </a:spcAft>
              <a:buClr>
                <a:schemeClr val="dk2"/>
              </a:buClr>
              <a:buSzPts val="1500"/>
              <a:buFont typeface="Sahitya"/>
              <a:buChar char="○"/>
              <a:defRPr sz="1500">
                <a:solidFill>
                  <a:schemeClr val="dk2"/>
                </a:solidFill>
                <a:latin typeface="Sahitya"/>
                <a:ea typeface="Sahitya"/>
                <a:cs typeface="Sahitya"/>
                <a:sym typeface="Sahitya"/>
              </a:defRPr>
            </a:lvl5pPr>
            <a:lvl6pPr marL="2743200" lvl="5" indent="-323850">
              <a:lnSpc>
                <a:spcPct val="115000"/>
              </a:lnSpc>
              <a:spcBef>
                <a:spcPts val="1600"/>
              </a:spcBef>
              <a:spcAft>
                <a:spcPts val="0"/>
              </a:spcAft>
              <a:buClr>
                <a:schemeClr val="dk2"/>
              </a:buClr>
              <a:buSzPts val="1500"/>
              <a:buFont typeface="Sahitya"/>
              <a:buChar char="■"/>
              <a:defRPr sz="1500">
                <a:solidFill>
                  <a:schemeClr val="dk2"/>
                </a:solidFill>
                <a:latin typeface="Sahitya"/>
                <a:ea typeface="Sahitya"/>
                <a:cs typeface="Sahitya"/>
                <a:sym typeface="Sahitya"/>
              </a:defRPr>
            </a:lvl6pPr>
            <a:lvl7pPr marL="3200400" lvl="6" indent="-323850">
              <a:lnSpc>
                <a:spcPct val="115000"/>
              </a:lnSpc>
              <a:spcBef>
                <a:spcPts val="1600"/>
              </a:spcBef>
              <a:spcAft>
                <a:spcPts val="0"/>
              </a:spcAft>
              <a:buClr>
                <a:schemeClr val="dk2"/>
              </a:buClr>
              <a:buSzPts val="1500"/>
              <a:buFont typeface="Sahitya"/>
              <a:buChar char="●"/>
              <a:defRPr sz="1500">
                <a:solidFill>
                  <a:schemeClr val="dk2"/>
                </a:solidFill>
                <a:latin typeface="Sahitya"/>
                <a:ea typeface="Sahitya"/>
                <a:cs typeface="Sahitya"/>
                <a:sym typeface="Sahitya"/>
              </a:defRPr>
            </a:lvl7pPr>
            <a:lvl8pPr marL="3657600" lvl="7" indent="-323850">
              <a:lnSpc>
                <a:spcPct val="115000"/>
              </a:lnSpc>
              <a:spcBef>
                <a:spcPts val="1600"/>
              </a:spcBef>
              <a:spcAft>
                <a:spcPts val="0"/>
              </a:spcAft>
              <a:buClr>
                <a:schemeClr val="dk2"/>
              </a:buClr>
              <a:buSzPts val="1500"/>
              <a:buFont typeface="Sahitya"/>
              <a:buChar char="○"/>
              <a:defRPr sz="1500">
                <a:solidFill>
                  <a:schemeClr val="dk2"/>
                </a:solidFill>
                <a:latin typeface="Sahitya"/>
                <a:ea typeface="Sahitya"/>
                <a:cs typeface="Sahitya"/>
                <a:sym typeface="Sahitya"/>
              </a:defRPr>
            </a:lvl8pPr>
            <a:lvl9pPr marL="4114800" lvl="8" indent="-323850">
              <a:lnSpc>
                <a:spcPct val="115000"/>
              </a:lnSpc>
              <a:spcBef>
                <a:spcPts val="1600"/>
              </a:spcBef>
              <a:spcAft>
                <a:spcPts val="1600"/>
              </a:spcAft>
              <a:buClr>
                <a:schemeClr val="dk2"/>
              </a:buClr>
              <a:buSzPts val="1500"/>
              <a:buFont typeface="Sahitya"/>
              <a:buChar char="■"/>
              <a:defRPr sz="1500">
                <a:solidFill>
                  <a:schemeClr val="dk2"/>
                </a:solidFill>
                <a:latin typeface="Sahitya"/>
                <a:ea typeface="Sahitya"/>
                <a:cs typeface="Sahitya"/>
                <a:sym typeface="Sahity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9" r:id="rId6"/>
    <p:sldLayoutId id="2147483661" r:id="rId7"/>
    <p:sldLayoutId id="2147483662" r:id="rId8"/>
    <p:sldLayoutId id="2147483663" r:id="rId9"/>
    <p:sldLayoutId id="2147483664" r:id="rId10"/>
    <p:sldLayoutId id="2147483667" r:id="rId11"/>
    <p:sldLayoutId id="2147483668" r:id="rId12"/>
    <p:sldLayoutId id="2147483669" r:id="rId13"/>
    <p:sldLayoutId id="2147483670" r:id="rId14"/>
    <p:sldLayoutId id="2147483671"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0.xml"/><Relationship Id="rId6" Type="http://schemas.microsoft.com/office/2007/relationships/hdphoto" Target="../media/hdphoto3.wdp"/><Relationship Id="rId5" Type="http://schemas.openxmlformats.org/officeDocument/2006/relationships/image" Target="../media/image28.png"/><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1026" name="Picture 2" descr="Passenger Plane Pictures | Download Free Images on Unsplash">
            <a:extLst>
              <a:ext uri="{FF2B5EF4-FFF2-40B4-BE49-F238E27FC236}">
                <a16:creationId xmlns:a16="http://schemas.microsoft.com/office/drawing/2014/main" id="{56C17EBD-30C9-4E06-B7AA-563686E52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3556" y="539300"/>
            <a:ext cx="5839635" cy="3894691"/>
          </a:xfrm>
          <a:prstGeom prst="rect">
            <a:avLst/>
          </a:prstGeom>
          <a:noFill/>
          <a:extLst>
            <a:ext uri="{909E8E84-426E-40DD-AFC4-6F175D3DCCD1}">
              <a14:hiddenFill xmlns:a14="http://schemas.microsoft.com/office/drawing/2010/main">
                <a:solidFill>
                  <a:srgbClr val="FFFFFF"/>
                </a:solidFill>
              </a14:hiddenFill>
            </a:ext>
          </a:extLst>
        </p:spPr>
      </p:pic>
      <p:sp>
        <p:nvSpPr>
          <p:cNvPr id="206" name="Google Shape;206;p35"/>
          <p:cNvSpPr/>
          <p:nvPr/>
        </p:nvSpPr>
        <p:spPr>
          <a:xfrm>
            <a:off x="268" y="116750"/>
            <a:ext cx="9143732" cy="5143313"/>
          </a:xfrm>
          <a:custGeom>
            <a:avLst/>
            <a:gdLst/>
            <a:ahLst/>
            <a:cxnLst/>
            <a:rect l="l" t="t" r="r" b="b"/>
            <a:pathLst>
              <a:path w="285474" h="160578" extrusionOk="0">
                <a:moveTo>
                  <a:pt x="214826" y="26250"/>
                </a:moveTo>
                <a:cubicBezTo>
                  <a:pt x="233290" y="26250"/>
                  <a:pt x="255299" y="28147"/>
                  <a:pt x="265142" y="41518"/>
                </a:cubicBezTo>
                <a:cubicBezTo>
                  <a:pt x="274385" y="54061"/>
                  <a:pt x="272806" y="76506"/>
                  <a:pt x="272832" y="91663"/>
                </a:cubicBezTo>
                <a:cubicBezTo>
                  <a:pt x="267239" y="103341"/>
                  <a:pt x="264340" y="123583"/>
                  <a:pt x="252573" y="130371"/>
                </a:cubicBezTo>
                <a:cubicBezTo>
                  <a:pt x="247566" y="133263"/>
                  <a:pt x="242098" y="134432"/>
                  <a:pt x="236526" y="134432"/>
                </a:cubicBezTo>
                <a:cubicBezTo>
                  <a:pt x="225337" y="134432"/>
                  <a:pt x="213724" y="129723"/>
                  <a:pt x="204560" y="124805"/>
                </a:cubicBezTo>
                <a:cubicBezTo>
                  <a:pt x="185138" y="114385"/>
                  <a:pt x="165343" y="103716"/>
                  <a:pt x="148080" y="89995"/>
                </a:cubicBezTo>
                <a:cubicBezTo>
                  <a:pt x="138945" y="82733"/>
                  <a:pt x="124556" y="73893"/>
                  <a:pt x="118695" y="63580"/>
                </a:cubicBezTo>
                <a:cubicBezTo>
                  <a:pt x="114885" y="56889"/>
                  <a:pt x="115983" y="47692"/>
                  <a:pt x="119025" y="40992"/>
                </a:cubicBezTo>
                <a:cubicBezTo>
                  <a:pt x="122977" y="32276"/>
                  <a:pt x="134467" y="31411"/>
                  <a:pt x="143013" y="29939"/>
                </a:cubicBezTo>
                <a:cubicBezTo>
                  <a:pt x="160909" y="26843"/>
                  <a:pt x="178947" y="26718"/>
                  <a:pt x="197093" y="26540"/>
                </a:cubicBezTo>
                <a:cubicBezTo>
                  <a:pt x="202071" y="26493"/>
                  <a:pt x="208221" y="26250"/>
                  <a:pt x="214826" y="26250"/>
                </a:cubicBezTo>
                <a:close/>
                <a:moveTo>
                  <a:pt x="0" y="0"/>
                </a:moveTo>
                <a:lnTo>
                  <a:pt x="0" y="160578"/>
                </a:lnTo>
                <a:lnTo>
                  <a:pt x="285473" y="160578"/>
                </a:lnTo>
                <a:lnTo>
                  <a:pt x="285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35"/>
          <p:cNvSpPr/>
          <p:nvPr/>
        </p:nvSpPr>
        <p:spPr>
          <a:xfrm flipH="1">
            <a:off x="3788880" y="620375"/>
            <a:ext cx="5082590" cy="3530367"/>
          </a:xfrm>
          <a:custGeom>
            <a:avLst/>
            <a:gdLst/>
            <a:ahLst/>
            <a:cxnLst/>
            <a:rect l="l" t="t" r="r" b="b"/>
            <a:pathLst>
              <a:path w="112279" h="77989" extrusionOk="0">
                <a:moveTo>
                  <a:pt x="73470" y="0"/>
                </a:moveTo>
                <a:cubicBezTo>
                  <a:pt x="66773" y="0"/>
                  <a:pt x="60068" y="302"/>
                  <a:pt x="53344" y="590"/>
                </a:cubicBezTo>
                <a:cubicBezTo>
                  <a:pt x="40037" y="1184"/>
                  <a:pt x="14746" y="408"/>
                  <a:pt x="6027" y="13692"/>
                </a:cubicBezTo>
                <a:cubicBezTo>
                  <a:pt x="1" y="22845"/>
                  <a:pt x="1964" y="38572"/>
                  <a:pt x="2512" y="49231"/>
                </a:cubicBezTo>
                <a:cubicBezTo>
                  <a:pt x="6871" y="57243"/>
                  <a:pt x="9679" y="71349"/>
                  <a:pt x="18216" y="75685"/>
                </a:cubicBezTo>
                <a:cubicBezTo>
                  <a:pt x="21403" y="77312"/>
                  <a:pt x="24791" y="77989"/>
                  <a:pt x="28225" y="77989"/>
                </a:cubicBezTo>
                <a:cubicBezTo>
                  <a:pt x="36544" y="77989"/>
                  <a:pt x="45128" y="74018"/>
                  <a:pt x="51769" y="69979"/>
                </a:cubicBezTo>
                <a:cubicBezTo>
                  <a:pt x="65030" y="61922"/>
                  <a:pt x="78566" y="53682"/>
                  <a:pt x="90184" y="43388"/>
                </a:cubicBezTo>
                <a:cubicBezTo>
                  <a:pt x="96324" y="37932"/>
                  <a:pt x="106116" y="31176"/>
                  <a:pt x="109859" y="23712"/>
                </a:cubicBezTo>
                <a:cubicBezTo>
                  <a:pt x="112279" y="18850"/>
                  <a:pt x="111160" y="12437"/>
                  <a:pt x="108786" y="7826"/>
                </a:cubicBezTo>
                <a:cubicBezTo>
                  <a:pt x="105659" y="1846"/>
                  <a:pt x="97556" y="1663"/>
                  <a:pt x="91485" y="955"/>
                </a:cubicBezTo>
                <a:cubicBezTo>
                  <a:pt x="85482" y="243"/>
                  <a:pt x="79480" y="0"/>
                  <a:pt x="73470"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7B7B7"/>
              </a:solidFill>
            </a:endParaRPr>
          </a:p>
        </p:txBody>
      </p:sp>
      <p:sp>
        <p:nvSpPr>
          <p:cNvPr id="208" name="Google Shape;208;p35"/>
          <p:cNvSpPr/>
          <p:nvPr/>
        </p:nvSpPr>
        <p:spPr>
          <a:xfrm>
            <a:off x="0" y="539300"/>
            <a:ext cx="3001550" cy="1542750"/>
          </a:xfrm>
          <a:custGeom>
            <a:avLst/>
            <a:gdLst/>
            <a:ahLst/>
            <a:cxnLst/>
            <a:rect l="l" t="t" r="r" b="b"/>
            <a:pathLst>
              <a:path w="120062" h="61710" extrusionOk="0">
                <a:moveTo>
                  <a:pt x="97005" y="1"/>
                </a:moveTo>
                <a:cubicBezTo>
                  <a:pt x="93603" y="1"/>
                  <a:pt x="90209" y="298"/>
                  <a:pt x="87147" y="658"/>
                </a:cubicBezTo>
                <a:cubicBezTo>
                  <a:pt x="75346" y="2028"/>
                  <a:pt x="63843" y="5064"/>
                  <a:pt x="52179" y="7141"/>
                </a:cubicBezTo>
                <a:cubicBezTo>
                  <a:pt x="35425" y="10131"/>
                  <a:pt x="9792" y="11386"/>
                  <a:pt x="2853" y="30286"/>
                </a:cubicBezTo>
                <a:cubicBezTo>
                  <a:pt x="1233" y="34668"/>
                  <a:pt x="548" y="40169"/>
                  <a:pt x="206" y="44802"/>
                </a:cubicBezTo>
                <a:cubicBezTo>
                  <a:pt x="0" y="47336"/>
                  <a:pt x="228" y="50052"/>
                  <a:pt x="1164" y="52403"/>
                </a:cubicBezTo>
                <a:cubicBezTo>
                  <a:pt x="1781" y="53978"/>
                  <a:pt x="2739" y="55416"/>
                  <a:pt x="4063" y="56512"/>
                </a:cubicBezTo>
                <a:cubicBezTo>
                  <a:pt x="5958" y="58087"/>
                  <a:pt x="8400" y="58817"/>
                  <a:pt x="10797" y="59342"/>
                </a:cubicBezTo>
                <a:cubicBezTo>
                  <a:pt x="20086" y="61442"/>
                  <a:pt x="29353" y="60849"/>
                  <a:pt x="38780" y="61351"/>
                </a:cubicBezTo>
                <a:cubicBezTo>
                  <a:pt x="42871" y="61563"/>
                  <a:pt x="46976" y="61710"/>
                  <a:pt x="51078" y="61710"/>
                </a:cubicBezTo>
                <a:cubicBezTo>
                  <a:pt x="57574" y="61710"/>
                  <a:pt x="64063" y="61341"/>
                  <a:pt x="70485" y="60278"/>
                </a:cubicBezTo>
                <a:cubicBezTo>
                  <a:pt x="91005" y="56923"/>
                  <a:pt x="120061" y="41128"/>
                  <a:pt x="119217" y="16613"/>
                </a:cubicBezTo>
                <a:cubicBezTo>
                  <a:pt x="118730" y="3014"/>
                  <a:pt x="107830" y="1"/>
                  <a:pt x="970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5"/>
          <p:cNvSpPr txBox="1">
            <a:spLocks noGrp="1"/>
          </p:cNvSpPr>
          <p:nvPr>
            <p:ph type="ctrTitle"/>
          </p:nvPr>
        </p:nvSpPr>
        <p:spPr>
          <a:xfrm>
            <a:off x="722376" y="1497027"/>
            <a:ext cx="3492900" cy="187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Airline Passanger </a:t>
            </a:r>
            <a:br>
              <a:rPr lang="en" sz="4000" dirty="0"/>
            </a:br>
            <a:r>
              <a:rPr lang="en" sz="4000" dirty="0"/>
              <a:t>Satiffaction</a:t>
            </a:r>
            <a:br>
              <a:rPr lang="en" sz="4000" dirty="0"/>
            </a:br>
            <a:endParaRPr sz="4000" dirty="0"/>
          </a:p>
        </p:txBody>
      </p:sp>
      <p:sp>
        <p:nvSpPr>
          <p:cNvPr id="210" name="Google Shape;210;p35"/>
          <p:cNvSpPr txBox="1">
            <a:spLocks noGrp="1"/>
          </p:cNvSpPr>
          <p:nvPr>
            <p:ph type="subTitle" idx="1"/>
          </p:nvPr>
        </p:nvSpPr>
        <p:spPr>
          <a:xfrm>
            <a:off x="811449" y="3687639"/>
            <a:ext cx="4380202"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Febrio Akbar</a:t>
            </a:r>
          </a:p>
        </p:txBody>
      </p:sp>
      <p:sp>
        <p:nvSpPr>
          <p:cNvPr id="211" name="Google Shape;211;p35"/>
          <p:cNvSpPr/>
          <p:nvPr/>
        </p:nvSpPr>
        <p:spPr>
          <a:xfrm>
            <a:off x="-562725" y="-521650"/>
            <a:ext cx="1431175" cy="1276800"/>
          </a:xfrm>
          <a:custGeom>
            <a:avLst/>
            <a:gdLst/>
            <a:ahLst/>
            <a:cxnLst/>
            <a:rect l="l" t="t" r="r" b="b"/>
            <a:pathLst>
              <a:path w="57247" h="51072" extrusionOk="0">
                <a:moveTo>
                  <a:pt x="26067" y="1"/>
                </a:moveTo>
                <a:cubicBezTo>
                  <a:pt x="22911" y="1"/>
                  <a:pt x="19979" y="852"/>
                  <a:pt x="17211" y="2181"/>
                </a:cubicBezTo>
                <a:cubicBezTo>
                  <a:pt x="10090" y="5604"/>
                  <a:pt x="1530" y="12292"/>
                  <a:pt x="617" y="20692"/>
                </a:cubicBezTo>
                <a:cubicBezTo>
                  <a:pt x="1" y="26193"/>
                  <a:pt x="2831" y="31488"/>
                  <a:pt x="6301" y="35802"/>
                </a:cubicBezTo>
                <a:cubicBezTo>
                  <a:pt x="10660" y="41212"/>
                  <a:pt x="16184" y="45663"/>
                  <a:pt x="22392" y="48790"/>
                </a:cubicBezTo>
                <a:cubicBezTo>
                  <a:pt x="25528" y="50369"/>
                  <a:pt x="28545" y="51071"/>
                  <a:pt x="31406" y="51071"/>
                </a:cubicBezTo>
                <a:cubicBezTo>
                  <a:pt x="42313" y="51071"/>
                  <a:pt x="50937" y="40864"/>
                  <a:pt x="55078" y="30142"/>
                </a:cubicBezTo>
                <a:cubicBezTo>
                  <a:pt x="56745" y="25805"/>
                  <a:pt x="57247" y="20806"/>
                  <a:pt x="55398" y="16515"/>
                </a:cubicBezTo>
                <a:cubicBezTo>
                  <a:pt x="51449" y="7362"/>
                  <a:pt x="37571" y="1313"/>
                  <a:pt x="28350" y="149"/>
                </a:cubicBezTo>
                <a:cubicBezTo>
                  <a:pt x="27576" y="49"/>
                  <a:pt x="26815" y="1"/>
                  <a:pt x="26067"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050" name="Picture 2">
            <a:extLst>
              <a:ext uri="{FF2B5EF4-FFF2-40B4-BE49-F238E27FC236}">
                <a16:creationId xmlns:a16="http://schemas.microsoft.com/office/drawing/2014/main" id="{7308003A-F560-485D-BB0E-A4BCC2625E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353" r="35891" b="83467"/>
          <a:stretch/>
        </p:blipFill>
        <p:spPr bwMode="auto">
          <a:xfrm>
            <a:off x="4047705" y="1249174"/>
            <a:ext cx="4651968" cy="256647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268;p41">
            <a:extLst>
              <a:ext uri="{FF2B5EF4-FFF2-40B4-BE49-F238E27FC236}">
                <a16:creationId xmlns:a16="http://schemas.microsoft.com/office/drawing/2014/main" id="{3E874746-043E-41D1-A7A7-4F61B540EA9A}"/>
              </a:ext>
            </a:extLst>
          </p:cNvPr>
          <p:cNvSpPr txBox="1">
            <a:spLocks/>
          </p:cNvSpPr>
          <p:nvPr/>
        </p:nvSpPr>
        <p:spPr>
          <a:xfrm>
            <a:off x="616832" y="2033211"/>
            <a:ext cx="3955168" cy="102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2"/>
              </a:buClr>
              <a:buSzPts val="2800"/>
              <a:buFont typeface="Sahitya"/>
              <a:buNone/>
              <a:defRPr sz="2000" b="0" i="0" u="none" strike="noStrike" cap="none">
                <a:solidFill>
                  <a:schemeClr val="dk2"/>
                </a:solidFill>
                <a:latin typeface="Sahitya"/>
                <a:ea typeface="Sahitya"/>
                <a:cs typeface="Sahitya"/>
                <a:sym typeface="Sahitya"/>
              </a:defRPr>
            </a:lvl1pPr>
            <a:lvl2pPr marL="914400" marR="0" lvl="1"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2pPr>
            <a:lvl3pPr marL="1371600" marR="0" lvl="2"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3pPr>
            <a:lvl4pPr marL="1828800" marR="0" lvl="3"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4pPr>
            <a:lvl5pPr marL="2286000" marR="0" lvl="4"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5pPr>
            <a:lvl6pPr marL="2743200" marR="0" lvl="5"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6pPr>
            <a:lvl7pPr marL="3200400" marR="0" lvl="6"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7pPr>
            <a:lvl8pPr marL="3657600" marR="0" lvl="7"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8pPr>
            <a:lvl9pPr marL="4114800" marR="0" lvl="8"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9pPr>
          </a:lstStyle>
          <a:p>
            <a:pPr marL="133350" indent="0" algn="l"/>
            <a:r>
              <a:rPr lang="en-US" sz="1600" dirty="0">
                <a:solidFill>
                  <a:schemeClr val="tx1"/>
                </a:solidFill>
                <a:latin typeface="Sahitya" panose="020B0604020202020204" charset="0"/>
                <a:cs typeface="Sahitya" panose="020B0604020202020204" charset="0"/>
              </a:rPr>
              <a:t>The vast majority of the airline's customers are repeat customers</a:t>
            </a:r>
          </a:p>
        </p:txBody>
      </p:sp>
    </p:spTree>
    <p:extLst>
      <p:ext uri="{BB962C8B-B14F-4D97-AF65-F5344CB8AC3E}">
        <p14:creationId xmlns:p14="http://schemas.microsoft.com/office/powerpoint/2010/main" val="321296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050" name="Picture 2">
            <a:extLst>
              <a:ext uri="{FF2B5EF4-FFF2-40B4-BE49-F238E27FC236}">
                <a16:creationId xmlns:a16="http://schemas.microsoft.com/office/drawing/2014/main" id="{7308003A-F560-485D-BB0E-A4BCC2625E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673" b="83711"/>
          <a:stretch/>
        </p:blipFill>
        <p:spPr bwMode="auto">
          <a:xfrm>
            <a:off x="4191025" y="1250950"/>
            <a:ext cx="4952975" cy="264160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268;p41">
            <a:extLst>
              <a:ext uri="{FF2B5EF4-FFF2-40B4-BE49-F238E27FC236}">
                <a16:creationId xmlns:a16="http://schemas.microsoft.com/office/drawing/2014/main" id="{3E874746-043E-41D1-A7A7-4F61B540EA9A}"/>
              </a:ext>
            </a:extLst>
          </p:cNvPr>
          <p:cNvSpPr txBox="1">
            <a:spLocks/>
          </p:cNvSpPr>
          <p:nvPr/>
        </p:nvSpPr>
        <p:spPr>
          <a:xfrm>
            <a:off x="616832" y="2033211"/>
            <a:ext cx="3955168" cy="102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2"/>
              </a:buClr>
              <a:buSzPts val="2800"/>
              <a:buFont typeface="Sahitya"/>
              <a:buNone/>
              <a:defRPr sz="2000" b="0" i="0" u="none" strike="noStrike" cap="none">
                <a:solidFill>
                  <a:schemeClr val="dk2"/>
                </a:solidFill>
                <a:latin typeface="Sahitya"/>
                <a:ea typeface="Sahitya"/>
                <a:cs typeface="Sahitya"/>
                <a:sym typeface="Sahitya"/>
              </a:defRPr>
            </a:lvl1pPr>
            <a:lvl2pPr marL="914400" marR="0" lvl="1"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2pPr>
            <a:lvl3pPr marL="1371600" marR="0" lvl="2"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3pPr>
            <a:lvl4pPr marL="1828800" marR="0" lvl="3"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4pPr>
            <a:lvl5pPr marL="2286000" marR="0" lvl="4"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5pPr>
            <a:lvl6pPr marL="2743200" marR="0" lvl="5"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6pPr>
            <a:lvl7pPr marL="3200400" marR="0" lvl="6"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7pPr>
            <a:lvl8pPr marL="3657600" marR="0" lvl="7"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8pPr>
            <a:lvl9pPr marL="4114800" marR="0" lvl="8"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9pPr>
          </a:lstStyle>
          <a:p>
            <a:pPr marL="133350" indent="0" algn="l"/>
            <a:r>
              <a:rPr lang="en-US" sz="1600" dirty="0">
                <a:solidFill>
                  <a:schemeClr val="tx1"/>
                </a:solidFill>
                <a:latin typeface="Sahitya" panose="020B0604020202020204" charset="0"/>
                <a:cs typeface="Sahitya" panose="020B0604020202020204" charset="0"/>
              </a:rPr>
              <a:t>Most of our clients flew for business rather than personal reasons</a:t>
            </a:r>
          </a:p>
        </p:txBody>
      </p:sp>
    </p:spTree>
    <p:extLst>
      <p:ext uri="{BB962C8B-B14F-4D97-AF65-F5344CB8AC3E}">
        <p14:creationId xmlns:p14="http://schemas.microsoft.com/office/powerpoint/2010/main" val="372108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050" name="Picture 2">
            <a:extLst>
              <a:ext uri="{FF2B5EF4-FFF2-40B4-BE49-F238E27FC236}">
                <a16:creationId xmlns:a16="http://schemas.microsoft.com/office/drawing/2014/main" id="{7308003A-F560-485D-BB0E-A4BCC2625E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2" t="16533" r="73389" b="67631"/>
          <a:stretch/>
        </p:blipFill>
        <p:spPr bwMode="auto">
          <a:xfrm>
            <a:off x="3996850" y="1070910"/>
            <a:ext cx="4530318" cy="265288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268;p41">
            <a:extLst>
              <a:ext uri="{FF2B5EF4-FFF2-40B4-BE49-F238E27FC236}">
                <a16:creationId xmlns:a16="http://schemas.microsoft.com/office/drawing/2014/main" id="{3E874746-043E-41D1-A7A7-4F61B540EA9A}"/>
              </a:ext>
            </a:extLst>
          </p:cNvPr>
          <p:cNvSpPr txBox="1">
            <a:spLocks/>
          </p:cNvSpPr>
          <p:nvPr/>
        </p:nvSpPr>
        <p:spPr>
          <a:xfrm>
            <a:off x="616832" y="2033211"/>
            <a:ext cx="3955168" cy="102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2"/>
              </a:buClr>
              <a:buSzPts val="2800"/>
              <a:buFont typeface="Sahitya"/>
              <a:buNone/>
              <a:defRPr sz="2000" b="0" i="0" u="none" strike="noStrike" cap="none">
                <a:solidFill>
                  <a:schemeClr val="dk2"/>
                </a:solidFill>
                <a:latin typeface="Sahitya"/>
                <a:ea typeface="Sahitya"/>
                <a:cs typeface="Sahitya"/>
                <a:sym typeface="Sahitya"/>
              </a:defRPr>
            </a:lvl1pPr>
            <a:lvl2pPr marL="914400" marR="0" lvl="1"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2pPr>
            <a:lvl3pPr marL="1371600" marR="0" lvl="2"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3pPr>
            <a:lvl4pPr marL="1828800" marR="0" lvl="3"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4pPr>
            <a:lvl5pPr marL="2286000" marR="0" lvl="4"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5pPr>
            <a:lvl6pPr marL="2743200" marR="0" lvl="5"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6pPr>
            <a:lvl7pPr marL="3200400" marR="0" lvl="6"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7pPr>
            <a:lvl8pPr marL="3657600" marR="0" lvl="7"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8pPr>
            <a:lvl9pPr marL="4114800" marR="0" lvl="8"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9pPr>
          </a:lstStyle>
          <a:p>
            <a:pPr marL="133350" indent="0" algn="l"/>
            <a:r>
              <a:rPr lang="en-US" sz="1600" dirty="0">
                <a:solidFill>
                  <a:schemeClr val="tx1"/>
                </a:solidFill>
                <a:latin typeface="Sahitya" panose="020B0604020202020204" charset="0"/>
                <a:cs typeface="Sahitya" panose="020B0604020202020204" charset="0"/>
              </a:rPr>
              <a:t>About half of the passengers were in business class</a:t>
            </a:r>
          </a:p>
        </p:txBody>
      </p:sp>
    </p:spTree>
    <p:extLst>
      <p:ext uri="{BB962C8B-B14F-4D97-AF65-F5344CB8AC3E}">
        <p14:creationId xmlns:p14="http://schemas.microsoft.com/office/powerpoint/2010/main" val="174158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1"/>
          <p:cNvSpPr txBox="1">
            <a:spLocks noGrp="1"/>
          </p:cNvSpPr>
          <p:nvPr>
            <p:ph type="title"/>
          </p:nvPr>
        </p:nvSpPr>
        <p:spPr>
          <a:xfrm>
            <a:off x="720000" y="810159"/>
            <a:ext cx="7704000" cy="572700"/>
          </a:xfrm>
          <a:prstGeom prst="rect">
            <a:avLst/>
          </a:prstGeom>
        </p:spPr>
        <p:txBody>
          <a:bodyPr spcFirstLastPara="1" wrap="square" lIns="0" tIns="0" rIns="0" bIns="0" anchor="t" anchorCtr="0">
            <a:noAutofit/>
          </a:bodyPr>
          <a:lstStyle/>
          <a:p>
            <a:pPr algn="l"/>
            <a:r>
              <a:rPr lang="en-US" sz="2000" b="0" dirty="0">
                <a:solidFill>
                  <a:schemeClr val="tx1"/>
                </a:solidFill>
                <a:effectLst/>
                <a:latin typeface="Sahitya" panose="020B0604020202020204" charset="0"/>
                <a:cs typeface="Sahitya" panose="020B0604020202020204" charset="0"/>
              </a:rPr>
              <a:t>Average satisfaction ratings of services</a:t>
            </a:r>
          </a:p>
        </p:txBody>
      </p:sp>
      <p:pic>
        <p:nvPicPr>
          <p:cNvPr id="4098" name="Picture 2">
            <a:extLst>
              <a:ext uri="{FF2B5EF4-FFF2-40B4-BE49-F238E27FC236}">
                <a16:creationId xmlns:a16="http://schemas.microsoft.com/office/drawing/2014/main" id="{F51D5EBE-FFF1-4EC2-9F9A-A1AA2F69C2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444" y="1271913"/>
            <a:ext cx="8220899" cy="30614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5"/>
          <p:cNvSpPr txBox="1">
            <a:spLocks noGrp="1"/>
          </p:cNvSpPr>
          <p:nvPr>
            <p:ph type="title"/>
          </p:nvPr>
        </p:nvSpPr>
        <p:spPr>
          <a:xfrm>
            <a:off x="717750" y="600583"/>
            <a:ext cx="77085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000" dirty="0"/>
              <a:t>Age Distribution</a:t>
            </a:r>
            <a:endParaRPr sz="2000" dirty="0"/>
          </a:p>
        </p:txBody>
      </p:sp>
      <p:sp>
        <p:nvSpPr>
          <p:cNvPr id="339" name="Google Shape;339;p45"/>
          <p:cNvSpPr txBox="1">
            <a:spLocks noGrp="1"/>
          </p:cNvSpPr>
          <p:nvPr>
            <p:ph type="body" idx="1"/>
          </p:nvPr>
        </p:nvSpPr>
        <p:spPr>
          <a:xfrm>
            <a:off x="1224844" y="4113935"/>
            <a:ext cx="6694312" cy="376128"/>
          </a:xfrm>
          <a:prstGeom prst="rect">
            <a:avLst/>
          </a:prstGeom>
        </p:spPr>
        <p:txBody>
          <a:bodyPr spcFirstLastPara="1" wrap="square" lIns="91425" tIns="91425" rIns="91425" bIns="91425" anchor="t" anchorCtr="0">
            <a:noAutofit/>
          </a:bodyPr>
          <a:lstStyle/>
          <a:p>
            <a:pPr marL="127000" indent="0" algn="just">
              <a:lnSpc>
                <a:spcPts val="1800"/>
              </a:lnSpc>
              <a:buNone/>
            </a:pPr>
            <a:r>
              <a:rPr lang="en-US" sz="1200" dirty="0">
                <a:solidFill>
                  <a:schemeClr val="tx1"/>
                </a:solidFill>
                <a:latin typeface="Sahitya" panose="020B0604020202020204" charset="0"/>
                <a:cs typeface="Sahitya" panose="020B0604020202020204" charset="0"/>
              </a:rPr>
              <a:t>M</a:t>
            </a:r>
            <a:r>
              <a:rPr lang="en-US" sz="1200" b="0" i="0" dirty="0">
                <a:solidFill>
                  <a:schemeClr val="tx1"/>
                </a:solidFill>
                <a:effectLst/>
                <a:latin typeface="Sahitya" panose="020B0604020202020204" charset="0"/>
                <a:cs typeface="Sahitya" panose="020B0604020202020204" charset="0"/>
              </a:rPr>
              <a:t>ajority of airline service users are between 25 and 60 years old, Satisfied customers are mostly aged 40 years and over.</a:t>
            </a:r>
          </a:p>
        </p:txBody>
      </p:sp>
      <p:pic>
        <p:nvPicPr>
          <p:cNvPr id="5122" name="Picture 2">
            <a:extLst>
              <a:ext uri="{FF2B5EF4-FFF2-40B4-BE49-F238E27FC236}">
                <a16:creationId xmlns:a16="http://schemas.microsoft.com/office/drawing/2014/main" id="{E1298B9B-02F4-4D46-A62E-56BD397C7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533" y="1258483"/>
            <a:ext cx="3065992" cy="285545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2670E39E-9D39-4AFF-9918-1999C4C5E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6582" y="1299433"/>
            <a:ext cx="4035739" cy="281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62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5"/>
          <p:cNvSpPr txBox="1">
            <a:spLocks noGrp="1"/>
          </p:cNvSpPr>
          <p:nvPr>
            <p:ph type="title"/>
          </p:nvPr>
        </p:nvSpPr>
        <p:spPr>
          <a:xfrm>
            <a:off x="717750" y="600583"/>
            <a:ext cx="77085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000" dirty="0"/>
              <a:t>Flight Distances Distribution</a:t>
            </a:r>
            <a:endParaRPr sz="2000" dirty="0"/>
          </a:p>
        </p:txBody>
      </p:sp>
      <p:sp>
        <p:nvSpPr>
          <p:cNvPr id="339" name="Google Shape;339;p45"/>
          <p:cNvSpPr txBox="1">
            <a:spLocks noGrp="1"/>
          </p:cNvSpPr>
          <p:nvPr>
            <p:ph type="body" idx="1"/>
          </p:nvPr>
        </p:nvSpPr>
        <p:spPr>
          <a:xfrm>
            <a:off x="1224844" y="4113935"/>
            <a:ext cx="6694312" cy="376128"/>
          </a:xfrm>
          <a:prstGeom prst="rect">
            <a:avLst/>
          </a:prstGeom>
        </p:spPr>
        <p:txBody>
          <a:bodyPr spcFirstLastPara="1" wrap="square" lIns="91425" tIns="91425" rIns="91425" bIns="91425" anchor="t" anchorCtr="0">
            <a:noAutofit/>
          </a:bodyPr>
          <a:lstStyle/>
          <a:p>
            <a:pPr marL="127000" indent="0" algn="just">
              <a:lnSpc>
                <a:spcPts val="1800"/>
              </a:lnSpc>
              <a:buNone/>
            </a:pPr>
            <a:r>
              <a:rPr lang="en-US" sz="1200" dirty="0">
                <a:solidFill>
                  <a:schemeClr val="tx1"/>
                </a:solidFill>
                <a:latin typeface="Sahitya" panose="020B0604020202020204" charset="0"/>
                <a:cs typeface="Sahitya" panose="020B0604020202020204" charset="0"/>
              </a:rPr>
              <a:t>Airlines tend to serve flights under 1500 km. Interestingly, the majority of passengers who fly above 1500 km are satisfied compared to those who take short flights.</a:t>
            </a:r>
            <a:endParaRPr lang="en-US" sz="1200" b="0" i="0" dirty="0">
              <a:solidFill>
                <a:schemeClr val="tx1"/>
              </a:solidFill>
              <a:effectLst/>
              <a:latin typeface="Sahitya" panose="020B0604020202020204" charset="0"/>
              <a:cs typeface="Sahitya" panose="020B0604020202020204" charset="0"/>
            </a:endParaRPr>
          </a:p>
        </p:txBody>
      </p:sp>
      <p:pic>
        <p:nvPicPr>
          <p:cNvPr id="6148" name="Picture 4">
            <a:extLst>
              <a:ext uri="{FF2B5EF4-FFF2-40B4-BE49-F238E27FC236}">
                <a16:creationId xmlns:a16="http://schemas.microsoft.com/office/drawing/2014/main" id="{D35F670B-AE8C-4270-B54D-98CFEB884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844" y="1286483"/>
            <a:ext cx="3050499" cy="282745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8A4E2082-1246-4798-A85A-992144CCCA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75663"/>
            <a:ext cx="4069821" cy="283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649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5"/>
          <p:cNvSpPr txBox="1">
            <a:spLocks noGrp="1"/>
          </p:cNvSpPr>
          <p:nvPr>
            <p:ph type="title"/>
          </p:nvPr>
        </p:nvSpPr>
        <p:spPr>
          <a:xfrm>
            <a:off x="717750" y="600583"/>
            <a:ext cx="77085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000" dirty="0"/>
              <a:t>Departure Delay Time Distribution</a:t>
            </a:r>
            <a:endParaRPr sz="2000" dirty="0"/>
          </a:p>
        </p:txBody>
      </p:sp>
      <p:sp>
        <p:nvSpPr>
          <p:cNvPr id="339" name="Google Shape;339;p45"/>
          <p:cNvSpPr txBox="1">
            <a:spLocks noGrp="1"/>
          </p:cNvSpPr>
          <p:nvPr>
            <p:ph type="body" idx="1"/>
          </p:nvPr>
        </p:nvSpPr>
        <p:spPr>
          <a:xfrm>
            <a:off x="5571067" y="2462708"/>
            <a:ext cx="3121378" cy="376128"/>
          </a:xfrm>
          <a:prstGeom prst="rect">
            <a:avLst/>
          </a:prstGeom>
        </p:spPr>
        <p:txBody>
          <a:bodyPr spcFirstLastPara="1" wrap="square" lIns="91425" tIns="91425" rIns="91425" bIns="91425" anchor="t" anchorCtr="0">
            <a:noAutofit/>
          </a:bodyPr>
          <a:lstStyle/>
          <a:p>
            <a:pPr marL="127000" indent="0" algn="just">
              <a:lnSpc>
                <a:spcPts val="1800"/>
              </a:lnSpc>
              <a:buNone/>
            </a:pPr>
            <a:r>
              <a:rPr lang="en-US" sz="1200" dirty="0">
                <a:solidFill>
                  <a:schemeClr val="tx1"/>
                </a:solidFill>
                <a:latin typeface="Sahitya" panose="020B0604020202020204" charset="0"/>
                <a:cs typeface="Sahitya" panose="020B0604020202020204" charset="0"/>
              </a:rPr>
              <a:t>distribution of the length of time delay in departure does not show a significant difference.</a:t>
            </a:r>
            <a:endParaRPr lang="en-US" sz="1200" b="0" i="0" dirty="0">
              <a:solidFill>
                <a:schemeClr val="tx1"/>
              </a:solidFill>
              <a:effectLst/>
              <a:latin typeface="Sahitya" panose="020B0604020202020204" charset="0"/>
              <a:cs typeface="Sahitya" panose="020B0604020202020204" charset="0"/>
            </a:endParaRPr>
          </a:p>
        </p:txBody>
      </p:sp>
      <p:pic>
        <p:nvPicPr>
          <p:cNvPr id="7170" name="Picture 2">
            <a:extLst>
              <a:ext uri="{FF2B5EF4-FFF2-40B4-BE49-F238E27FC236}">
                <a16:creationId xmlns:a16="http://schemas.microsoft.com/office/drawing/2014/main" id="{5721EDD5-EECE-4F6D-96E5-90EFBE1FF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750" y="1483257"/>
            <a:ext cx="4504444" cy="314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71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3"/>
          <p:cNvSpPr txBox="1">
            <a:spLocks noGrp="1"/>
          </p:cNvSpPr>
          <p:nvPr>
            <p:ph type="title"/>
          </p:nvPr>
        </p:nvSpPr>
        <p:spPr>
          <a:xfrm>
            <a:off x="855467" y="172174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Gender to Satasisfaction</a:t>
            </a:r>
            <a:endParaRPr sz="2000" dirty="0"/>
          </a:p>
        </p:txBody>
      </p:sp>
      <p:pic>
        <p:nvPicPr>
          <p:cNvPr id="8194" name="Picture 2">
            <a:extLst>
              <a:ext uri="{FF2B5EF4-FFF2-40B4-BE49-F238E27FC236}">
                <a16:creationId xmlns:a16="http://schemas.microsoft.com/office/drawing/2014/main" id="{0C23A0CF-F710-4CE9-912D-2AC7B078C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800" y="1767455"/>
            <a:ext cx="4449410" cy="2182361"/>
          </a:xfrm>
          <a:prstGeom prst="rect">
            <a:avLst/>
          </a:prstGeom>
          <a:noFill/>
          <a:extLst>
            <a:ext uri="{909E8E84-426E-40DD-AFC4-6F175D3DCCD1}">
              <a14:hiddenFill xmlns:a14="http://schemas.microsoft.com/office/drawing/2010/main">
                <a:solidFill>
                  <a:srgbClr val="FFFFFF"/>
                </a:solidFill>
              </a14:hiddenFill>
            </a:ext>
          </a:extLst>
        </p:spPr>
      </p:pic>
      <p:sp>
        <p:nvSpPr>
          <p:cNvPr id="65" name="Google Shape;339;p45">
            <a:extLst>
              <a:ext uri="{FF2B5EF4-FFF2-40B4-BE49-F238E27FC236}">
                <a16:creationId xmlns:a16="http://schemas.microsoft.com/office/drawing/2014/main" id="{5A438392-60D6-4252-98AE-F3AD7BE139EC}"/>
              </a:ext>
            </a:extLst>
          </p:cNvPr>
          <p:cNvSpPr txBox="1">
            <a:spLocks/>
          </p:cNvSpPr>
          <p:nvPr/>
        </p:nvSpPr>
        <p:spPr>
          <a:xfrm>
            <a:off x="720000" y="2294443"/>
            <a:ext cx="3121378" cy="376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2"/>
              </a:buClr>
              <a:buSzPts val="2800"/>
              <a:buFont typeface="Sahitya"/>
              <a:buNone/>
              <a:defRPr sz="2000" b="0" i="0" u="none" strike="noStrike" cap="none">
                <a:solidFill>
                  <a:schemeClr val="dk1"/>
                </a:solidFill>
                <a:latin typeface="Playfair Display"/>
                <a:ea typeface="Playfair Display"/>
                <a:cs typeface="Playfair Display"/>
                <a:sym typeface="Playfair Display"/>
              </a:defRPr>
            </a:lvl1pPr>
            <a:lvl2pPr marL="914400" marR="0" lvl="1"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2pPr>
            <a:lvl3pPr marL="1371600" marR="0" lvl="2"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3pPr>
            <a:lvl4pPr marL="1828800" marR="0" lvl="3"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4pPr>
            <a:lvl5pPr marL="2286000" marR="0" lvl="4"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5pPr>
            <a:lvl6pPr marL="2743200" marR="0" lvl="5"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6pPr>
            <a:lvl7pPr marL="3200400" marR="0" lvl="6"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7pPr>
            <a:lvl8pPr marL="3657600" marR="0" lvl="7"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8pPr>
            <a:lvl9pPr marL="4114800" marR="0" lvl="8"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9pPr>
          </a:lstStyle>
          <a:p>
            <a:pPr marL="127000" indent="0" algn="just">
              <a:lnSpc>
                <a:spcPts val="1800"/>
              </a:lnSpc>
            </a:pPr>
            <a:r>
              <a:rPr lang="en-US" sz="1200" dirty="0">
                <a:solidFill>
                  <a:schemeClr val="tx1"/>
                </a:solidFill>
                <a:latin typeface="Sahitya" panose="020B0604020202020204" charset="0"/>
                <a:cs typeface="Sahitya" panose="020B0604020202020204" charset="0"/>
              </a:rPr>
              <a:t>The distribution of dissatisfied and satisfied passengers in the male and female categories does not show a significant difference.</a:t>
            </a:r>
          </a:p>
        </p:txBody>
      </p:sp>
    </p:spTree>
    <p:extLst>
      <p:ext uri="{BB962C8B-B14F-4D97-AF65-F5344CB8AC3E}">
        <p14:creationId xmlns:p14="http://schemas.microsoft.com/office/powerpoint/2010/main" val="242504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3"/>
          <p:cNvSpPr txBox="1">
            <a:spLocks noGrp="1"/>
          </p:cNvSpPr>
          <p:nvPr>
            <p:ph type="title"/>
          </p:nvPr>
        </p:nvSpPr>
        <p:spPr>
          <a:xfrm>
            <a:off x="845079" y="146500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Customer Type </a:t>
            </a:r>
            <a:br>
              <a:rPr lang="en" sz="2000" dirty="0"/>
            </a:br>
            <a:r>
              <a:rPr lang="en" sz="2000" dirty="0"/>
              <a:t>to Satasisfaction</a:t>
            </a:r>
            <a:endParaRPr sz="2000" dirty="0"/>
          </a:p>
        </p:txBody>
      </p:sp>
      <p:sp>
        <p:nvSpPr>
          <p:cNvPr id="65" name="Google Shape;339;p45">
            <a:extLst>
              <a:ext uri="{FF2B5EF4-FFF2-40B4-BE49-F238E27FC236}">
                <a16:creationId xmlns:a16="http://schemas.microsoft.com/office/drawing/2014/main" id="{5A438392-60D6-4252-98AE-F3AD7BE139EC}"/>
              </a:ext>
            </a:extLst>
          </p:cNvPr>
          <p:cNvSpPr txBox="1">
            <a:spLocks/>
          </p:cNvSpPr>
          <p:nvPr/>
        </p:nvSpPr>
        <p:spPr>
          <a:xfrm>
            <a:off x="720000" y="2294443"/>
            <a:ext cx="3121378" cy="376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2"/>
              </a:buClr>
              <a:buSzPts val="2800"/>
              <a:buFont typeface="Sahitya"/>
              <a:buNone/>
              <a:defRPr sz="2000" b="0" i="0" u="none" strike="noStrike" cap="none">
                <a:solidFill>
                  <a:schemeClr val="dk1"/>
                </a:solidFill>
                <a:latin typeface="Playfair Display"/>
                <a:ea typeface="Playfair Display"/>
                <a:cs typeface="Playfair Display"/>
                <a:sym typeface="Playfair Display"/>
              </a:defRPr>
            </a:lvl1pPr>
            <a:lvl2pPr marL="914400" marR="0" lvl="1"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2pPr>
            <a:lvl3pPr marL="1371600" marR="0" lvl="2"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3pPr>
            <a:lvl4pPr marL="1828800" marR="0" lvl="3"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4pPr>
            <a:lvl5pPr marL="2286000" marR="0" lvl="4"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5pPr>
            <a:lvl6pPr marL="2743200" marR="0" lvl="5"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6pPr>
            <a:lvl7pPr marL="3200400" marR="0" lvl="6"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7pPr>
            <a:lvl8pPr marL="3657600" marR="0" lvl="7"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8pPr>
            <a:lvl9pPr marL="4114800" marR="0" lvl="8"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9pPr>
          </a:lstStyle>
          <a:p>
            <a:pPr marL="127000" indent="0" algn="just">
              <a:lnSpc>
                <a:spcPts val="1800"/>
              </a:lnSpc>
            </a:pPr>
            <a:r>
              <a:rPr lang="en-US" sz="1200" dirty="0">
                <a:solidFill>
                  <a:schemeClr val="tx1"/>
                </a:solidFill>
                <a:latin typeface="Sahitya" panose="020B0604020202020204" charset="0"/>
                <a:cs typeface="Sahitya" panose="020B0604020202020204" charset="0"/>
              </a:rPr>
              <a:t>More than 3/4 of 'Disloyal' customers are dissatisfied with what they get, this is certainly natural. Uniquely, the majority of customers who have entered the 'Loyal' category are still not satisfied with the airline.</a:t>
            </a:r>
          </a:p>
        </p:txBody>
      </p:sp>
      <p:pic>
        <p:nvPicPr>
          <p:cNvPr id="9218" name="Picture 2">
            <a:extLst>
              <a:ext uri="{FF2B5EF4-FFF2-40B4-BE49-F238E27FC236}">
                <a16:creationId xmlns:a16="http://schemas.microsoft.com/office/drawing/2014/main" id="{735802AD-AE42-47D9-9D00-AD4F209B4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822" y="1751354"/>
            <a:ext cx="4381677" cy="2149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73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1"/>
          <p:cNvSpPr txBox="1">
            <a:spLocks noGrp="1"/>
          </p:cNvSpPr>
          <p:nvPr>
            <p:ph type="title"/>
          </p:nvPr>
        </p:nvSpPr>
        <p:spPr>
          <a:xfrm>
            <a:off x="460356" y="1356904"/>
            <a:ext cx="7704000" cy="572700"/>
          </a:xfrm>
          <a:prstGeom prst="rect">
            <a:avLst/>
          </a:prstGeom>
        </p:spPr>
        <p:txBody>
          <a:bodyPr spcFirstLastPara="1" wrap="square" lIns="0" tIns="0" rIns="0" bIns="0" anchor="t" anchorCtr="0">
            <a:noAutofit/>
          </a:bodyPr>
          <a:lstStyle/>
          <a:p>
            <a:pPr algn="l"/>
            <a:r>
              <a:rPr lang="en-US" sz="2000" b="0" dirty="0">
                <a:solidFill>
                  <a:schemeClr val="tx1"/>
                </a:solidFill>
                <a:effectLst/>
                <a:latin typeface="Sahitya" panose="020B0604020202020204" charset="0"/>
                <a:cs typeface="Sahitya" panose="020B0604020202020204" charset="0"/>
              </a:rPr>
              <a:t>Age to</a:t>
            </a:r>
            <a:r>
              <a:rPr lang="en-US" sz="2000" dirty="0">
                <a:solidFill>
                  <a:schemeClr val="tx1"/>
                </a:solidFill>
                <a:latin typeface="Sahitya" panose="020B0604020202020204" charset="0"/>
                <a:cs typeface="Sahitya" panose="020B0604020202020204" charset="0"/>
              </a:rPr>
              <a:t> Customer Type</a:t>
            </a:r>
            <a:endParaRPr lang="en-US" sz="2000" b="0" dirty="0">
              <a:solidFill>
                <a:schemeClr val="tx1"/>
              </a:solidFill>
              <a:effectLst/>
              <a:latin typeface="Sahitya" panose="020B0604020202020204" charset="0"/>
              <a:cs typeface="Sahitya" panose="020B0604020202020204" charset="0"/>
            </a:endParaRPr>
          </a:p>
        </p:txBody>
      </p:sp>
      <p:pic>
        <p:nvPicPr>
          <p:cNvPr id="10242" name="Picture 2">
            <a:extLst>
              <a:ext uri="{FF2B5EF4-FFF2-40B4-BE49-F238E27FC236}">
                <a16:creationId xmlns:a16="http://schemas.microsoft.com/office/drawing/2014/main" id="{2DC0E530-D538-4F17-B852-8E1647BB0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614" y="714759"/>
            <a:ext cx="5116787" cy="185699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4A2FA818-97AA-444C-AAD2-BA35CEA536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5614" y="2856088"/>
            <a:ext cx="5185776" cy="1856991"/>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520;p61">
            <a:extLst>
              <a:ext uri="{FF2B5EF4-FFF2-40B4-BE49-F238E27FC236}">
                <a16:creationId xmlns:a16="http://schemas.microsoft.com/office/drawing/2014/main" id="{B38ACFE4-3027-4D82-AA14-1713BCC2EE6F}"/>
              </a:ext>
            </a:extLst>
          </p:cNvPr>
          <p:cNvSpPr txBox="1">
            <a:spLocks/>
          </p:cNvSpPr>
          <p:nvPr/>
        </p:nvSpPr>
        <p:spPr>
          <a:xfrm>
            <a:off x="460356" y="3498233"/>
            <a:ext cx="7704000" cy="57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2000" dirty="0">
                <a:solidFill>
                  <a:schemeClr val="tx1"/>
                </a:solidFill>
                <a:latin typeface="Sahitya" panose="020B0604020202020204" charset="0"/>
                <a:cs typeface="Sahitya" panose="020B0604020202020204" charset="0"/>
              </a:rPr>
              <a:t>Class to Flight Distance</a:t>
            </a:r>
          </a:p>
        </p:txBody>
      </p:sp>
    </p:spTree>
    <p:extLst>
      <p:ext uri="{BB962C8B-B14F-4D97-AF65-F5344CB8AC3E}">
        <p14:creationId xmlns:p14="http://schemas.microsoft.com/office/powerpoint/2010/main" val="1898141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37"/>
          <p:cNvSpPr/>
          <p:nvPr/>
        </p:nvSpPr>
        <p:spPr>
          <a:xfrm>
            <a:off x="1329581" y="1213452"/>
            <a:ext cx="540909" cy="470299"/>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7"/>
          <p:cNvSpPr/>
          <p:nvPr/>
        </p:nvSpPr>
        <p:spPr>
          <a:xfrm>
            <a:off x="1316211" y="2470521"/>
            <a:ext cx="540909" cy="470299"/>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37"/>
          <p:cNvSpPr/>
          <p:nvPr/>
        </p:nvSpPr>
        <p:spPr>
          <a:xfrm>
            <a:off x="1425427" y="3538404"/>
            <a:ext cx="540909" cy="470299"/>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7"/>
          <p:cNvSpPr/>
          <p:nvPr/>
        </p:nvSpPr>
        <p:spPr>
          <a:xfrm>
            <a:off x="4967006" y="1213452"/>
            <a:ext cx="540909" cy="470299"/>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7"/>
          <p:cNvSpPr txBox="1">
            <a:spLocks noGrp="1"/>
          </p:cNvSpPr>
          <p:nvPr>
            <p:ph type="title"/>
          </p:nvPr>
        </p:nvSpPr>
        <p:spPr>
          <a:xfrm>
            <a:off x="720000" y="540000"/>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Contents</a:t>
            </a:r>
            <a:endParaRPr/>
          </a:p>
        </p:txBody>
      </p:sp>
      <p:sp>
        <p:nvSpPr>
          <p:cNvPr id="228" name="Google Shape;228;p37"/>
          <p:cNvSpPr txBox="1">
            <a:spLocks noGrp="1"/>
          </p:cNvSpPr>
          <p:nvPr>
            <p:ph type="subTitle" idx="1"/>
          </p:nvPr>
        </p:nvSpPr>
        <p:spPr>
          <a:xfrm>
            <a:off x="1877669" y="1263502"/>
            <a:ext cx="1914600" cy="37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About Dataset</a:t>
            </a:r>
            <a:endParaRPr dirty="0"/>
          </a:p>
        </p:txBody>
      </p:sp>
      <p:sp>
        <p:nvSpPr>
          <p:cNvPr id="229" name="Google Shape;229;p37"/>
          <p:cNvSpPr txBox="1">
            <a:spLocks noGrp="1"/>
          </p:cNvSpPr>
          <p:nvPr>
            <p:ph type="subTitle" idx="2"/>
          </p:nvPr>
        </p:nvSpPr>
        <p:spPr>
          <a:xfrm>
            <a:off x="1877668" y="1633702"/>
            <a:ext cx="2481383"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Defines the features of the dataset used</a:t>
            </a:r>
            <a:endParaRPr dirty="0"/>
          </a:p>
        </p:txBody>
      </p:sp>
      <p:sp>
        <p:nvSpPr>
          <p:cNvPr id="230" name="Google Shape;230;p37"/>
          <p:cNvSpPr txBox="1">
            <a:spLocks noGrp="1"/>
          </p:cNvSpPr>
          <p:nvPr>
            <p:ph type="subTitle" idx="3"/>
          </p:nvPr>
        </p:nvSpPr>
        <p:spPr>
          <a:xfrm>
            <a:off x="5515093" y="1263502"/>
            <a:ext cx="2802984" cy="37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rPr>
              <a:t>Business Problem</a:t>
            </a:r>
            <a:endParaRPr dirty="0"/>
          </a:p>
        </p:txBody>
      </p:sp>
      <p:sp>
        <p:nvSpPr>
          <p:cNvPr id="231" name="Google Shape;231;p37"/>
          <p:cNvSpPr txBox="1">
            <a:spLocks noGrp="1"/>
          </p:cNvSpPr>
          <p:nvPr>
            <p:ph type="subTitle" idx="4"/>
          </p:nvPr>
        </p:nvSpPr>
        <p:spPr>
          <a:xfrm>
            <a:off x="5515094" y="1633702"/>
            <a:ext cx="2236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Make questions from existing problems</a:t>
            </a:r>
            <a:endParaRPr dirty="0"/>
          </a:p>
        </p:txBody>
      </p:sp>
      <p:sp>
        <p:nvSpPr>
          <p:cNvPr id="232" name="Google Shape;232;p37"/>
          <p:cNvSpPr txBox="1">
            <a:spLocks noGrp="1"/>
          </p:cNvSpPr>
          <p:nvPr>
            <p:ph type="title" idx="5"/>
          </p:nvPr>
        </p:nvSpPr>
        <p:spPr>
          <a:xfrm>
            <a:off x="1308999" y="1271485"/>
            <a:ext cx="555300" cy="44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01</a:t>
            </a:r>
            <a:endParaRPr dirty="0"/>
          </a:p>
        </p:txBody>
      </p:sp>
      <p:sp>
        <p:nvSpPr>
          <p:cNvPr id="233" name="Google Shape;233;p37"/>
          <p:cNvSpPr txBox="1">
            <a:spLocks noGrp="1"/>
          </p:cNvSpPr>
          <p:nvPr>
            <p:ph type="title" idx="6"/>
          </p:nvPr>
        </p:nvSpPr>
        <p:spPr>
          <a:xfrm>
            <a:off x="4948311" y="1262341"/>
            <a:ext cx="603600" cy="44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34" name="Google Shape;234;p37"/>
          <p:cNvSpPr txBox="1">
            <a:spLocks noGrp="1"/>
          </p:cNvSpPr>
          <p:nvPr>
            <p:ph type="subTitle" idx="7"/>
          </p:nvPr>
        </p:nvSpPr>
        <p:spPr>
          <a:xfrm>
            <a:off x="1919811" y="2499840"/>
            <a:ext cx="2289904" cy="37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dk1"/>
                </a:solidFill>
              </a:rPr>
              <a:t>Data Preparation</a:t>
            </a:r>
            <a:endParaRPr dirty="0"/>
          </a:p>
        </p:txBody>
      </p:sp>
      <p:sp>
        <p:nvSpPr>
          <p:cNvPr id="235" name="Google Shape;235;p37"/>
          <p:cNvSpPr txBox="1">
            <a:spLocks noGrp="1"/>
          </p:cNvSpPr>
          <p:nvPr>
            <p:ph type="subTitle" idx="8"/>
          </p:nvPr>
        </p:nvSpPr>
        <p:spPr>
          <a:xfrm>
            <a:off x="1932035" y="2816617"/>
            <a:ext cx="2707701"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Prepare data so that it is more ready to be processed</a:t>
            </a:r>
            <a:endParaRPr dirty="0"/>
          </a:p>
        </p:txBody>
      </p:sp>
      <p:sp>
        <p:nvSpPr>
          <p:cNvPr id="236" name="Google Shape;236;p37"/>
          <p:cNvSpPr txBox="1">
            <a:spLocks noGrp="1"/>
          </p:cNvSpPr>
          <p:nvPr>
            <p:ph type="subTitle" idx="9"/>
          </p:nvPr>
        </p:nvSpPr>
        <p:spPr>
          <a:xfrm>
            <a:off x="1973515" y="3588454"/>
            <a:ext cx="1914600" cy="37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rPr>
              <a:t>ML Modeling</a:t>
            </a:r>
            <a:endParaRPr dirty="0"/>
          </a:p>
        </p:txBody>
      </p:sp>
      <p:sp>
        <p:nvSpPr>
          <p:cNvPr id="237" name="Google Shape;237;p37"/>
          <p:cNvSpPr txBox="1">
            <a:spLocks noGrp="1"/>
          </p:cNvSpPr>
          <p:nvPr>
            <p:ph type="subTitle" idx="13"/>
          </p:nvPr>
        </p:nvSpPr>
        <p:spPr>
          <a:xfrm>
            <a:off x="1973515" y="3958654"/>
            <a:ext cx="2236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Create and select the most optimal ML model</a:t>
            </a:r>
            <a:endParaRPr dirty="0"/>
          </a:p>
        </p:txBody>
      </p:sp>
      <p:sp>
        <p:nvSpPr>
          <p:cNvPr id="238" name="Google Shape;238;p37"/>
          <p:cNvSpPr txBox="1">
            <a:spLocks noGrp="1"/>
          </p:cNvSpPr>
          <p:nvPr>
            <p:ph type="title" idx="14"/>
          </p:nvPr>
        </p:nvSpPr>
        <p:spPr>
          <a:xfrm>
            <a:off x="1316211" y="2511121"/>
            <a:ext cx="603600" cy="44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239" name="Google Shape;239;p37"/>
          <p:cNvSpPr txBox="1">
            <a:spLocks noGrp="1"/>
          </p:cNvSpPr>
          <p:nvPr>
            <p:ph type="title" idx="15"/>
          </p:nvPr>
        </p:nvSpPr>
        <p:spPr>
          <a:xfrm>
            <a:off x="1406732" y="3587823"/>
            <a:ext cx="603600" cy="44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20" name="Google Shape;225;p37">
            <a:extLst>
              <a:ext uri="{FF2B5EF4-FFF2-40B4-BE49-F238E27FC236}">
                <a16:creationId xmlns:a16="http://schemas.microsoft.com/office/drawing/2014/main" id="{01110B79-1C43-46C9-9486-E40F40B4753B}"/>
              </a:ext>
            </a:extLst>
          </p:cNvPr>
          <p:cNvSpPr/>
          <p:nvPr/>
        </p:nvSpPr>
        <p:spPr>
          <a:xfrm>
            <a:off x="4967006" y="3785640"/>
            <a:ext cx="540909" cy="470299"/>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6;p37">
            <a:extLst>
              <a:ext uri="{FF2B5EF4-FFF2-40B4-BE49-F238E27FC236}">
                <a16:creationId xmlns:a16="http://schemas.microsoft.com/office/drawing/2014/main" id="{8E64FE92-326B-4B56-9D31-438CF8866C23}"/>
              </a:ext>
            </a:extLst>
          </p:cNvPr>
          <p:cNvSpPr txBox="1">
            <a:spLocks/>
          </p:cNvSpPr>
          <p:nvPr/>
        </p:nvSpPr>
        <p:spPr>
          <a:xfrm>
            <a:off x="5515093" y="3835690"/>
            <a:ext cx="3139642" cy="37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2800"/>
              <a:buFont typeface="Sahitya"/>
              <a:buNone/>
              <a:defRPr sz="2000" b="0" i="0" u="none" strike="noStrike" cap="none">
                <a:solidFill>
                  <a:schemeClr val="dk1"/>
                </a:solidFill>
                <a:latin typeface="Playfair Display"/>
                <a:ea typeface="Playfair Display"/>
                <a:cs typeface="Playfair Display"/>
                <a:sym typeface="Playfair Display"/>
              </a:defRPr>
            </a:lvl1pPr>
            <a:lvl2pPr marL="914400" marR="0" lvl="1"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2pPr>
            <a:lvl3pPr marL="1371600" marR="0" lvl="2"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3pPr>
            <a:lvl4pPr marL="1828800" marR="0" lvl="3"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4pPr>
            <a:lvl5pPr marL="2286000" marR="0" lvl="4"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5pPr>
            <a:lvl6pPr marL="2743200" marR="0" lvl="5"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6pPr>
            <a:lvl7pPr marL="3200400" marR="0" lvl="6"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7pPr>
            <a:lvl8pPr marL="3657600" marR="0" lvl="7"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8pPr>
            <a:lvl9pPr marL="4114800" marR="0" lvl="8"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9pPr>
          </a:lstStyle>
          <a:p>
            <a:pPr marL="0" indent="0"/>
            <a:r>
              <a:rPr lang="en-ID" dirty="0"/>
              <a:t>Improvement Simulation</a:t>
            </a:r>
          </a:p>
        </p:txBody>
      </p:sp>
      <p:sp>
        <p:nvSpPr>
          <p:cNvPr id="22" name="Google Shape;237;p37">
            <a:extLst>
              <a:ext uri="{FF2B5EF4-FFF2-40B4-BE49-F238E27FC236}">
                <a16:creationId xmlns:a16="http://schemas.microsoft.com/office/drawing/2014/main" id="{11AB7526-8EBD-4BFB-AAB0-1D00D4582FEE}"/>
              </a:ext>
            </a:extLst>
          </p:cNvPr>
          <p:cNvSpPr txBox="1">
            <a:spLocks/>
          </p:cNvSpPr>
          <p:nvPr/>
        </p:nvSpPr>
        <p:spPr>
          <a:xfrm>
            <a:off x="5515094" y="4205890"/>
            <a:ext cx="22362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2"/>
              </a:buClr>
              <a:buSzPts val="2800"/>
              <a:buFont typeface="Sahitya"/>
              <a:buNone/>
              <a:defRPr sz="1600" b="0" i="0" u="none" strike="noStrike" cap="none">
                <a:solidFill>
                  <a:schemeClr val="dk2"/>
                </a:solidFill>
                <a:latin typeface="Sahitya"/>
                <a:ea typeface="Sahitya"/>
                <a:cs typeface="Sahitya"/>
                <a:sym typeface="Sahitya"/>
              </a:defRPr>
            </a:lvl1pPr>
            <a:lvl2pPr marL="914400" marR="0" lvl="1"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2pPr>
            <a:lvl3pPr marL="1371600" marR="0" lvl="2"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3pPr>
            <a:lvl4pPr marL="1828800" marR="0" lvl="3"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4pPr>
            <a:lvl5pPr marL="2286000" marR="0" lvl="4"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5pPr>
            <a:lvl6pPr marL="2743200" marR="0" lvl="5"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6pPr>
            <a:lvl7pPr marL="3200400" marR="0" lvl="6"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7pPr>
            <a:lvl8pPr marL="3657600" marR="0" lvl="7"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8pPr>
            <a:lvl9pPr marL="4114800" marR="0" lvl="8"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9pPr>
          </a:lstStyle>
          <a:p>
            <a:pPr marL="0" indent="0"/>
            <a:r>
              <a:rPr lang="en-US" dirty="0"/>
              <a:t>Running a simulation of the improvement</a:t>
            </a:r>
          </a:p>
        </p:txBody>
      </p:sp>
      <p:sp>
        <p:nvSpPr>
          <p:cNvPr id="23" name="Google Shape;239;p37">
            <a:extLst>
              <a:ext uri="{FF2B5EF4-FFF2-40B4-BE49-F238E27FC236}">
                <a16:creationId xmlns:a16="http://schemas.microsoft.com/office/drawing/2014/main" id="{E4D9BAAB-E0EC-4F98-A8F9-4EC90F475D27}"/>
              </a:ext>
            </a:extLst>
          </p:cNvPr>
          <p:cNvSpPr txBox="1">
            <a:spLocks/>
          </p:cNvSpPr>
          <p:nvPr/>
        </p:nvSpPr>
        <p:spPr>
          <a:xfrm>
            <a:off x="4791556" y="3880026"/>
            <a:ext cx="891808" cy="44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Playfair Display"/>
              <a:buNone/>
              <a:defRPr sz="3000" b="0" i="0" u="none" strike="noStrike" cap="none">
                <a:solidFill>
                  <a:schemeClr val="dk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r>
              <a:rPr lang="en" sz="2800" dirty="0"/>
              <a:t>06</a:t>
            </a:r>
          </a:p>
        </p:txBody>
      </p:sp>
      <p:sp>
        <p:nvSpPr>
          <p:cNvPr id="28" name="Google Shape;224;p37">
            <a:extLst>
              <a:ext uri="{FF2B5EF4-FFF2-40B4-BE49-F238E27FC236}">
                <a16:creationId xmlns:a16="http://schemas.microsoft.com/office/drawing/2014/main" id="{0A9A3776-9510-40AE-BC69-A760E8923A06}"/>
              </a:ext>
            </a:extLst>
          </p:cNvPr>
          <p:cNvSpPr/>
          <p:nvPr/>
        </p:nvSpPr>
        <p:spPr>
          <a:xfrm>
            <a:off x="4948311" y="2464078"/>
            <a:ext cx="540909" cy="470299"/>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34;p37">
            <a:extLst>
              <a:ext uri="{FF2B5EF4-FFF2-40B4-BE49-F238E27FC236}">
                <a16:creationId xmlns:a16="http://schemas.microsoft.com/office/drawing/2014/main" id="{EDEFC2E5-5B74-418A-811E-618BEDD93BBD}"/>
              </a:ext>
            </a:extLst>
          </p:cNvPr>
          <p:cNvSpPr txBox="1">
            <a:spLocks/>
          </p:cNvSpPr>
          <p:nvPr/>
        </p:nvSpPr>
        <p:spPr>
          <a:xfrm>
            <a:off x="5496399" y="2514128"/>
            <a:ext cx="2079276" cy="37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2800"/>
              <a:buFont typeface="Sahitya"/>
              <a:buNone/>
              <a:defRPr sz="2000" b="0" i="0" u="none" strike="noStrike" cap="none">
                <a:solidFill>
                  <a:schemeClr val="dk1"/>
                </a:solidFill>
                <a:latin typeface="Playfair Display"/>
                <a:ea typeface="Playfair Display"/>
                <a:cs typeface="Playfair Display"/>
                <a:sym typeface="Playfair Display"/>
              </a:defRPr>
            </a:lvl1pPr>
            <a:lvl2pPr marL="914400" marR="0" lvl="1"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2pPr>
            <a:lvl3pPr marL="1371600" marR="0" lvl="2"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3pPr>
            <a:lvl4pPr marL="1828800" marR="0" lvl="3"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4pPr>
            <a:lvl5pPr marL="2286000" marR="0" lvl="4"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5pPr>
            <a:lvl6pPr marL="2743200" marR="0" lvl="5"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6pPr>
            <a:lvl7pPr marL="3200400" marR="0" lvl="6"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7pPr>
            <a:lvl8pPr marL="3657600" marR="0" lvl="7"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8pPr>
            <a:lvl9pPr marL="4114800" marR="0" lvl="8"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9pPr>
          </a:lstStyle>
          <a:p>
            <a:pPr marL="0" indent="0"/>
            <a:r>
              <a:rPr lang="en-ID"/>
              <a:t>Business Insight</a:t>
            </a:r>
            <a:endParaRPr lang="en-ID" dirty="0"/>
          </a:p>
        </p:txBody>
      </p:sp>
      <p:sp>
        <p:nvSpPr>
          <p:cNvPr id="30" name="Google Shape;235;p37">
            <a:extLst>
              <a:ext uri="{FF2B5EF4-FFF2-40B4-BE49-F238E27FC236}">
                <a16:creationId xmlns:a16="http://schemas.microsoft.com/office/drawing/2014/main" id="{3ECE66DA-CE6B-4ACE-8695-C3BC8E2D54B5}"/>
              </a:ext>
            </a:extLst>
          </p:cNvPr>
          <p:cNvSpPr txBox="1">
            <a:spLocks/>
          </p:cNvSpPr>
          <p:nvPr/>
        </p:nvSpPr>
        <p:spPr>
          <a:xfrm>
            <a:off x="5551911" y="2963109"/>
            <a:ext cx="2707701"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2"/>
              </a:buClr>
              <a:buSzPts val="2800"/>
              <a:buFont typeface="Sahitya"/>
              <a:buNone/>
              <a:defRPr sz="1600" b="0" i="0" u="none" strike="noStrike" cap="none">
                <a:solidFill>
                  <a:schemeClr val="dk2"/>
                </a:solidFill>
                <a:latin typeface="Sahitya"/>
                <a:ea typeface="Sahitya"/>
                <a:cs typeface="Sahitya"/>
                <a:sym typeface="Sahitya"/>
              </a:defRPr>
            </a:lvl1pPr>
            <a:lvl2pPr marL="914400" marR="0" lvl="1"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2pPr>
            <a:lvl3pPr marL="1371600" marR="0" lvl="2"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3pPr>
            <a:lvl4pPr marL="1828800" marR="0" lvl="3"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4pPr>
            <a:lvl5pPr marL="2286000" marR="0" lvl="4"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5pPr>
            <a:lvl6pPr marL="2743200" marR="0" lvl="5"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6pPr>
            <a:lvl7pPr marL="3200400" marR="0" lvl="6"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7pPr>
            <a:lvl8pPr marL="3657600" marR="0" lvl="7"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8pPr>
            <a:lvl9pPr marL="4114800" marR="0" lvl="8"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9pPr>
          </a:lstStyle>
          <a:p>
            <a:pPr marL="0" indent="0"/>
            <a:r>
              <a:rPr lang="en-US"/>
              <a:t>Look for the relationship between features and how they affect the target</a:t>
            </a:r>
            <a:endParaRPr lang="en-US" dirty="0"/>
          </a:p>
        </p:txBody>
      </p:sp>
      <p:sp>
        <p:nvSpPr>
          <p:cNvPr id="31" name="Google Shape;238;p37">
            <a:extLst>
              <a:ext uri="{FF2B5EF4-FFF2-40B4-BE49-F238E27FC236}">
                <a16:creationId xmlns:a16="http://schemas.microsoft.com/office/drawing/2014/main" id="{B20A3A7A-7450-4035-BF2C-425EAF96BB80}"/>
              </a:ext>
            </a:extLst>
          </p:cNvPr>
          <p:cNvSpPr txBox="1">
            <a:spLocks/>
          </p:cNvSpPr>
          <p:nvPr/>
        </p:nvSpPr>
        <p:spPr>
          <a:xfrm>
            <a:off x="4948311" y="2504678"/>
            <a:ext cx="603600" cy="44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Playfair Display"/>
              <a:buNone/>
              <a:defRPr sz="3000" b="0" i="0" u="none" strike="noStrike" cap="none">
                <a:solidFill>
                  <a:schemeClr val="dk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r>
              <a:rPr lang="en" dirty="0"/>
              <a:t>04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5"/>
          <p:cNvSpPr txBox="1">
            <a:spLocks noGrp="1"/>
          </p:cNvSpPr>
          <p:nvPr>
            <p:ph type="title"/>
          </p:nvPr>
        </p:nvSpPr>
        <p:spPr>
          <a:xfrm>
            <a:off x="758167" y="2074772"/>
            <a:ext cx="7708500" cy="5760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sz="2000" dirty="0"/>
              <a:t>Class to Satisfaction</a:t>
            </a:r>
            <a:endParaRPr sz="2000" dirty="0"/>
          </a:p>
        </p:txBody>
      </p:sp>
      <p:sp>
        <p:nvSpPr>
          <p:cNvPr id="339" name="Google Shape;339;p45"/>
          <p:cNvSpPr txBox="1">
            <a:spLocks noGrp="1"/>
          </p:cNvSpPr>
          <p:nvPr>
            <p:ph type="body" idx="1"/>
          </p:nvPr>
        </p:nvSpPr>
        <p:spPr>
          <a:xfrm>
            <a:off x="5345289" y="2462708"/>
            <a:ext cx="3121378" cy="376128"/>
          </a:xfrm>
          <a:prstGeom prst="rect">
            <a:avLst/>
          </a:prstGeom>
        </p:spPr>
        <p:txBody>
          <a:bodyPr spcFirstLastPara="1" wrap="square" lIns="91425" tIns="91425" rIns="91425" bIns="91425" anchor="t" anchorCtr="0">
            <a:noAutofit/>
          </a:bodyPr>
          <a:lstStyle/>
          <a:p>
            <a:pPr marL="127000" indent="0" algn="just">
              <a:lnSpc>
                <a:spcPts val="1800"/>
              </a:lnSpc>
              <a:buNone/>
            </a:pPr>
            <a:r>
              <a:rPr lang="en-US" sz="1200" dirty="0">
                <a:solidFill>
                  <a:schemeClr val="tx1"/>
                </a:solidFill>
                <a:latin typeface="Sahitya" panose="020B0604020202020204" charset="0"/>
                <a:cs typeface="Sahitya" panose="020B0604020202020204" charset="0"/>
              </a:rPr>
              <a:t>Service in business class has been sufficient to guarantee customer satisfaction. But it is inversely proportional to what customers feel in the Eco and Eco Plus classes feels.</a:t>
            </a:r>
            <a:endParaRPr lang="en-US" sz="1200" b="0" i="0" dirty="0">
              <a:solidFill>
                <a:schemeClr val="tx1"/>
              </a:solidFill>
              <a:effectLst/>
              <a:latin typeface="Sahitya" panose="020B0604020202020204" charset="0"/>
              <a:cs typeface="Sahitya" panose="020B0604020202020204" charset="0"/>
            </a:endParaRPr>
          </a:p>
        </p:txBody>
      </p:sp>
      <p:pic>
        <p:nvPicPr>
          <p:cNvPr id="11266" name="Picture 2">
            <a:extLst>
              <a:ext uri="{FF2B5EF4-FFF2-40B4-BE49-F238E27FC236}">
                <a16:creationId xmlns:a16="http://schemas.microsoft.com/office/drawing/2014/main" id="{281C4993-27E8-401D-9C20-EF8953672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044" y="1402777"/>
            <a:ext cx="3679119" cy="3432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73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65" name="Google Shape;339;p45">
            <a:extLst>
              <a:ext uri="{FF2B5EF4-FFF2-40B4-BE49-F238E27FC236}">
                <a16:creationId xmlns:a16="http://schemas.microsoft.com/office/drawing/2014/main" id="{5A438392-60D6-4252-98AE-F3AD7BE139EC}"/>
              </a:ext>
            </a:extLst>
          </p:cNvPr>
          <p:cNvSpPr txBox="1">
            <a:spLocks/>
          </p:cNvSpPr>
          <p:nvPr/>
        </p:nvSpPr>
        <p:spPr>
          <a:xfrm>
            <a:off x="845079" y="3475852"/>
            <a:ext cx="7418388" cy="376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2"/>
              </a:buClr>
              <a:buSzPts val="2800"/>
              <a:buFont typeface="Sahitya"/>
              <a:buNone/>
              <a:defRPr sz="2000" b="0" i="0" u="none" strike="noStrike" cap="none">
                <a:solidFill>
                  <a:schemeClr val="dk1"/>
                </a:solidFill>
                <a:latin typeface="Playfair Display"/>
                <a:ea typeface="Playfair Display"/>
                <a:cs typeface="Playfair Display"/>
                <a:sym typeface="Playfair Display"/>
              </a:defRPr>
            </a:lvl1pPr>
            <a:lvl2pPr marL="914400" marR="0" lvl="1"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2pPr>
            <a:lvl3pPr marL="1371600" marR="0" lvl="2"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3pPr>
            <a:lvl4pPr marL="1828800" marR="0" lvl="3"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4pPr>
            <a:lvl5pPr marL="2286000" marR="0" lvl="4"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5pPr>
            <a:lvl6pPr marL="2743200" marR="0" lvl="5"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6pPr>
            <a:lvl7pPr marL="3200400" marR="0" lvl="6"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7pPr>
            <a:lvl8pPr marL="3657600" marR="0" lvl="7"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8pPr>
            <a:lvl9pPr marL="4114800" marR="0" lvl="8"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9pPr>
          </a:lstStyle>
          <a:p>
            <a:pPr marL="127000" indent="0" algn="just">
              <a:lnSpc>
                <a:spcPts val="1800"/>
              </a:lnSpc>
            </a:pPr>
            <a:r>
              <a:rPr lang="en-US" sz="1200" dirty="0">
                <a:solidFill>
                  <a:schemeClr val="tx1"/>
                </a:solidFill>
                <a:latin typeface="Sahitya" panose="020B0604020202020204" charset="0"/>
                <a:cs typeface="Sahitya" panose="020B0604020202020204" charset="0"/>
              </a:rPr>
              <a:t>only customers who fall into the "Loyal" category and are in the business class are the majority satisfied. Even "Disloyal" customers who are in business class are mostly dissatisfied. The difference also looks significant in other flight classes.</a:t>
            </a:r>
          </a:p>
        </p:txBody>
      </p:sp>
      <p:pic>
        <p:nvPicPr>
          <p:cNvPr id="12290" name="Picture 2">
            <a:extLst>
              <a:ext uri="{FF2B5EF4-FFF2-40B4-BE49-F238E27FC236}">
                <a16:creationId xmlns:a16="http://schemas.microsoft.com/office/drawing/2014/main" id="{F6DA6856-7762-4966-93AC-47F6DE389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92" y="795078"/>
            <a:ext cx="8039816" cy="2008559"/>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338;p45">
            <a:extLst>
              <a:ext uri="{FF2B5EF4-FFF2-40B4-BE49-F238E27FC236}">
                <a16:creationId xmlns:a16="http://schemas.microsoft.com/office/drawing/2014/main" id="{C76AA0B9-2351-4FB3-BE72-F12C17EBA243}"/>
              </a:ext>
            </a:extLst>
          </p:cNvPr>
          <p:cNvSpPr txBox="1">
            <a:spLocks/>
          </p:cNvSpPr>
          <p:nvPr/>
        </p:nvSpPr>
        <p:spPr>
          <a:xfrm>
            <a:off x="1062967" y="3187852"/>
            <a:ext cx="7708500" cy="576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sz="2000" dirty="0"/>
              <a:t>Satisfaction based on Customer Type and Class</a:t>
            </a:r>
            <a:endParaRPr lang="en-ID" sz="2000" dirty="0"/>
          </a:p>
        </p:txBody>
      </p:sp>
    </p:spTree>
    <p:extLst>
      <p:ext uri="{BB962C8B-B14F-4D97-AF65-F5344CB8AC3E}">
        <p14:creationId xmlns:p14="http://schemas.microsoft.com/office/powerpoint/2010/main" val="327762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1"/>
          <p:cNvSpPr txBox="1">
            <a:spLocks noGrp="1"/>
          </p:cNvSpPr>
          <p:nvPr>
            <p:ph type="title"/>
          </p:nvPr>
        </p:nvSpPr>
        <p:spPr>
          <a:xfrm>
            <a:off x="720000" y="532815"/>
            <a:ext cx="7704000" cy="572700"/>
          </a:xfrm>
          <a:prstGeom prst="rect">
            <a:avLst/>
          </a:prstGeom>
        </p:spPr>
        <p:txBody>
          <a:bodyPr spcFirstLastPara="1" wrap="square" lIns="0" tIns="0" rIns="0" bIns="0" anchor="t" anchorCtr="0">
            <a:noAutofit/>
          </a:bodyPr>
          <a:lstStyle/>
          <a:p>
            <a:pPr algn="l"/>
            <a:r>
              <a:rPr lang="en-US" sz="2000" b="0" dirty="0">
                <a:solidFill>
                  <a:schemeClr val="tx1"/>
                </a:solidFill>
                <a:effectLst/>
                <a:latin typeface="Sahitya" panose="020B0604020202020204" charset="0"/>
                <a:cs typeface="Sahitya" panose="020B0604020202020204" charset="0"/>
              </a:rPr>
              <a:t>Service Rating Analysis</a:t>
            </a:r>
          </a:p>
        </p:txBody>
      </p:sp>
      <p:pic>
        <p:nvPicPr>
          <p:cNvPr id="13314" name="Picture 2">
            <a:extLst>
              <a:ext uri="{FF2B5EF4-FFF2-40B4-BE49-F238E27FC236}">
                <a16:creationId xmlns:a16="http://schemas.microsoft.com/office/drawing/2014/main" id="{BF1E5D8B-3E7B-4965-B566-056725C771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074" y="984371"/>
            <a:ext cx="6807852" cy="397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590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7" name="Google Shape;338;p45">
            <a:extLst>
              <a:ext uri="{FF2B5EF4-FFF2-40B4-BE49-F238E27FC236}">
                <a16:creationId xmlns:a16="http://schemas.microsoft.com/office/drawing/2014/main" id="{C76AA0B9-2351-4FB3-BE72-F12C17EBA243}"/>
              </a:ext>
            </a:extLst>
          </p:cNvPr>
          <p:cNvSpPr txBox="1">
            <a:spLocks/>
          </p:cNvSpPr>
          <p:nvPr/>
        </p:nvSpPr>
        <p:spPr>
          <a:xfrm>
            <a:off x="937090" y="2283750"/>
            <a:ext cx="7708500" cy="576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sz="2000" dirty="0"/>
              <a:t>Features Correlations</a:t>
            </a:r>
            <a:endParaRPr lang="en-ID" sz="2000" dirty="0"/>
          </a:p>
        </p:txBody>
      </p:sp>
      <p:pic>
        <p:nvPicPr>
          <p:cNvPr id="14338" name="Picture 2">
            <a:extLst>
              <a:ext uri="{FF2B5EF4-FFF2-40B4-BE49-F238E27FC236}">
                <a16:creationId xmlns:a16="http://schemas.microsoft.com/office/drawing/2014/main" id="{5D2CE723-CD6C-4628-B157-8A68223D48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954" y="613985"/>
            <a:ext cx="4937125" cy="422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7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5"/>
          <p:cNvSpPr txBox="1">
            <a:spLocks noGrp="1"/>
          </p:cNvSpPr>
          <p:nvPr>
            <p:ph type="title"/>
          </p:nvPr>
        </p:nvSpPr>
        <p:spPr>
          <a:xfrm>
            <a:off x="570995" y="2074772"/>
            <a:ext cx="7708500" cy="57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dirty="0"/>
              <a:t>Arrival Delay in Minutes </a:t>
            </a:r>
            <a:br>
              <a:rPr lang="en-US" sz="2000" dirty="0"/>
            </a:br>
            <a:r>
              <a:rPr lang="en-US" sz="2000" dirty="0"/>
              <a:t>to Departure Delay in Minutes </a:t>
            </a:r>
            <a:br>
              <a:rPr lang="en-US" sz="2000" dirty="0"/>
            </a:br>
            <a:r>
              <a:rPr lang="en-US" sz="2000" dirty="0"/>
              <a:t>Correlation</a:t>
            </a:r>
            <a:endParaRPr sz="2000" dirty="0"/>
          </a:p>
        </p:txBody>
      </p:sp>
      <p:pic>
        <p:nvPicPr>
          <p:cNvPr id="15364" name="Picture 4">
            <a:extLst>
              <a:ext uri="{FF2B5EF4-FFF2-40B4-BE49-F238E27FC236}">
                <a16:creationId xmlns:a16="http://schemas.microsoft.com/office/drawing/2014/main" id="{4A3D7342-2B8D-4AAD-859E-2A4075A81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52223"/>
            <a:ext cx="3805746" cy="359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62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16386" name="Picture 2" descr="Yuk Pelajari Apa Itu Machine Learning dan Bedanya dengan Deep Learning |  Trentech.id">
            <a:extLst>
              <a:ext uri="{FF2B5EF4-FFF2-40B4-BE49-F238E27FC236}">
                <a16:creationId xmlns:a16="http://schemas.microsoft.com/office/drawing/2014/main" id="{909E0475-33A9-45AA-87F2-ED6EFFB1D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44" y="1083664"/>
            <a:ext cx="4854697" cy="2619656"/>
          </a:xfrm>
          <a:prstGeom prst="rect">
            <a:avLst/>
          </a:prstGeom>
          <a:noFill/>
          <a:extLst>
            <a:ext uri="{909E8E84-426E-40DD-AFC4-6F175D3DCCD1}">
              <a14:hiddenFill xmlns:a14="http://schemas.microsoft.com/office/drawing/2010/main">
                <a:solidFill>
                  <a:srgbClr val="FFFFFF"/>
                </a:solidFill>
              </a14:hiddenFill>
            </a:ext>
          </a:extLst>
        </p:spPr>
      </p:pic>
      <p:sp>
        <p:nvSpPr>
          <p:cNvPr id="371" name="Google Shape;371;p49"/>
          <p:cNvSpPr/>
          <p:nvPr/>
        </p:nvSpPr>
        <p:spPr>
          <a:xfrm>
            <a:off x="0" y="0"/>
            <a:ext cx="9143732" cy="5143313"/>
          </a:xfrm>
          <a:custGeom>
            <a:avLst/>
            <a:gdLst/>
            <a:ahLst/>
            <a:cxnLst/>
            <a:rect l="l" t="t" r="r" b="b"/>
            <a:pathLst>
              <a:path w="285474" h="160578" extrusionOk="0">
                <a:moveTo>
                  <a:pt x="78733" y="27398"/>
                </a:moveTo>
                <a:cubicBezTo>
                  <a:pt x="85499" y="27398"/>
                  <a:pt x="92265" y="28364"/>
                  <a:pt x="98747" y="30287"/>
                </a:cubicBezTo>
                <a:cubicBezTo>
                  <a:pt x="100835" y="30911"/>
                  <a:pt x="102895" y="31625"/>
                  <a:pt x="104920" y="32446"/>
                </a:cubicBezTo>
                <a:cubicBezTo>
                  <a:pt x="114448" y="36300"/>
                  <a:pt x="123342" y="42535"/>
                  <a:pt x="128561" y="51394"/>
                </a:cubicBezTo>
                <a:cubicBezTo>
                  <a:pt x="134735" y="61876"/>
                  <a:pt x="135163" y="74669"/>
                  <a:pt x="134958" y="86828"/>
                </a:cubicBezTo>
                <a:cubicBezTo>
                  <a:pt x="134824" y="94830"/>
                  <a:pt x="134369" y="103252"/>
                  <a:pt x="130105" y="110023"/>
                </a:cubicBezTo>
                <a:cubicBezTo>
                  <a:pt x="125867" y="116740"/>
                  <a:pt x="118507" y="120799"/>
                  <a:pt x="111174" y="123850"/>
                </a:cubicBezTo>
                <a:cubicBezTo>
                  <a:pt x="97445" y="129551"/>
                  <a:pt x="82645" y="132682"/>
                  <a:pt x="67782" y="133039"/>
                </a:cubicBezTo>
                <a:cubicBezTo>
                  <a:pt x="66996" y="133058"/>
                  <a:pt x="66206" y="133068"/>
                  <a:pt x="65415" y="133068"/>
                </a:cubicBezTo>
                <a:cubicBezTo>
                  <a:pt x="57347" y="133068"/>
                  <a:pt x="49101" y="131975"/>
                  <a:pt x="42268" y="127767"/>
                </a:cubicBezTo>
                <a:cubicBezTo>
                  <a:pt x="32945" y="122021"/>
                  <a:pt x="27780" y="111495"/>
                  <a:pt x="23962" y="101227"/>
                </a:cubicBezTo>
                <a:cubicBezTo>
                  <a:pt x="18806" y="87399"/>
                  <a:pt x="13605" y="68183"/>
                  <a:pt x="23106" y="55114"/>
                </a:cubicBezTo>
                <a:cubicBezTo>
                  <a:pt x="31482" y="43597"/>
                  <a:pt x="44222" y="34890"/>
                  <a:pt x="57737" y="30608"/>
                </a:cubicBezTo>
                <a:cubicBezTo>
                  <a:pt x="64515" y="28464"/>
                  <a:pt x="71624" y="27398"/>
                  <a:pt x="78733" y="27398"/>
                </a:cubicBezTo>
                <a:close/>
                <a:moveTo>
                  <a:pt x="0" y="0"/>
                </a:moveTo>
                <a:lnTo>
                  <a:pt x="0" y="160578"/>
                </a:lnTo>
                <a:lnTo>
                  <a:pt x="285473" y="160578"/>
                </a:lnTo>
                <a:lnTo>
                  <a:pt x="285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9"/>
          <p:cNvSpPr/>
          <p:nvPr/>
        </p:nvSpPr>
        <p:spPr>
          <a:xfrm>
            <a:off x="491400" y="632021"/>
            <a:ext cx="3942458" cy="3427815"/>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9"/>
          <p:cNvSpPr txBox="1">
            <a:spLocks noGrp="1"/>
          </p:cNvSpPr>
          <p:nvPr>
            <p:ph type="title"/>
          </p:nvPr>
        </p:nvSpPr>
        <p:spPr>
          <a:xfrm>
            <a:off x="4995637" y="2195043"/>
            <a:ext cx="3442027" cy="75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Machine Learning Modeling</a:t>
            </a:r>
            <a:endParaRPr dirty="0"/>
          </a:p>
        </p:txBody>
      </p:sp>
      <p:sp>
        <p:nvSpPr>
          <p:cNvPr id="375" name="Google Shape;375;p49"/>
          <p:cNvSpPr/>
          <p:nvPr/>
        </p:nvSpPr>
        <p:spPr>
          <a:xfrm rot="-1851812" flipH="1">
            <a:off x="7782463" y="-568286"/>
            <a:ext cx="2807002" cy="1949744"/>
          </a:xfrm>
          <a:custGeom>
            <a:avLst/>
            <a:gdLst/>
            <a:ahLst/>
            <a:cxnLst/>
            <a:rect l="l" t="t" r="r" b="b"/>
            <a:pathLst>
              <a:path w="112279" h="77989" extrusionOk="0">
                <a:moveTo>
                  <a:pt x="73470" y="0"/>
                </a:moveTo>
                <a:cubicBezTo>
                  <a:pt x="66773" y="0"/>
                  <a:pt x="60068" y="302"/>
                  <a:pt x="53344" y="590"/>
                </a:cubicBezTo>
                <a:cubicBezTo>
                  <a:pt x="40037" y="1184"/>
                  <a:pt x="14746" y="408"/>
                  <a:pt x="6027" y="13692"/>
                </a:cubicBezTo>
                <a:cubicBezTo>
                  <a:pt x="1" y="22845"/>
                  <a:pt x="1964" y="38572"/>
                  <a:pt x="2512" y="49231"/>
                </a:cubicBezTo>
                <a:cubicBezTo>
                  <a:pt x="6871" y="57243"/>
                  <a:pt x="9679" y="71349"/>
                  <a:pt x="18216" y="75685"/>
                </a:cubicBezTo>
                <a:cubicBezTo>
                  <a:pt x="21403" y="77312"/>
                  <a:pt x="24791" y="77989"/>
                  <a:pt x="28225" y="77989"/>
                </a:cubicBezTo>
                <a:cubicBezTo>
                  <a:pt x="36544" y="77989"/>
                  <a:pt x="45128" y="74018"/>
                  <a:pt x="51769" y="69979"/>
                </a:cubicBezTo>
                <a:cubicBezTo>
                  <a:pt x="65030" y="61922"/>
                  <a:pt x="78566" y="53682"/>
                  <a:pt x="90184" y="43388"/>
                </a:cubicBezTo>
                <a:cubicBezTo>
                  <a:pt x="96324" y="37932"/>
                  <a:pt x="106116" y="31176"/>
                  <a:pt x="109859" y="23712"/>
                </a:cubicBezTo>
                <a:cubicBezTo>
                  <a:pt x="112279" y="18850"/>
                  <a:pt x="111160" y="12437"/>
                  <a:pt x="108786" y="7826"/>
                </a:cubicBezTo>
                <a:cubicBezTo>
                  <a:pt x="105659" y="1846"/>
                  <a:pt x="97556" y="1663"/>
                  <a:pt x="91485" y="955"/>
                </a:cubicBezTo>
                <a:cubicBezTo>
                  <a:pt x="85482" y="243"/>
                  <a:pt x="79480" y="0"/>
                  <a:pt x="73470"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9"/>
          <p:cNvSpPr/>
          <p:nvPr/>
        </p:nvSpPr>
        <p:spPr>
          <a:xfrm rot="10800000">
            <a:off x="4289303" y="4315092"/>
            <a:ext cx="4854697" cy="961757"/>
          </a:xfrm>
          <a:custGeom>
            <a:avLst/>
            <a:gdLst/>
            <a:ahLst/>
            <a:cxnLst/>
            <a:rect l="l" t="t" r="r" b="b"/>
            <a:pathLst>
              <a:path w="59673" h="17023" extrusionOk="0">
                <a:moveTo>
                  <a:pt x="1" y="0"/>
                </a:moveTo>
                <a:lnTo>
                  <a:pt x="1" y="10300"/>
                </a:lnTo>
                <a:cubicBezTo>
                  <a:pt x="1816" y="14963"/>
                  <a:pt x="5927" y="17022"/>
                  <a:pt x="10137" y="17022"/>
                </a:cubicBezTo>
                <a:cubicBezTo>
                  <a:pt x="13923" y="17022"/>
                  <a:pt x="17789" y="15356"/>
                  <a:pt x="20137" y="12420"/>
                </a:cubicBezTo>
                <a:cubicBezTo>
                  <a:pt x="23652" y="8026"/>
                  <a:pt x="27201" y="4744"/>
                  <a:pt x="32830" y="4744"/>
                </a:cubicBezTo>
                <a:cubicBezTo>
                  <a:pt x="34252" y="4744"/>
                  <a:pt x="35808" y="4954"/>
                  <a:pt x="37529" y="5408"/>
                </a:cubicBezTo>
                <a:cubicBezTo>
                  <a:pt x="43485" y="6981"/>
                  <a:pt x="47292" y="8462"/>
                  <a:pt x="50664" y="8462"/>
                </a:cubicBezTo>
                <a:cubicBezTo>
                  <a:pt x="52120" y="8462"/>
                  <a:pt x="53496" y="8186"/>
                  <a:pt x="54928" y="7521"/>
                </a:cubicBezTo>
                <a:cubicBezTo>
                  <a:pt x="59672" y="5314"/>
                  <a:pt x="59672" y="0"/>
                  <a:pt x="59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5;p37">
            <a:extLst>
              <a:ext uri="{FF2B5EF4-FFF2-40B4-BE49-F238E27FC236}">
                <a16:creationId xmlns:a16="http://schemas.microsoft.com/office/drawing/2014/main" id="{45CF0F41-8488-48EA-BCA8-E0B16646DFFA}"/>
              </a:ext>
            </a:extLst>
          </p:cNvPr>
          <p:cNvSpPr/>
          <p:nvPr/>
        </p:nvSpPr>
        <p:spPr>
          <a:xfrm>
            <a:off x="4833949" y="1639418"/>
            <a:ext cx="540909" cy="470299"/>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9;p37">
            <a:extLst>
              <a:ext uri="{FF2B5EF4-FFF2-40B4-BE49-F238E27FC236}">
                <a16:creationId xmlns:a16="http://schemas.microsoft.com/office/drawing/2014/main" id="{4F6006E2-839B-4CED-9972-3FBC4F5105F4}"/>
              </a:ext>
            </a:extLst>
          </p:cNvPr>
          <p:cNvSpPr txBox="1">
            <a:spLocks/>
          </p:cNvSpPr>
          <p:nvPr/>
        </p:nvSpPr>
        <p:spPr>
          <a:xfrm>
            <a:off x="4815254" y="1688837"/>
            <a:ext cx="603600" cy="44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Playfair Display"/>
              <a:buNone/>
              <a:defRPr sz="3000" b="0" i="0" u="none" strike="noStrike" cap="none">
                <a:solidFill>
                  <a:schemeClr val="dk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r>
              <a:rPr lang="en" dirty="0"/>
              <a:t>5</a:t>
            </a:r>
          </a:p>
        </p:txBody>
      </p:sp>
    </p:spTree>
    <p:extLst>
      <p:ext uri="{BB962C8B-B14F-4D97-AF65-F5344CB8AC3E}">
        <p14:creationId xmlns:p14="http://schemas.microsoft.com/office/powerpoint/2010/main" val="404095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7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Pre-Processing</a:t>
            </a:r>
            <a:endParaRPr dirty="0"/>
          </a:p>
        </p:txBody>
      </p:sp>
      <p:sp>
        <p:nvSpPr>
          <p:cNvPr id="832" name="Google Shape;832;p73"/>
          <p:cNvSpPr/>
          <p:nvPr/>
        </p:nvSpPr>
        <p:spPr>
          <a:xfrm>
            <a:off x="3355961" y="1781857"/>
            <a:ext cx="632394" cy="549842"/>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3"/>
          <p:cNvSpPr txBox="1"/>
          <p:nvPr/>
        </p:nvSpPr>
        <p:spPr>
          <a:xfrm>
            <a:off x="2443357" y="1867067"/>
            <a:ext cx="2457602" cy="37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D" sz="2000" dirty="0">
                <a:solidFill>
                  <a:schemeClr val="dk1"/>
                </a:solidFill>
                <a:latin typeface="Playfair Display"/>
                <a:ea typeface="Playfair Display"/>
                <a:cs typeface="Playfair Display"/>
                <a:sym typeface="Playfair Display"/>
              </a:rPr>
              <a:t>Categorical Data Encoding</a:t>
            </a:r>
            <a:endParaRPr sz="2000" dirty="0">
              <a:solidFill>
                <a:schemeClr val="dk1"/>
              </a:solidFill>
              <a:latin typeface="Playfair Display"/>
              <a:ea typeface="Playfair Display"/>
              <a:cs typeface="Playfair Display"/>
              <a:sym typeface="Playfair Display"/>
            </a:endParaRPr>
          </a:p>
        </p:txBody>
      </p:sp>
      <p:sp>
        <p:nvSpPr>
          <p:cNvPr id="834" name="Google Shape;834;p73"/>
          <p:cNvSpPr/>
          <p:nvPr/>
        </p:nvSpPr>
        <p:spPr>
          <a:xfrm>
            <a:off x="1640261" y="3902257"/>
            <a:ext cx="632394" cy="549842"/>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3"/>
          <p:cNvSpPr/>
          <p:nvPr/>
        </p:nvSpPr>
        <p:spPr>
          <a:xfrm>
            <a:off x="5071648" y="3902257"/>
            <a:ext cx="632394" cy="549842"/>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3"/>
          <p:cNvSpPr txBox="1"/>
          <p:nvPr/>
        </p:nvSpPr>
        <p:spPr>
          <a:xfrm>
            <a:off x="4391378" y="3962731"/>
            <a:ext cx="1934795" cy="37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D" sz="2000" dirty="0">
                <a:solidFill>
                  <a:schemeClr val="dk1"/>
                </a:solidFill>
                <a:latin typeface="Playfair Display"/>
                <a:ea typeface="Playfair Display"/>
                <a:cs typeface="Playfair Display"/>
                <a:sym typeface="Playfair Display"/>
              </a:rPr>
              <a:t>Data Balance Check</a:t>
            </a:r>
            <a:endParaRPr sz="2000" dirty="0">
              <a:solidFill>
                <a:schemeClr val="dk1"/>
              </a:solidFill>
              <a:latin typeface="Playfair Display"/>
              <a:ea typeface="Playfair Display"/>
              <a:cs typeface="Playfair Display"/>
              <a:sym typeface="Playfair Display"/>
            </a:endParaRPr>
          </a:p>
        </p:txBody>
      </p:sp>
      <p:sp>
        <p:nvSpPr>
          <p:cNvPr id="839" name="Google Shape;839;p73"/>
          <p:cNvSpPr/>
          <p:nvPr/>
        </p:nvSpPr>
        <p:spPr>
          <a:xfrm>
            <a:off x="6787361" y="1781857"/>
            <a:ext cx="632394" cy="549842"/>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73"/>
          <p:cNvSpPr txBox="1"/>
          <p:nvPr/>
        </p:nvSpPr>
        <p:spPr>
          <a:xfrm>
            <a:off x="989052" y="3962731"/>
            <a:ext cx="1934795" cy="37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D" sz="2000" dirty="0">
                <a:solidFill>
                  <a:schemeClr val="dk1"/>
                </a:solidFill>
                <a:latin typeface="Playfair Display"/>
                <a:ea typeface="Playfair Display"/>
                <a:cs typeface="Playfair Display"/>
                <a:sym typeface="Playfair Display"/>
              </a:rPr>
              <a:t>Scaling numerical data</a:t>
            </a:r>
            <a:endParaRPr lang="en" sz="2000" dirty="0">
              <a:solidFill>
                <a:schemeClr val="dk1"/>
              </a:solidFill>
              <a:latin typeface="Playfair Display"/>
              <a:ea typeface="Playfair Display"/>
              <a:cs typeface="Playfair Display"/>
              <a:sym typeface="Playfair Display"/>
            </a:endParaRPr>
          </a:p>
        </p:txBody>
      </p:sp>
      <p:sp>
        <p:nvSpPr>
          <p:cNvPr id="842" name="Google Shape;842;p73"/>
          <p:cNvSpPr txBox="1"/>
          <p:nvPr/>
        </p:nvSpPr>
        <p:spPr>
          <a:xfrm>
            <a:off x="6407061" y="1867067"/>
            <a:ext cx="1392977" cy="37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D" sz="2000" dirty="0">
                <a:solidFill>
                  <a:schemeClr val="dk1"/>
                </a:solidFill>
                <a:latin typeface="Playfair Display"/>
                <a:ea typeface="Playfair Display"/>
                <a:cs typeface="Playfair Display"/>
                <a:sym typeface="Playfair Display"/>
              </a:rPr>
              <a:t>Splitting Data</a:t>
            </a:r>
            <a:endParaRPr sz="2000" dirty="0">
              <a:solidFill>
                <a:schemeClr val="dk1"/>
              </a:solidFill>
              <a:latin typeface="Playfair Display"/>
              <a:ea typeface="Playfair Display"/>
              <a:cs typeface="Playfair Display"/>
              <a:sym typeface="Playfair Display"/>
            </a:endParaRPr>
          </a:p>
        </p:txBody>
      </p:sp>
      <p:grpSp>
        <p:nvGrpSpPr>
          <p:cNvPr id="844" name="Google Shape;844;p73"/>
          <p:cNvGrpSpPr/>
          <p:nvPr/>
        </p:nvGrpSpPr>
        <p:grpSpPr>
          <a:xfrm>
            <a:off x="723300" y="2676500"/>
            <a:ext cx="7705200" cy="1001813"/>
            <a:chOff x="723300" y="2604663"/>
            <a:chExt cx="7705200" cy="1001813"/>
          </a:xfrm>
        </p:grpSpPr>
        <p:cxnSp>
          <p:nvCxnSpPr>
            <p:cNvPr id="845" name="Google Shape;845;p73"/>
            <p:cNvCxnSpPr/>
            <p:nvPr/>
          </p:nvCxnSpPr>
          <p:spPr>
            <a:xfrm>
              <a:off x="723300" y="3094125"/>
              <a:ext cx="7705200" cy="0"/>
            </a:xfrm>
            <a:prstGeom prst="straightConnector1">
              <a:avLst/>
            </a:prstGeom>
            <a:noFill/>
            <a:ln w="9525" cap="flat" cmpd="sng">
              <a:solidFill>
                <a:schemeClr val="dk2"/>
              </a:solidFill>
              <a:prstDash val="solid"/>
              <a:round/>
              <a:headEnd type="oval" w="med" len="med"/>
              <a:tailEnd type="oval" w="med" len="med"/>
            </a:ln>
          </p:spPr>
        </p:cxnSp>
        <p:cxnSp>
          <p:nvCxnSpPr>
            <p:cNvPr id="846" name="Google Shape;846;p73"/>
            <p:cNvCxnSpPr/>
            <p:nvPr/>
          </p:nvCxnSpPr>
          <p:spPr>
            <a:xfrm rot="10800000">
              <a:off x="5387850" y="3101575"/>
              <a:ext cx="0" cy="504900"/>
            </a:xfrm>
            <a:prstGeom prst="straightConnector1">
              <a:avLst/>
            </a:prstGeom>
            <a:noFill/>
            <a:ln w="9525" cap="flat" cmpd="sng">
              <a:solidFill>
                <a:schemeClr val="dk2"/>
              </a:solidFill>
              <a:prstDash val="solid"/>
              <a:round/>
              <a:headEnd type="oval" w="med" len="med"/>
              <a:tailEnd type="none" w="med" len="med"/>
            </a:ln>
          </p:spPr>
        </p:cxnSp>
        <p:cxnSp>
          <p:nvCxnSpPr>
            <p:cNvPr id="847" name="Google Shape;847;p73"/>
            <p:cNvCxnSpPr/>
            <p:nvPr/>
          </p:nvCxnSpPr>
          <p:spPr>
            <a:xfrm rot="10800000">
              <a:off x="1956450" y="3097375"/>
              <a:ext cx="0" cy="509100"/>
            </a:xfrm>
            <a:prstGeom prst="straightConnector1">
              <a:avLst/>
            </a:prstGeom>
            <a:noFill/>
            <a:ln w="9525" cap="flat" cmpd="sng">
              <a:solidFill>
                <a:schemeClr val="dk2"/>
              </a:solidFill>
              <a:prstDash val="solid"/>
              <a:round/>
              <a:headEnd type="oval" w="med" len="med"/>
              <a:tailEnd type="none" w="med" len="med"/>
            </a:ln>
          </p:spPr>
        </p:cxnSp>
        <p:cxnSp>
          <p:nvCxnSpPr>
            <p:cNvPr id="848" name="Google Shape;848;p73"/>
            <p:cNvCxnSpPr/>
            <p:nvPr/>
          </p:nvCxnSpPr>
          <p:spPr>
            <a:xfrm rot="10800000">
              <a:off x="3675025" y="2604663"/>
              <a:ext cx="0" cy="492600"/>
            </a:xfrm>
            <a:prstGeom prst="straightConnector1">
              <a:avLst/>
            </a:prstGeom>
            <a:noFill/>
            <a:ln w="9525" cap="flat" cmpd="sng">
              <a:solidFill>
                <a:schemeClr val="dk2"/>
              </a:solidFill>
              <a:prstDash val="solid"/>
              <a:round/>
              <a:headEnd type="none" w="med" len="med"/>
              <a:tailEnd type="oval" w="med" len="med"/>
            </a:ln>
          </p:spPr>
        </p:cxnSp>
        <p:cxnSp>
          <p:nvCxnSpPr>
            <p:cNvPr id="849" name="Google Shape;849;p73"/>
            <p:cNvCxnSpPr/>
            <p:nvPr/>
          </p:nvCxnSpPr>
          <p:spPr>
            <a:xfrm rot="10800000">
              <a:off x="7103550" y="2604663"/>
              <a:ext cx="0" cy="486300"/>
            </a:xfrm>
            <a:prstGeom prst="straightConnector1">
              <a:avLst/>
            </a:prstGeom>
            <a:noFill/>
            <a:ln w="9525" cap="flat" cmpd="sng">
              <a:solidFill>
                <a:schemeClr val="dk2"/>
              </a:solidFill>
              <a:prstDash val="solid"/>
              <a:round/>
              <a:headEnd type="none" w="med" len="med"/>
              <a:tailEnd type="oval" w="med" len="med"/>
            </a:ln>
          </p:spPr>
        </p:cxnSp>
      </p:grpSp>
    </p:spTree>
    <p:extLst>
      <p:ext uri="{BB962C8B-B14F-4D97-AF65-F5344CB8AC3E}">
        <p14:creationId xmlns:p14="http://schemas.microsoft.com/office/powerpoint/2010/main" val="372451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7" name="Google Shape;338;p45">
            <a:extLst>
              <a:ext uri="{FF2B5EF4-FFF2-40B4-BE49-F238E27FC236}">
                <a16:creationId xmlns:a16="http://schemas.microsoft.com/office/drawing/2014/main" id="{C76AA0B9-2351-4FB3-BE72-F12C17EBA243}"/>
              </a:ext>
            </a:extLst>
          </p:cNvPr>
          <p:cNvSpPr txBox="1">
            <a:spLocks/>
          </p:cNvSpPr>
          <p:nvPr/>
        </p:nvSpPr>
        <p:spPr>
          <a:xfrm>
            <a:off x="5621867" y="2283749"/>
            <a:ext cx="3002844" cy="576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r"/>
            <a:r>
              <a:rPr lang="en-US" sz="2000" dirty="0"/>
              <a:t>Cross Validation Score</a:t>
            </a:r>
            <a:endParaRPr lang="en-ID" sz="2000" dirty="0"/>
          </a:p>
        </p:txBody>
      </p:sp>
      <p:pic>
        <p:nvPicPr>
          <p:cNvPr id="3" name="Picture 2">
            <a:extLst>
              <a:ext uri="{FF2B5EF4-FFF2-40B4-BE49-F238E27FC236}">
                <a16:creationId xmlns:a16="http://schemas.microsoft.com/office/drawing/2014/main" id="{C5822A41-F4E5-4959-8AE7-91835BFC364C}"/>
              </a:ext>
            </a:extLst>
          </p:cNvPr>
          <p:cNvPicPr>
            <a:picLocks noChangeAspect="1"/>
          </p:cNvPicPr>
          <p:nvPr/>
        </p:nvPicPr>
        <p:blipFill>
          <a:blip r:embed="rId3"/>
          <a:stretch>
            <a:fillRect/>
          </a:stretch>
        </p:blipFill>
        <p:spPr>
          <a:xfrm>
            <a:off x="648476" y="1420240"/>
            <a:ext cx="4836337" cy="2879019"/>
          </a:xfrm>
          <a:prstGeom prst="rect">
            <a:avLst/>
          </a:prstGeom>
        </p:spPr>
      </p:pic>
      <p:sp>
        <p:nvSpPr>
          <p:cNvPr id="6" name="Google Shape;339;p45">
            <a:extLst>
              <a:ext uri="{FF2B5EF4-FFF2-40B4-BE49-F238E27FC236}">
                <a16:creationId xmlns:a16="http://schemas.microsoft.com/office/drawing/2014/main" id="{5CA7E7E8-8CA8-4038-8F44-C55BC2D0A11B}"/>
              </a:ext>
            </a:extLst>
          </p:cNvPr>
          <p:cNvSpPr txBox="1">
            <a:spLocks/>
          </p:cNvSpPr>
          <p:nvPr/>
        </p:nvSpPr>
        <p:spPr>
          <a:xfrm>
            <a:off x="5758920" y="2571749"/>
            <a:ext cx="3002845" cy="376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2"/>
              </a:buClr>
              <a:buSzPts val="2800"/>
              <a:buFont typeface="Sahitya"/>
              <a:buNone/>
              <a:defRPr sz="2000" b="0" i="0" u="none" strike="noStrike" cap="none">
                <a:solidFill>
                  <a:schemeClr val="dk1"/>
                </a:solidFill>
                <a:latin typeface="Playfair Display"/>
                <a:ea typeface="Playfair Display"/>
                <a:cs typeface="Playfair Display"/>
                <a:sym typeface="Playfair Display"/>
              </a:defRPr>
            </a:lvl1pPr>
            <a:lvl2pPr marL="914400" marR="0" lvl="1"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2pPr>
            <a:lvl3pPr marL="1371600" marR="0" lvl="2"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3pPr>
            <a:lvl4pPr marL="1828800" marR="0" lvl="3"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4pPr>
            <a:lvl5pPr marL="2286000" marR="0" lvl="4"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5pPr>
            <a:lvl6pPr marL="2743200" marR="0" lvl="5"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6pPr>
            <a:lvl7pPr marL="3200400" marR="0" lvl="6"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7pPr>
            <a:lvl8pPr marL="3657600" marR="0" lvl="7"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8pPr>
            <a:lvl9pPr marL="4114800" marR="0" lvl="8"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9pPr>
          </a:lstStyle>
          <a:p>
            <a:pPr marL="127000" indent="0" algn="just">
              <a:lnSpc>
                <a:spcPts val="1800"/>
              </a:lnSpc>
            </a:pPr>
            <a:r>
              <a:rPr lang="en-US" sz="1200" dirty="0">
                <a:solidFill>
                  <a:schemeClr val="tx1"/>
                </a:solidFill>
                <a:latin typeface="Sahitya" panose="020B0604020202020204" charset="0"/>
                <a:cs typeface="Sahitya" panose="020B0604020202020204" charset="0"/>
              </a:rPr>
              <a:t>Cross-validation is any of various similar model validation techniques for assessing how the results of a statistical analysis will generalize to an independent data set.</a:t>
            </a:r>
          </a:p>
        </p:txBody>
      </p:sp>
    </p:spTree>
    <p:extLst>
      <p:ext uri="{BB962C8B-B14F-4D97-AF65-F5344CB8AC3E}">
        <p14:creationId xmlns:p14="http://schemas.microsoft.com/office/powerpoint/2010/main" val="272692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69"/>
          <p:cNvSpPr txBox="1">
            <a:spLocks noGrp="1"/>
          </p:cNvSpPr>
          <p:nvPr>
            <p:ph type="title"/>
          </p:nvPr>
        </p:nvSpPr>
        <p:spPr>
          <a:xfrm>
            <a:off x="812799" y="601383"/>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Models Summary</a:t>
            </a:r>
            <a:endParaRPr sz="2800" dirty="0"/>
          </a:p>
        </p:txBody>
      </p:sp>
      <p:graphicFrame>
        <p:nvGraphicFramePr>
          <p:cNvPr id="748" name="Google Shape;748;p69"/>
          <p:cNvGraphicFramePr/>
          <p:nvPr>
            <p:extLst>
              <p:ext uri="{D42A27DB-BD31-4B8C-83A1-F6EECF244321}">
                <p14:modId xmlns:p14="http://schemas.microsoft.com/office/powerpoint/2010/main" val="4289428661"/>
              </p:ext>
            </p:extLst>
          </p:nvPr>
        </p:nvGraphicFramePr>
        <p:xfrm>
          <a:off x="1157110" y="1394637"/>
          <a:ext cx="6829779" cy="3147480"/>
        </p:xfrm>
        <a:graphic>
          <a:graphicData uri="http://schemas.openxmlformats.org/drawingml/2006/table">
            <a:tbl>
              <a:tblPr>
                <a:noFill/>
                <a:tableStyleId>{76C7ACD1-FD2C-43B7-89A4-14A357F35EA2}</a:tableStyleId>
              </a:tblPr>
              <a:tblGrid>
                <a:gridCol w="1929375">
                  <a:extLst>
                    <a:ext uri="{9D8B030D-6E8A-4147-A177-3AD203B41FA5}">
                      <a16:colId xmlns:a16="http://schemas.microsoft.com/office/drawing/2014/main" val="20000"/>
                    </a:ext>
                  </a:extLst>
                </a:gridCol>
                <a:gridCol w="1558893">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715911">
                  <a:extLst>
                    <a:ext uri="{9D8B030D-6E8A-4147-A177-3AD203B41FA5}">
                      <a16:colId xmlns:a16="http://schemas.microsoft.com/office/drawing/2014/main" val="20003"/>
                    </a:ext>
                  </a:extLst>
                </a:gridCol>
              </a:tblGrid>
              <a:tr h="709200">
                <a:tc>
                  <a:txBody>
                    <a:bodyPr/>
                    <a:lstStyle/>
                    <a:p>
                      <a:pPr marL="0" lvl="0" indent="0" algn="l" rtl="0">
                        <a:spcBef>
                          <a:spcPts val="0"/>
                        </a:spcBef>
                        <a:spcAft>
                          <a:spcPts val="0"/>
                        </a:spcAft>
                        <a:buNone/>
                      </a:pPr>
                      <a:endParaRPr sz="14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400" b="1" dirty="0">
                          <a:solidFill>
                            <a:schemeClr val="dk1"/>
                          </a:solidFill>
                          <a:latin typeface="Playfair Display"/>
                          <a:ea typeface="Playfair Display"/>
                          <a:cs typeface="Playfair Display"/>
                          <a:sym typeface="Playfair Display"/>
                        </a:rPr>
                        <a:t>Accuracy</a:t>
                      </a:r>
                      <a:endParaRPr sz="1400" b="1" dirty="0">
                        <a:solidFill>
                          <a:schemeClr val="dk1"/>
                        </a:solidFill>
                        <a:latin typeface="Playfair Display"/>
                        <a:ea typeface="Playfair Display"/>
                        <a:cs typeface="Playfair Display"/>
                        <a:sym typeface="Playfair Display"/>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ID" sz="1400" b="1" dirty="0">
                          <a:solidFill>
                            <a:schemeClr val="dk1"/>
                          </a:solidFill>
                          <a:latin typeface="Playfair Display"/>
                          <a:ea typeface="Playfair Display"/>
                          <a:cs typeface="Playfair Display"/>
                          <a:sym typeface="Playfair Display"/>
                        </a:rPr>
                        <a:t>Recall</a:t>
                      </a:r>
                      <a:endParaRPr sz="1400" b="1" dirty="0">
                        <a:solidFill>
                          <a:schemeClr val="dk1"/>
                        </a:solidFill>
                        <a:latin typeface="Playfair Display"/>
                        <a:ea typeface="Playfair Display"/>
                        <a:cs typeface="Playfair Display"/>
                        <a:sym typeface="Playfair Display"/>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400" b="1" dirty="0">
                          <a:solidFill>
                            <a:schemeClr val="dk1"/>
                          </a:solidFill>
                          <a:latin typeface="Playfair Display"/>
                          <a:ea typeface="Playfair Display"/>
                          <a:cs typeface="Playfair Display"/>
                          <a:sym typeface="Playfair Display"/>
                        </a:rPr>
                        <a:t>False Negative</a:t>
                      </a:r>
                      <a:endParaRPr sz="1400" b="1" dirty="0">
                        <a:solidFill>
                          <a:schemeClr val="dk1"/>
                        </a:solidFill>
                        <a:latin typeface="Playfair Display"/>
                        <a:ea typeface="Playfair Display"/>
                        <a:cs typeface="Playfair Display"/>
                        <a:sym typeface="Playfair Display"/>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541750">
                <a:tc>
                  <a:txBody>
                    <a:bodyPr/>
                    <a:lstStyle/>
                    <a:p>
                      <a:pPr marL="0" lvl="0" indent="0" algn="ctr" rtl="0">
                        <a:spcBef>
                          <a:spcPts val="0"/>
                        </a:spcBef>
                        <a:spcAft>
                          <a:spcPts val="0"/>
                        </a:spcAft>
                        <a:buNone/>
                      </a:pPr>
                      <a:r>
                        <a:rPr lang="en-ID" sz="1400" b="1" dirty="0" err="1">
                          <a:solidFill>
                            <a:schemeClr val="dk1"/>
                          </a:solidFill>
                          <a:latin typeface="Playfair Display"/>
                          <a:ea typeface="Playfair Display"/>
                          <a:cs typeface="Playfair Display"/>
                          <a:sym typeface="Playfair Display"/>
                        </a:rPr>
                        <a:t>XGBoost</a:t>
                      </a:r>
                      <a:endParaRPr sz="1400" b="1" dirty="0">
                        <a:solidFill>
                          <a:schemeClr val="dk1"/>
                        </a:solidFill>
                        <a:latin typeface="Playfair Display"/>
                        <a:ea typeface="Playfair Display"/>
                        <a:cs typeface="Playfair Display"/>
                        <a:sym typeface="Playfair Display"/>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400" dirty="0">
                          <a:solidFill>
                            <a:schemeClr val="tx1"/>
                          </a:solidFill>
                          <a:latin typeface="Sahitya"/>
                          <a:ea typeface="Sahitya"/>
                          <a:cs typeface="Sahitya"/>
                          <a:sym typeface="Sahitya"/>
                        </a:rPr>
                        <a:t>96%</a:t>
                      </a:r>
                      <a:endParaRPr sz="1400" dirty="0">
                        <a:solidFill>
                          <a:schemeClr val="tx1"/>
                        </a:solidFill>
                        <a:latin typeface="Sahitya"/>
                        <a:ea typeface="Sahitya"/>
                        <a:cs typeface="Sahitya"/>
                        <a:sym typeface="Sahitya"/>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99CCFF"/>
                    </a:solidFill>
                  </a:tcPr>
                </a:tc>
                <a:tc>
                  <a:txBody>
                    <a:bodyPr/>
                    <a:lstStyle/>
                    <a:p>
                      <a:pPr marL="0" lvl="0" indent="0" algn="ctr" rtl="0">
                        <a:spcBef>
                          <a:spcPts val="0"/>
                        </a:spcBef>
                        <a:spcAft>
                          <a:spcPts val="0"/>
                        </a:spcAft>
                        <a:buNone/>
                      </a:pPr>
                      <a:r>
                        <a:rPr lang="en" sz="1400" dirty="0">
                          <a:solidFill>
                            <a:schemeClr val="tx1"/>
                          </a:solidFill>
                          <a:latin typeface="Sahitya"/>
                          <a:ea typeface="Sahitya"/>
                          <a:cs typeface="Sahitya"/>
                          <a:sym typeface="Sahitya"/>
                        </a:rPr>
                        <a:t>0 : 98%</a:t>
                      </a:r>
                    </a:p>
                    <a:p>
                      <a:pPr marL="0" lvl="0" indent="0" algn="ctr" rtl="0">
                        <a:spcBef>
                          <a:spcPts val="0"/>
                        </a:spcBef>
                        <a:spcAft>
                          <a:spcPts val="0"/>
                        </a:spcAft>
                        <a:buNone/>
                      </a:pPr>
                      <a:r>
                        <a:rPr lang="en" sz="1400" dirty="0">
                          <a:solidFill>
                            <a:schemeClr val="tx1"/>
                          </a:solidFill>
                          <a:latin typeface="Sahitya"/>
                          <a:ea typeface="Sahitya"/>
                          <a:cs typeface="Sahitya"/>
                          <a:sym typeface="Sahitya"/>
                        </a:rPr>
                        <a:t>1 : 94%</a:t>
                      </a:r>
                      <a:endParaRPr sz="1400" dirty="0">
                        <a:solidFill>
                          <a:schemeClr val="tx1"/>
                        </a:solidFill>
                        <a:latin typeface="Sahitya"/>
                        <a:ea typeface="Sahitya"/>
                        <a:cs typeface="Sahitya"/>
                        <a:sym typeface="Sahitya"/>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99CCFF"/>
                    </a:solidFill>
                  </a:tcPr>
                </a:tc>
                <a:tc>
                  <a:txBody>
                    <a:bodyPr/>
                    <a:lstStyle/>
                    <a:p>
                      <a:pPr marL="0" lvl="0" indent="0" algn="ctr" rtl="0">
                        <a:spcBef>
                          <a:spcPts val="0"/>
                        </a:spcBef>
                        <a:spcAft>
                          <a:spcPts val="0"/>
                        </a:spcAft>
                        <a:buNone/>
                      </a:pPr>
                      <a:r>
                        <a:rPr lang="en" sz="1400" dirty="0">
                          <a:solidFill>
                            <a:schemeClr val="tx1"/>
                          </a:solidFill>
                          <a:latin typeface="Sahitya"/>
                          <a:ea typeface="Sahitya"/>
                          <a:cs typeface="Sahitya"/>
                          <a:sym typeface="Sahitya"/>
                        </a:rPr>
                        <a:t>2.52%</a:t>
                      </a:r>
                      <a:endParaRPr sz="1400" dirty="0">
                        <a:solidFill>
                          <a:schemeClr val="tx1"/>
                        </a:solidFill>
                        <a:latin typeface="Sahitya"/>
                        <a:ea typeface="Sahitya"/>
                        <a:cs typeface="Sahitya"/>
                        <a:sym typeface="Sahitya"/>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99CCFF"/>
                    </a:solidFill>
                  </a:tcPr>
                </a:tc>
                <a:extLst>
                  <a:ext uri="{0D108BD9-81ED-4DB2-BD59-A6C34878D82A}">
                    <a16:rowId xmlns:a16="http://schemas.microsoft.com/office/drawing/2014/main" val="10001"/>
                  </a:ext>
                </a:extLst>
              </a:tr>
              <a:tr h="541750">
                <a:tc>
                  <a:txBody>
                    <a:bodyPr/>
                    <a:lstStyle/>
                    <a:p>
                      <a:pPr marL="0" lvl="0" indent="0" algn="ctr" rtl="0">
                        <a:spcBef>
                          <a:spcPts val="0"/>
                        </a:spcBef>
                        <a:spcAft>
                          <a:spcPts val="0"/>
                        </a:spcAft>
                        <a:buNone/>
                      </a:pPr>
                      <a:r>
                        <a:rPr lang="en-ID" sz="1400" b="1" dirty="0">
                          <a:solidFill>
                            <a:schemeClr val="dk1"/>
                          </a:solidFill>
                          <a:latin typeface="Playfair Display"/>
                          <a:ea typeface="Playfair Display"/>
                          <a:cs typeface="Playfair Display"/>
                          <a:sym typeface="Playfair Display"/>
                        </a:rPr>
                        <a:t>Random Forest</a:t>
                      </a:r>
                      <a:endParaRPr sz="1400" b="1" dirty="0">
                        <a:solidFill>
                          <a:schemeClr val="dk1"/>
                        </a:solidFill>
                        <a:latin typeface="Playfair Display"/>
                        <a:ea typeface="Playfair Display"/>
                        <a:cs typeface="Playfair Display"/>
                        <a:sym typeface="Playfair Display"/>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400" dirty="0">
                          <a:solidFill>
                            <a:schemeClr val="tx1"/>
                          </a:solidFill>
                          <a:latin typeface="Sahitya"/>
                          <a:ea typeface="Sahitya"/>
                          <a:cs typeface="Sahitya"/>
                          <a:sym typeface="Sahitya"/>
                        </a:rPr>
                        <a:t>96%</a:t>
                      </a: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400" dirty="0">
                          <a:solidFill>
                            <a:schemeClr val="tx1"/>
                          </a:solidFill>
                          <a:latin typeface="Sahitya"/>
                          <a:ea typeface="Sahitya"/>
                          <a:cs typeface="Sahitya"/>
                          <a:sym typeface="Sahitya"/>
                        </a:rPr>
                        <a:t>0 : 98%</a:t>
                      </a:r>
                    </a:p>
                    <a:p>
                      <a:pPr marL="0" lvl="0" indent="0" algn="ctr" rtl="0">
                        <a:spcBef>
                          <a:spcPts val="0"/>
                        </a:spcBef>
                        <a:spcAft>
                          <a:spcPts val="0"/>
                        </a:spcAft>
                        <a:buNone/>
                      </a:pPr>
                      <a:r>
                        <a:rPr lang="en" sz="1400" dirty="0">
                          <a:solidFill>
                            <a:schemeClr val="tx1"/>
                          </a:solidFill>
                          <a:latin typeface="Sahitya"/>
                          <a:ea typeface="Sahitya"/>
                          <a:cs typeface="Sahitya"/>
                          <a:sym typeface="Sahitya"/>
                        </a:rPr>
                        <a:t>1 : 94%</a:t>
                      </a: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400" dirty="0">
                          <a:solidFill>
                            <a:schemeClr val="tx1"/>
                          </a:solidFill>
                          <a:latin typeface="Sahitya"/>
                          <a:ea typeface="Sahitya"/>
                          <a:cs typeface="Sahitya"/>
                          <a:sym typeface="Sahitya"/>
                        </a:rPr>
                        <a:t>2.64%</a:t>
                      </a:r>
                      <a:endParaRPr sz="1400" dirty="0">
                        <a:solidFill>
                          <a:schemeClr val="tx1"/>
                        </a:solidFill>
                        <a:latin typeface="Sahitya"/>
                        <a:ea typeface="Sahitya"/>
                        <a:cs typeface="Sahitya"/>
                        <a:sym typeface="Sahitya"/>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541750">
                <a:tc>
                  <a:txBody>
                    <a:bodyPr/>
                    <a:lstStyle/>
                    <a:p>
                      <a:pPr marL="0" lvl="0" indent="0" algn="ctr" rtl="0">
                        <a:spcBef>
                          <a:spcPts val="0"/>
                        </a:spcBef>
                        <a:spcAft>
                          <a:spcPts val="0"/>
                        </a:spcAft>
                        <a:buNone/>
                      </a:pPr>
                      <a:r>
                        <a:rPr lang="en-ID" sz="1400" b="1" dirty="0">
                          <a:solidFill>
                            <a:schemeClr val="dk1"/>
                          </a:solidFill>
                          <a:latin typeface="Playfair Display"/>
                          <a:ea typeface="Playfair Display"/>
                          <a:cs typeface="Playfair Display"/>
                          <a:sym typeface="Playfair Display"/>
                        </a:rPr>
                        <a:t>Linear SVC</a:t>
                      </a:r>
                      <a:endParaRPr sz="1400" b="1" dirty="0">
                        <a:solidFill>
                          <a:schemeClr val="dk1"/>
                        </a:solidFill>
                        <a:latin typeface="Playfair Display"/>
                        <a:ea typeface="Playfair Display"/>
                        <a:cs typeface="Playfair Display"/>
                        <a:sym typeface="Playfair Display"/>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400" dirty="0">
                          <a:solidFill>
                            <a:schemeClr val="tx1"/>
                          </a:solidFill>
                          <a:latin typeface="Sahitya"/>
                          <a:ea typeface="Sahitya"/>
                          <a:cs typeface="Sahitya"/>
                          <a:sym typeface="Sahitya"/>
                        </a:rPr>
                        <a:t>87%</a:t>
                      </a:r>
                      <a:endParaRPr sz="1400" dirty="0">
                        <a:solidFill>
                          <a:schemeClr val="tx1"/>
                        </a:solidFill>
                        <a:latin typeface="Sahitya"/>
                        <a:ea typeface="Sahitya"/>
                        <a:cs typeface="Sahitya"/>
                        <a:sym typeface="Sahitya"/>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400" dirty="0">
                          <a:solidFill>
                            <a:schemeClr val="tx1"/>
                          </a:solidFill>
                          <a:latin typeface="Sahitya"/>
                          <a:ea typeface="Sahitya"/>
                          <a:cs typeface="Sahitya"/>
                          <a:sym typeface="Sahitya"/>
                        </a:rPr>
                        <a:t>0 : 90%</a:t>
                      </a:r>
                    </a:p>
                    <a:p>
                      <a:pPr marL="0" lvl="0" indent="0" algn="ctr" rtl="0">
                        <a:spcBef>
                          <a:spcPts val="0"/>
                        </a:spcBef>
                        <a:spcAft>
                          <a:spcPts val="0"/>
                        </a:spcAft>
                        <a:buNone/>
                      </a:pPr>
                      <a:r>
                        <a:rPr lang="en" sz="1400" dirty="0">
                          <a:solidFill>
                            <a:schemeClr val="tx1"/>
                          </a:solidFill>
                          <a:latin typeface="Sahitya"/>
                          <a:ea typeface="Sahitya"/>
                          <a:cs typeface="Sahitya"/>
                          <a:sym typeface="Sahitya"/>
                        </a:rPr>
                        <a:t>1 : 84%</a:t>
                      </a: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400" dirty="0">
                          <a:solidFill>
                            <a:schemeClr val="tx1"/>
                          </a:solidFill>
                          <a:latin typeface="Sahitya"/>
                          <a:ea typeface="Sahitya"/>
                          <a:cs typeface="Sahitya"/>
                          <a:sym typeface="Sahitya"/>
                        </a:rPr>
                        <a:t>7.13%</a:t>
                      </a:r>
                      <a:endParaRPr sz="1400" dirty="0">
                        <a:solidFill>
                          <a:schemeClr val="tx1"/>
                        </a:solidFill>
                        <a:latin typeface="Sahitya"/>
                        <a:ea typeface="Sahitya"/>
                        <a:cs typeface="Sahitya"/>
                        <a:sym typeface="Sahitya"/>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541750">
                <a:tc>
                  <a:txBody>
                    <a:bodyPr/>
                    <a:lstStyle/>
                    <a:p>
                      <a:pPr marL="0" lvl="0" indent="0" algn="ctr" rtl="0">
                        <a:spcBef>
                          <a:spcPts val="0"/>
                        </a:spcBef>
                        <a:spcAft>
                          <a:spcPts val="0"/>
                        </a:spcAft>
                        <a:buNone/>
                      </a:pPr>
                      <a:r>
                        <a:rPr lang="en-ID" sz="1400" b="1" dirty="0">
                          <a:solidFill>
                            <a:schemeClr val="dk1"/>
                          </a:solidFill>
                          <a:latin typeface="Playfair Display"/>
                          <a:ea typeface="Playfair Display"/>
                          <a:cs typeface="Playfair Display"/>
                          <a:sym typeface="Playfair Display"/>
                        </a:rPr>
                        <a:t>Gradient Boosting Classifier</a:t>
                      </a:r>
                      <a:endParaRPr sz="1400" b="1" dirty="0">
                        <a:solidFill>
                          <a:schemeClr val="dk1"/>
                        </a:solidFill>
                        <a:latin typeface="Playfair Display"/>
                        <a:ea typeface="Playfair Display"/>
                        <a:cs typeface="Playfair Display"/>
                        <a:sym typeface="Playfair Display"/>
                      </a:endParaRPr>
                    </a:p>
                  </a:txBody>
                  <a:tcPr marL="91425" marR="91425" marT="91425" marB="914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400" dirty="0">
                          <a:solidFill>
                            <a:schemeClr val="tx1"/>
                          </a:solidFill>
                          <a:latin typeface="Sahitya"/>
                          <a:ea typeface="Sahitya"/>
                          <a:cs typeface="Sahitya"/>
                          <a:sym typeface="Sahitya"/>
                        </a:rPr>
                        <a:t>96%</a:t>
                      </a:r>
                    </a:p>
                  </a:txBody>
                  <a:tcPr marL="91425" marR="91425" marT="91425" marB="914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400" dirty="0">
                          <a:solidFill>
                            <a:schemeClr val="tx1"/>
                          </a:solidFill>
                          <a:latin typeface="Sahitya"/>
                          <a:ea typeface="Sahitya"/>
                          <a:cs typeface="Sahitya"/>
                          <a:sym typeface="Sahitya"/>
                        </a:rPr>
                        <a:t>0 : 97%</a:t>
                      </a:r>
                    </a:p>
                    <a:p>
                      <a:pPr marL="0" lvl="0" indent="0" algn="ctr" rtl="0">
                        <a:spcBef>
                          <a:spcPts val="0"/>
                        </a:spcBef>
                        <a:spcAft>
                          <a:spcPts val="0"/>
                        </a:spcAft>
                        <a:buNone/>
                      </a:pPr>
                      <a:r>
                        <a:rPr lang="en" sz="1400" dirty="0">
                          <a:solidFill>
                            <a:schemeClr val="tx1"/>
                          </a:solidFill>
                          <a:latin typeface="Sahitya"/>
                          <a:ea typeface="Sahitya"/>
                          <a:cs typeface="Sahitya"/>
                          <a:sym typeface="Sahitya"/>
                        </a:rPr>
                        <a:t>1 : 94%</a:t>
                      </a:r>
                    </a:p>
                  </a:txBody>
                  <a:tcPr marL="91425" marR="91425" marT="91425" marB="91425"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400" dirty="0">
                          <a:solidFill>
                            <a:schemeClr val="tx1"/>
                          </a:solidFill>
                          <a:latin typeface="Sahitya"/>
                          <a:ea typeface="Sahitya"/>
                          <a:cs typeface="Sahitya"/>
                          <a:sym typeface="Sahitya"/>
                        </a:rPr>
                        <a:t>2.43%</a:t>
                      </a:r>
                      <a:endParaRPr sz="1400" dirty="0">
                        <a:solidFill>
                          <a:schemeClr val="tx1"/>
                        </a:solidFill>
                        <a:latin typeface="Sahitya"/>
                        <a:ea typeface="Sahitya"/>
                        <a:cs typeface="Sahitya"/>
                        <a:sym typeface="Sahitya"/>
                      </a:endParaRPr>
                    </a:p>
                  </a:txBody>
                  <a:tcPr marL="91425" marR="91425" marT="91425" marB="914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2641283712"/>
                  </a:ext>
                </a:extLst>
              </a:tr>
            </a:tbl>
          </a:graphicData>
        </a:graphic>
      </p:graphicFrame>
    </p:spTree>
    <p:extLst>
      <p:ext uri="{BB962C8B-B14F-4D97-AF65-F5344CB8AC3E}">
        <p14:creationId xmlns:p14="http://schemas.microsoft.com/office/powerpoint/2010/main" val="407754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67"/>
          <p:cNvSpPr txBox="1">
            <a:spLocks noGrp="1"/>
          </p:cNvSpPr>
          <p:nvPr>
            <p:ph type="title"/>
          </p:nvPr>
        </p:nvSpPr>
        <p:spPr>
          <a:xfrm>
            <a:off x="853483" y="2182378"/>
            <a:ext cx="7717500" cy="6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Feature Importance</a:t>
            </a:r>
            <a:endParaRPr sz="2000" dirty="0"/>
          </a:p>
        </p:txBody>
      </p:sp>
      <p:pic>
        <p:nvPicPr>
          <p:cNvPr id="17412" name="Picture 4">
            <a:extLst>
              <a:ext uri="{FF2B5EF4-FFF2-40B4-BE49-F238E27FC236}">
                <a16:creationId xmlns:a16="http://schemas.microsoft.com/office/drawing/2014/main" id="{AC644580-3109-4F76-805B-2A6D737AD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667" y="453725"/>
            <a:ext cx="4236050" cy="423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02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4062581" y="234700"/>
            <a:ext cx="4413300" cy="612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About Dataset</a:t>
            </a:r>
            <a:endParaRPr dirty="0"/>
          </a:p>
        </p:txBody>
      </p:sp>
      <p:sp>
        <p:nvSpPr>
          <p:cNvPr id="217" name="Google Shape;217;p36"/>
          <p:cNvSpPr txBox="1">
            <a:spLocks noGrp="1"/>
          </p:cNvSpPr>
          <p:nvPr>
            <p:ph type="body" idx="1"/>
          </p:nvPr>
        </p:nvSpPr>
        <p:spPr>
          <a:xfrm>
            <a:off x="758381" y="847675"/>
            <a:ext cx="7717500" cy="344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dirty="0">
                <a:solidFill>
                  <a:schemeClr val="tx1"/>
                </a:solidFill>
              </a:rPr>
              <a:t>The dataset used describes the characteristics of each passenger and how satisfied they are with each service provided by the airline, so that a final conclusion can be reached whether they are satisfied or neutral or dissatisfied.</a:t>
            </a:r>
            <a:endParaRPr dirty="0">
              <a:solidFill>
                <a:schemeClr val="tx1"/>
              </a:solidFill>
            </a:endParaRPr>
          </a:p>
        </p:txBody>
      </p:sp>
      <p:sp>
        <p:nvSpPr>
          <p:cNvPr id="4" name="Google Shape;225;p37">
            <a:extLst>
              <a:ext uri="{FF2B5EF4-FFF2-40B4-BE49-F238E27FC236}">
                <a16:creationId xmlns:a16="http://schemas.microsoft.com/office/drawing/2014/main" id="{565A094B-A105-40C7-9369-1ED4DEEE0059}"/>
              </a:ext>
            </a:extLst>
          </p:cNvPr>
          <p:cNvSpPr/>
          <p:nvPr/>
        </p:nvSpPr>
        <p:spPr>
          <a:xfrm>
            <a:off x="5314373" y="329509"/>
            <a:ext cx="540909" cy="470299"/>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39;p37">
            <a:extLst>
              <a:ext uri="{FF2B5EF4-FFF2-40B4-BE49-F238E27FC236}">
                <a16:creationId xmlns:a16="http://schemas.microsoft.com/office/drawing/2014/main" id="{B86958E1-BED0-48BE-8DA8-79EE0B8310CE}"/>
              </a:ext>
            </a:extLst>
          </p:cNvPr>
          <p:cNvSpPr txBox="1">
            <a:spLocks/>
          </p:cNvSpPr>
          <p:nvPr/>
        </p:nvSpPr>
        <p:spPr>
          <a:xfrm>
            <a:off x="5295678" y="378928"/>
            <a:ext cx="603600" cy="44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Playfair Display"/>
              <a:buNone/>
              <a:defRPr sz="3000" b="0" i="0" u="none" strike="noStrike" cap="none">
                <a:solidFill>
                  <a:schemeClr val="dk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r>
              <a:rPr lang="en" dirty="0"/>
              <a:t>1</a:t>
            </a:r>
          </a:p>
        </p:txBody>
      </p:sp>
      <p:sp>
        <p:nvSpPr>
          <p:cNvPr id="2" name="Rectangle: Rounded Corners 1">
            <a:extLst>
              <a:ext uri="{FF2B5EF4-FFF2-40B4-BE49-F238E27FC236}">
                <a16:creationId xmlns:a16="http://schemas.microsoft.com/office/drawing/2014/main" id="{584761B3-A0A7-4388-9BE9-61A3B7CE3043}"/>
              </a:ext>
            </a:extLst>
          </p:cNvPr>
          <p:cNvSpPr/>
          <p:nvPr/>
        </p:nvSpPr>
        <p:spPr>
          <a:xfrm>
            <a:off x="1313401" y="2078800"/>
            <a:ext cx="1896533" cy="12629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Google Shape;216;p36">
            <a:extLst>
              <a:ext uri="{FF2B5EF4-FFF2-40B4-BE49-F238E27FC236}">
                <a16:creationId xmlns:a16="http://schemas.microsoft.com/office/drawing/2014/main" id="{B6641D57-D9FB-4A40-ADB7-A16DB48417AC}"/>
              </a:ext>
            </a:extLst>
          </p:cNvPr>
          <p:cNvSpPr txBox="1">
            <a:spLocks/>
          </p:cNvSpPr>
          <p:nvPr/>
        </p:nvSpPr>
        <p:spPr>
          <a:xfrm>
            <a:off x="1313401" y="1740132"/>
            <a:ext cx="1896533" cy="61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ID" sz="1600" dirty="0"/>
              <a:t>Categorical Data</a:t>
            </a:r>
          </a:p>
        </p:txBody>
      </p:sp>
      <p:sp>
        <p:nvSpPr>
          <p:cNvPr id="8" name="Rectangle: Rounded Corners 7">
            <a:extLst>
              <a:ext uri="{FF2B5EF4-FFF2-40B4-BE49-F238E27FC236}">
                <a16:creationId xmlns:a16="http://schemas.microsoft.com/office/drawing/2014/main" id="{5991A8F2-DA30-4D16-B38B-E29508FE35D7}"/>
              </a:ext>
            </a:extLst>
          </p:cNvPr>
          <p:cNvSpPr/>
          <p:nvPr/>
        </p:nvSpPr>
        <p:spPr>
          <a:xfrm>
            <a:off x="5463301" y="2057482"/>
            <a:ext cx="1896533" cy="12629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Google Shape;216;p36">
            <a:extLst>
              <a:ext uri="{FF2B5EF4-FFF2-40B4-BE49-F238E27FC236}">
                <a16:creationId xmlns:a16="http://schemas.microsoft.com/office/drawing/2014/main" id="{24799447-F846-4D65-A2B3-7D748B2105BC}"/>
              </a:ext>
            </a:extLst>
          </p:cNvPr>
          <p:cNvSpPr txBox="1">
            <a:spLocks/>
          </p:cNvSpPr>
          <p:nvPr/>
        </p:nvSpPr>
        <p:spPr>
          <a:xfrm>
            <a:off x="5648148" y="1718814"/>
            <a:ext cx="1790708" cy="61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ID" sz="1600" dirty="0"/>
              <a:t>Numerical Data</a:t>
            </a:r>
          </a:p>
        </p:txBody>
      </p:sp>
      <p:sp>
        <p:nvSpPr>
          <p:cNvPr id="10" name="Rectangle: Rounded Corners 9">
            <a:extLst>
              <a:ext uri="{FF2B5EF4-FFF2-40B4-BE49-F238E27FC236}">
                <a16:creationId xmlns:a16="http://schemas.microsoft.com/office/drawing/2014/main" id="{8CE0B592-0D46-44AC-A037-A26F67995322}"/>
              </a:ext>
            </a:extLst>
          </p:cNvPr>
          <p:cNvSpPr/>
          <p:nvPr/>
        </p:nvSpPr>
        <p:spPr>
          <a:xfrm>
            <a:off x="3658844" y="3291605"/>
            <a:ext cx="1896533" cy="12629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Google Shape;216;p36">
            <a:extLst>
              <a:ext uri="{FF2B5EF4-FFF2-40B4-BE49-F238E27FC236}">
                <a16:creationId xmlns:a16="http://schemas.microsoft.com/office/drawing/2014/main" id="{BE569595-DCD4-4A7D-8E2F-801EADF3EFA4}"/>
              </a:ext>
            </a:extLst>
          </p:cNvPr>
          <p:cNvSpPr txBox="1">
            <a:spLocks/>
          </p:cNvSpPr>
          <p:nvPr/>
        </p:nvSpPr>
        <p:spPr>
          <a:xfrm>
            <a:off x="3563544" y="2953341"/>
            <a:ext cx="2291738" cy="61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Playfair Display"/>
              <a:buNone/>
              <a:defRPr sz="3000" b="0"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ID" sz="1600" dirty="0"/>
              <a:t>Services Rating Data</a:t>
            </a:r>
          </a:p>
        </p:txBody>
      </p:sp>
      <p:sp>
        <p:nvSpPr>
          <p:cNvPr id="18" name="Google Shape;217;p36">
            <a:extLst>
              <a:ext uri="{FF2B5EF4-FFF2-40B4-BE49-F238E27FC236}">
                <a16:creationId xmlns:a16="http://schemas.microsoft.com/office/drawing/2014/main" id="{F1117797-E22B-47F0-83BF-3332CD078B61}"/>
              </a:ext>
            </a:extLst>
          </p:cNvPr>
          <p:cNvSpPr txBox="1">
            <a:spLocks/>
          </p:cNvSpPr>
          <p:nvPr/>
        </p:nvSpPr>
        <p:spPr>
          <a:xfrm>
            <a:off x="768357" y="2223853"/>
            <a:ext cx="1790708" cy="425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ahitya"/>
              <a:buChar char="●"/>
              <a:defRPr sz="1300" b="0" i="0" u="none" strike="noStrike" cap="none">
                <a:solidFill>
                  <a:schemeClr val="dk2"/>
                </a:solidFill>
                <a:latin typeface="Sahitya"/>
                <a:ea typeface="Sahitya"/>
                <a:cs typeface="Sahitya"/>
                <a:sym typeface="Sahitya"/>
              </a:defRPr>
            </a:lvl1pPr>
            <a:lvl2pPr marL="914400" marR="0" lvl="1"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2pPr>
            <a:lvl3pPr marL="1371600" marR="0" lvl="2"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3pPr>
            <a:lvl4pPr marL="1828800" marR="0" lvl="3"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4pPr>
            <a:lvl5pPr marL="2286000" marR="0" lvl="4"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5pPr>
            <a:lvl6pPr marL="2743200" marR="0" lvl="5"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6pPr>
            <a:lvl7pPr marL="3200400" marR="0" lvl="6"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7pPr>
            <a:lvl8pPr marL="3657600" marR="0" lvl="7"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8pPr>
            <a:lvl9pPr marL="4114800" marR="0" lvl="8" indent="-330200" algn="l" rtl="0">
              <a:lnSpc>
                <a:spcPct val="115000"/>
              </a:lnSpc>
              <a:spcBef>
                <a:spcPts val="1600"/>
              </a:spcBef>
              <a:spcAft>
                <a:spcPts val="160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9pPr>
          </a:lstStyle>
          <a:p>
            <a:pPr marL="285750" indent="-285750">
              <a:lnSpc>
                <a:spcPct val="150000"/>
              </a:lnSpc>
              <a:buSzPts val="1100"/>
            </a:pPr>
            <a:r>
              <a:rPr lang="en-US" dirty="0">
                <a:solidFill>
                  <a:schemeClr val="tx1"/>
                </a:solidFill>
                <a:latin typeface="Sahitya" panose="020B0604020202020204" charset="0"/>
                <a:cs typeface="Sahitya" panose="020B0604020202020204" charset="0"/>
              </a:rPr>
              <a:t>Gender</a:t>
            </a:r>
          </a:p>
          <a:p>
            <a:pPr marL="285750" indent="-285750">
              <a:lnSpc>
                <a:spcPct val="150000"/>
              </a:lnSpc>
              <a:buSzPts val="1100"/>
            </a:pPr>
            <a:r>
              <a:rPr lang="en-ID" b="0" dirty="0">
                <a:solidFill>
                  <a:schemeClr val="tx1"/>
                </a:solidFill>
                <a:effectLst/>
                <a:latin typeface="Sahitya" panose="020B0604020202020204" charset="0"/>
                <a:cs typeface="Sahitya" panose="020B0604020202020204" charset="0"/>
              </a:rPr>
              <a:t>Customer Type</a:t>
            </a:r>
          </a:p>
        </p:txBody>
      </p:sp>
      <p:sp>
        <p:nvSpPr>
          <p:cNvPr id="20" name="Google Shape;217;p36">
            <a:extLst>
              <a:ext uri="{FF2B5EF4-FFF2-40B4-BE49-F238E27FC236}">
                <a16:creationId xmlns:a16="http://schemas.microsoft.com/office/drawing/2014/main" id="{C75DA7E2-DE6A-42AC-B194-A71F09A50EF0}"/>
              </a:ext>
            </a:extLst>
          </p:cNvPr>
          <p:cNvSpPr txBox="1">
            <a:spLocks/>
          </p:cNvSpPr>
          <p:nvPr/>
        </p:nvSpPr>
        <p:spPr>
          <a:xfrm>
            <a:off x="4758608" y="2229914"/>
            <a:ext cx="2399081" cy="425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ahitya"/>
              <a:buChar char="●"/>
              <a:defRPr sz="1300" b="0" i="0" u="none" strike="noStrike" cap="none">
                <a:solidFill>
                  <a:schemeClr val="dk2"/>
                </a:solidFill>
                <a:latin typeface="Sahitya"/>
                <a:ea typeface="Sahitya"/>
                <a:cs typeface="Sahitya"/>
                <a:sym typeface="Sahitya"/>
              </a:defRPr>
            </a:lvl1pPr>
            <a:lvl2pPr marL="914400" marR="0" lvl="1"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2pPr>
            <a:lvl3pPr marL="1371600" marR="0" lvl="2"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3pPr>
            <a:lvl4pPr marL="1828800" marR="0" lvl="3"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4pPr>
            <a:lvl5pPr marL="2286000" marR="0" lvl="4"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5pPr>
            <a:lvl6pPr marL="2743200" marR="0" lvl="5"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6pPr>
            <a:lvl7pPr marL="3200400" marR="0" lvl="6"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7pPr>
            <a:lvl8pPr marL="3657600" marR="0" lvl="7"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8pPr>
            <a:lvl9pPr marL="4114800" marR="0" lvl="8" indent="-330200" algn="l" rtl="0">
              <a:lnSpc>
                <a:spcPct val="115000"/>
              </a:lnSpc>
              <a:spcBef>
                <a:spcPts val="1600"/>
              </a:spcBef>
              <a:spcAft>
                <a:spcPts val="160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9pPr>
          </a:lstStyle>
          <a:p>
            <a:pPr marL="285750" indent="-285750">
              <a:lnSpc>
                <a:spcPct val="150000"/>
              </a:lnSpc>
              <a:buSzPts val="1100"/>
            </a:pPr>
            <a:r>
              <a:rPr lang="en-ID" b="0" dirty="0">
                <a:solidFill>
                  <a:schemeClr val="tx1"/>
                </a:solidFill>
                <a:effectLst/>
                <a:latin typeface="Sahitya" panose="020B0604020202020204" charset="0"/>
                <a:cs typeface="Sahitya" panose="020B0604020202020204" charset="0"/>
              </a:rPr>
              <a:t>Age</a:t>
            </a:r>
            <a:endParaRPr lang="en-US" dirty="0">
              <a:solidFill>
                <a:schemeClr val="tx1"/>
              </a:solidFill>
              <a:latin typeface="Sahitya" panose="020B0604020202020204" charset="0"/>
              <a:cs typeface="Sahitya" panose="020B0604020202020204" charset="0"/>
            </a:endParaRPr>
          </a:p>
          <a:p>
            <a:pPr marL="285750" indent="-285750">
              <a:lnSpc>
                <a:spcPct val="150000"/>
              </a:lnSpc>
              <a:buSzPts val="1100"/>
            </a:pPr>
            <a:r>
              <a:rPr lang="en-ID" b="0" dirty="0">
                <a:solidFill>
                  <a:schemeClr val="tx1"/>
                </a:solidFill>
                <a:effectLst/>
                <a:latin typeface="Sahitya" panose="020B0604020202020204" charset="0"/>
                <a:cs typeface="Sahitya" panose="020B0604020202020204" charset="0"/>
              </a:rPr>
              <a:t>Flight distance</a:t>
            </a:r>
          </a:p>
        </p:txBody>
      </p:sp>
      <p:sp>
        <p:nvSpPr>
          <p:cNvPr id="21" name="Google Shape;217;p36">
            <a:extLst>
              <a:ext uri="{FF2B5EF4-FFF2-40B4-BE49-F238E27FC236}">
                <a16:creationId xmlns:a16="http://schemas.microsoft.com/office/drawing/2014/main" id="{E2B3398B-6505-4909-83FC-D006703B2EC8}"/>
              </a:ext>
            </a:extLst>
          </p:cNvPr>
          <p:cNvSpPr txBox="1">
            <a:spLocks/>
          </p:cNvSpPr>
          <p:nvPr/>
        </p:nvSpPr>
        <p:spPr>
          <a:xfrm>
            <a:off x="1018233" y="3387284"/>
            <a:ext cx="3320826" cy="425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ahitya"/>
              <a:buChar char="●"/>
              <a:defRPr sz="1300" b="0" i="0" u="none" strike="noStrike" cap="none">
                <a:solidFill>
                  <a:schemeClr val="dk2"/>
                </a:solidFill>
                <a:latin typeface="Sahitya"/>
                <a:ea typeface="Sahitya"/>
                <a:cs typeface="Sahitya"/>
                <a:sym typeface="Sahitya"/>
              </a:defRPr>
            </a:lvl1pPr>
            <a:lvl2pPr marL="914400" marR="0" lvl="1"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2pPr>
            <a:lvl3pPr marL="1371600" marR="0" lvl="2"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3pPr>
            <a:lvl4pPr marL="1828800" marR="0" lvl="3"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4pPr>
            <a:lvl5pPr marL="2286000" marR="0" lvl="4"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5pPr>
            <a:lvl6pPr marL="2743200" marR="0" lvl="5"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6pPr>
            <a:lvl7pPr marL="3200400" marR="0" lvl="6"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7pPr>
            <a:lvl8pPr marL="3657600" marR="0" lvl="7"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8pPr>
            <a:lvl9pPr marL="4114800" marR="0" lvl="8" indent="-330200" algn="l" rtl="0">
              <a:lnSpc>
                <a:spcPct val="115000"/>
              </a:lnSpc>
              <a:spcBef>
                <a:spcPts val="1600"/>
              </a:spcBef>
              <a:spcAft>
                <a:spcPts val="160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9pPr>
          </a:lstStyle>
          <a:p>
            <a:pPr marL="285750" indent="-285750">
              <a:lnSpc>
                <a:spcPct val="150000"/>
              </a:lnSpc>
              <a:buSzPts val="1100"/>
            </a:pPr>
            <a:r>
              <a:rPr lang="en-ID" sz="1200" b="0" i="0" dirty="0">
                <a:solidFill>
                  <a:schemeClr val="tx1"/>
                </a:solidFill>
                <a:effectLst/>
                <a:latin typeface="Sahitya" panose="020B0604020202020204" charset="0"/>
                <a:cs typeface="Sahitya" panose="020B0604020202020204" charset="0"/>
              </a:rPr>
              <a:t>Inflight </a:t>
            </a:r>
            <a:r>
              <a:rPr lang="en-ID" sz="1200" b="0" i="0" dirty="0" err="1">
                <a:solidFill>
                  <a:schemeClr val="tx1"/>
                </a:solidFill>
                <a:effectLst/>
                <a:latin typeface="Sahitya" panose="020B0604020202020204" charset="0"/>
                <a:cs typeface="Sahitya" panose="020B0604020202020204" charset="0"/>
              </a:rPr>
              <a:t>wifi</a:t>
            </a:r>
            <a:r>
              <a:rPr lang="en-ID" sz="1200" b="0" i="0" dirty="0">
                <a:solidFill>
                  <a:schemeClr val="tx1"/>
                </a:solidFill>
                <a:effectLst/>
                <a:latin typeface="Sahitya" panose="020B0604020202020204" charset="0"/>
                <a:cs typeface="Sahitya" panose="020B0604020202020204" charset="0"/>
              </a:rPr>
              <a:t> service</a:t>
            </a:r>
            <a:endParaRPr lang="en-US" sz="1200" dirty="0">
              <a:solidFill>
                <a:schemeClr val="tx1"/>
              </a:solidFill>
              <a:latin typeface="Sahitya" panose="020B0604020202020204" charset="0"/>
              <a:cs typeface="Sahitya" panose="020B0604020202020204" charset="0"/>
            </a:endParaRPr>
          </a:p>
          <a:p>
            <a:pPr marL="285750" indent="-285750">
              <a:lnSpc>
                <a:spcPct val="150000"/>
              </a:lnSpc>
              <a:buSzPts val="1100"/>
            </a:pPr>
            <a:r>
              <a:rPr lang="en-ID" sz="1200" b="0" i="0" dirty="0">
                <a:solidFill>
                  <a:schemeClr val="tx1"/>
                </a:solidFill>
                <a:effectLst/>
                <a:latin typeface="Sahitya" panose="020B0604020202020204" charset="0"/>
                <a:cs typeface="Sahitya" panose="020B0604020202020204" charset="0"/>
              </a:rPr>
              <a:t>Departure/Arrival time convenient</a:t>
            </a:r>
          </a:p>
          <a:p>
            <a:pPr marL="285750" indent="-285750">
              <a:lnSpc>
                <a:spcPct val="150000"/>
              </a:lnSpc>
              <a:buSzPts val="1100"/>
            </a:pPr>
            <a:r>
              <a:rPr lang="en-ID" sz="1200" b="0" i="0" dirty="0">
                <a:solidFill>
                  <a:schemeClr val="tx1"/>
                </a:solidFill>
                <a:effectLst/>
                <a:latin typeface="Sahitya" panose="020B0604020202020204" charset="0"/>
                <a:cs typeface="Sahitya" panose="020B0604020202020204" charset="0"/>
              </a:rPr>
              <a:t>Ease of Online booking</a:t>
            </a:r>
          </a:p>
          <a:p>
            <a:pPr marL="285750" indent="-285750">
              <a:lnSpc>
                <a:spcPct val="150000"/>
              </a:lnSpc>
              <a:buSzPts val="1100"/>
            </a:pPr>
            <a:r>
              <a:rPr lang="en-ID" sz="1200" b="0" i="0" dirty="0">
                <a:solidFill>
                  <a:schemeClr val="tx1"/>
                </a:solidFill>
                <a:effectLst/>
                <a:latin typeface="Sahitya" panose="020B0604020202020204" charset="0"/>
                <a:cs typeface="Sahitya" panose="020B0604020202020204" charset="0"/>
              </a:rPr>
              <a:t>Gate location</a:t>
            </a:r>
            <a:endParaRPr lang="en-US" sz="1200" dirty="0">
              <a:solidFill>
                <a:schemeClr val="tx1"/>
              </a:solidFill>
              <a:latin typeface="Sahitya" panose="020B0604020202020204" charset="0"/>
              <a:cs typeface="Sahitya" panose="020B0604020202020204" charset="0"/>
            </a:endParaRPr>
          </a:p>
        </p:txBody>
      </p:sp>
      <p:sp>
        <p:nvSpPr>
          <p:cNvPr id="22" name="Google Shape;217;p36">
            <a:extLst>
              <a:ext uri="{FF2B5EF4-FFF2-40B4-BE49-F238E27FC236}">
                <a16:creationId xmlns:a16="http://schemas.microsoft.com/office/drawing/2014/main" id="{ADFF9D0A-C222-493C-9D3F-39838EFA7D11}"/>
              </a:ext>
            </a:extLst>
          </p:cNvPr>
          <p:cNvSpPr txBox="1">
            <a:spLocks/>
          </p:cNvSpPr>
          <p:nvPr/>
        </p:nvSpPr>
        <p:spPr>
          <a:xfrm>
            <a:off x="2314580" y="2223853"/>
            <a:ext cx="1790708" cy="425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ahitya"/>
              <a:buChar char="●"/>
              <a:defRPr sz="1300" b="0" i="0" u="none" strike="noStrike" cap="none">
                <a:solidFill>
                  <a:schemeClr val="dk2"/>
                </a:solidFill>
                <a:latin typeface="Sahitya"/>
                <a:ea typeface="Sahitya"/>
                <a:cs typeface="Sahitya"/>
                <a:sym typeface="Sahitya"/>
              </a:defRPr>
            </a:lvl1pPr>
            <a:lvl2pPr marL="914400" marR="0" lvl="1"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2pPr>
            <a:lvl3pPr marL="1371600" marR="0" lvl="2"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3pPr>
            <a:lvl4pPr marL="1828800" marR="0" lvl="3"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4pPr>
            <a:lvl5pPr marL="2286000" marR="0" lvl="4"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5pPr>
            <a:lvl6pPr marL="2743200" marR="0" lvl="5"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6pPr>
            <a:lvl7pPr marL="3200400" marR="0" lvl="6"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7pPr>
            <a:lvl8pPr marL="3657600" marR="0" lvl="7"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8pPr>
            <a:lvl9pPr marL="4114800" marR="0" lvl="8" indent="-330200" algn="l" rtl="0">
              <a:lnSpc>
                <a:spcPct val="115000"/>
              </a:lnSpc>
              <a:spcBef>
                <a:spcPts val="1600"/>
              </a:spcBef>
              <a:spcAft>
                <a:spcPts val="160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9pPr>
          </a:lstStyle>
          <a:p>
            <a:pPr marL="285750" indent="-285750">
              <a:lnSpc>
                <a:spcPct val="150000"/>
              </a:lnSpc>
              <a:buSzPts val="1100"/>
            </a:pPr>
            <a:r>
              <a:rPr lang="en-ID" b="0" dirty="0">
                <a:solidFill>
                  <a:schemeClr val="tx1"/>
                </a:solidFill>
                <a:effectLst/>
                <a:latin typeface="Sahitya" panose="020B0604020202020204" charset="0"/>
                <a:cs typeface="Sahitya" panose="020B0604020202020204" charset="0"/>
              </a:rPr>
              <a:t>Type of Travel</a:t>
            </a:r>
            <a:endParaRPr lang="en-ID" dirty="0">
              <a:solidFill>
                <a:schemeClr val="tx1"/>
              </a:solidFill>
              <a:latin typeface="Sahitya" panose="020B0604020202020204" charset="0"/>
              <a:cs typeface="Sahitya" panose="020B0604020202020204" charset="0"/>
            </a:endParaRPr>
          </a:p>
          <a:p>
            <a:pPr marL="285750" indent="-285750">
              <a:lnSpc>
                <a:spcPct val="150000"/>
              </a:lnSpc>
              <a:buSzPts val="1100"/>
            </a:pPr>
            <a:r>
              <a:rPr lang="en-ID" b="0" dirty="0">
                <a:solidFill>
                  <a:schemeClr val="tx1"/>
                </a:solidFill>
                <a:effectLst/>
                <a:latin typeface="Sahitya" panose="020B0604020202020204" charset="0"/>
                <a:cs typeface="Sahitya" panose="020B0604020202020204" charset="0"/>
              </a:rPr>
              <a:t>Class</a:t>
            </a:r>
            <a:endParaRPr lang="en-US" dirty="0">
              <a:solidFill>
                <a:schemeClr val="tx1"/>
              </a:solidFill>
              <a:latin typeface="Sahitya" panose="020B0604020202020204" charset="0"/>
              <a:cs typeface="Sahitya" panose="020B0604020202020204" charset="0"/>
            </a:endParaRPr>
          </a:p>
        </p:txBody>
      </p:sp>
      <p:sp>
        <p:nvSpPr>
          <p:cNvPr id="23" name="Google Shape;217;p36">
            <a:extLst>
              <a:ext uri="{FF2B5EF4-FFF2-40B4-BE49-F238E27FC236}">
                <a16:creationId xmlns:a16="http://schemas.microsoft.com/office/drawing/2014/main" id="{82ACC213-C0FD-4B7D-87C6-630978135F32}"/>
              </a:ext>
            </a:extLst>
          </p:cNvPr>
          <p:cNvSpPr txBox="1">
            <a:spLocks/>
          </p:cNvSpPr>
          <p:nvPr/>
        </p:nvSpPr>
        <p:spPr>
          <a:xfrm>
            <a:off x="6361564" y="2218709"/>
            <a:ext cx="2399081" cy="425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ahitya"/>
              <a:buChar char="●"/>
              <a:defRPr sz="1300" b="0" i="0" u="none" strike="noStrike" cap="none">
                <a:solidFill>
                  <a:schemeClr val="dk2"/>
                </a:solidFill>
                <a:latin typeface="Sahitya"/>
                <a:ea typeface="Sahitya"/>
                <a:cs typeface="Sahitya"/>
                <a:sym typeface="Sahitya"/>
              </a:defRPr>
            </a:lvl1pPr>
            <a:lvl2pPr marL="914400" marR="0" lvl="1"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2pPr>
            <a:lvl3pPr marL="1371600" marR="0" lvl="2"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3pPr>
            <a:lvl4pPr marL="1828800" marR="0" lvl="3"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4pPr>
            <a:lvl5pPr marL="2286000" marR="0" lvl="4"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5pPr>
            <a:lvl6pPr marL="2743200" marR="0" lvl="5"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6pPr>
            <a:lvl7pPr marL="3200400" marR="0" lvl="6"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7pPr>
            <a:lvl8pPr marL="3657600" marR="0" lvl="7"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8pPr>
            <a:lvl9pPr marL="4114800" marR="0" lvl="8" indent="-330200" algn="l" rtl="0">
              <a:lnSpc>
                <a:spcPct val="115000"/>
              </a:lnSpc>
              <a:spcBef>
                <a:spcPts val="1600"/>
              </a:spcBef>
              <a:spcAft>
                <a:spcPts val="160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9pPr>
          </a:lstStyle>
          <a:p>
            <a:pPr marL="285750" indent="-285750">
              <a:lnSpc>
                <a:spcPct val="150000"/>
              </a:lnSpc>
              <a:buSzPts val="1100"/>
            </a:pPr>
            <a:r>
              <a:rPr lang="en-ID" b="0" dirty="0">
                <a:solidFill>
                  <a:schemeClr val="tx1"/>
                </a:solidFill>
                <a:effectLst/>
                <a:latin typeface="Sahitya" panose="020B0604020202020204" charset="0"/>
                <a:cs typeface="Sahitya" panose="020B0604020202020204" charset="0"/>
              </a:rPr>
              <a:t>Departure Delay in Minutes</a:t>
            </a:r>
          </a:p>
          <a:p>
            <a:pPr marL="285750" indent="-285750">
              <a:lnSpc>
                <a:spcPct val="150000"/>
              </a:lnSpc>
              <a:buSzPts val="1100"/>
            </a:pPr>
            <a:r>
              <a:rPr lang="en-ID" b="0" dirty="0">
                <a:solidFill>
                  <a:schemeClr val="tx1"/>
                </a:solidFill>
                <a:effectLst/>
                <a:latin typeface="Sahitya" panose="020B0604020202020204" charset="0"/>
                <a:cs typeface="Sahitya" panose="020B0604020202020204" charset="0"/>
              </a:rPr>
              <a:t>Arrival Delay in Minutes</a:t>
            </a:r>
            <a:endParaRPr lang="en-US" dirty="0">
              <a:solidFill>
                <a:schemeClr val="tx1"/>
              </a:solidFill>
              <a:latin typeface="Sahitya" panose="020B0604020202020204" charset="0"/>
              <a:cs typeface="Sahitya" panose="020B0604020202020204" charset="0"/>
            </a:endParaRPr>
          </a:p>
        </p:txBody>
      </p:sp>
      <p:sp>
        <p:nvSpPr>
          <p:cNvPr id="24" name="Google Shape;217;p36">
            <a:extLst>
              <a:ext uri="{FF2B5EF4-FFF2-40B4-BE49-F238E27FC236}">
                <a16:creationId xmlns:a16="http://schemas.microsoft.com/office/drawing/2014/main" id="{0DCE3163-5F16-4B6C-8DD7-AAA0ED58C404}"/>
              </a:ext>
            </a:extLst>
          </p:cNvPr>
          <p:cNvSpPr txBox="1">
            <a:spLocks/>
          </p:cNvSpPr>
          <p:nvPr/>
        </p:nvSpPr>
        <p:spPr>
          <a:xfrm>
            <a:off x="3662213" y="3375915"/>
            <a:ext cx="3320826" cy="425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ahitya"/>
              <a:buChar char="●"/>
              <a:defRPr sz="1300" b="0" i="0" u="none" strike="noStrike" cap="none">
                <a:solidFill>
                  <a:schemeClr val="dk2"/>
                </a:solidFill>
                <a:latin typeface="Sahitya"/>
                <a:ea typeface="Sahitya"/>
                <a:cs typeface="Sahitya"/>
                <a:sym typeface="Sahitya"/>
              </a:defRPr>
            </a:lvl1pPr>
            <a:lvl2pPr marL="914400" marR="0" lvl="1"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2pPr>
            <a:lvl3pPr marL="1371600" marR="0" lvl="2"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3pPr>
            <a:lvl4pPr marL="1828800" marR="0" lvl="3"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4pPr>
            <a:lvl5pPr marL="2286000" marR="0" lvl="4"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5pPr>
            <a:lvl6pPr marL="2743200" marR="0" lvl="5"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6pPr>
            <a:lvl7pPr marL="3200400" marR="0" lvl="6"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7pPr>
            <a:lvl8pPr marL="3657600" marR="0" lvl="7"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8pPr>
            <a:lvl9pPr marL="4114800" marR="0" lvl="8" indent="-330200" algn="l" rtl="0">
              <a:lnSpc>
                <a:spcPct val="115000"/>
              </a:lnSpc>
              <a:spcBef>
                <a:spcPts val="1600"/>
              </a:spcBef>
              <a:spcAft>
                <a:spcPts val="160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9pPr>
          </a:lstStyle>
          <a:p>
            <a:pPr marL="285750" indent="-285750">
              <a:lnSpc>
                <a:spcPct val="150000"/>
              </a:lnSpc>
              <a:buSzPts val="1100"/>
            </a:pPr>
            <a:r>
              <a:rPr lang="en-ID" sz="1200" b="0" i="0" dirty="0">
                <a:solidFill>
                  <a:schemeClr val="tx1"/>
                </a:solidFill>
                <a:effectLst/>
                <a:latin typeface="Sahitya" panose="020B0604020202020204" charset="0"/>
                <a:cs typeface="Sahitya" panose="020B0604020202020204" charset="0"/>
              </a:rPr>
              <a:t>Food and drink</a:t>
            </a:r>
          </a:p>
          <a:p>
            <a:pPr marL="285750" indent="-285750">
              <a:lnSpc>
                <a:spcPct val="150000"/>
              </a:lnSpc>
              <a:buSzPts val="1100"/>
            </a:pPr>
            <a:r>
              <a:rPr lang="en-ID" sz="1200" b="0" i="0" dirty="0">
                <a:solidFill>
                  <a:schemeClr val="tx1"/>
                </a:solidFill>
                <a:effectLst/>
                <a:latin typeface="Sahitya" panose="020B0604020202020204" charset="0"/>
                <a:cs typeface="Sahitya" panose="020B0604020202020204" charset="0"/>
              </a:rPr>
              <a:t>Online boarding</a:t>
            </a:r>
          </a:p>
          <a:p>
            <a:pPr marL="285750" indent="-285750">
              <a:lnSpc>
                <a:spcPct val="150000"/>
              </a:lnSpc>
              <a:buSzPts val="1100"/>
            </a:pPr>
            <a:r>
              <a:rPr lang="en-ID" sz="1200" b="0" i="0" dirty="0">
                <a:solidFill>
                  <a:schemeClr val="tx1"/>
                </a:solidFill>
                <a:effectLst/>
                <a:latin typeface="Sahitya" panose="020B0604020202020204" charset="0"/>
                <a:cs typeface="Sahitya" panose="020B0604020202020204" charset="0"/>
              </a:rPr>
              <a:t>Seat comfort</a:t>
            </a:r>
          </a:p>
          <a:p>
            <a:pPr marL="285750" indent="-285750">
              <a:lnSpc>
                <a:spcPct val="150000"/>
              </a:lnSpc>
              <a:buSzPts val="1100"/>
            </a:pPr>
            <a:r>
              <a:rPr lang="en-ID" sz="1200" b="0" i="0" dirty="0">
                <a:solidFill>
                  <a:schemeClr val="tx1"/>
                </a:solidFill>
                <a:effectLst/>
                <a:latin typeface="Sahitya" panose="020B0604020202020204" charset="0"/>
                <a:cs typeface="Sahitya" panose="020B0604020202020204" charset="0"/>
              </a:rPr>
              <a:t>Inflight entertainment</a:t>
            </a:r>
          </a:p>
          <a:p>
            <a:pPr marL="285750" indent="-285750">
              <a:lnSpc>
                <a:spcPct val="150000"/>
              </a:lnSpc>
              <a:buSzPts val="1100"/>
            </a:pPr>
            <a:r>
              <a:rPr lang="en-ID" sz="1200" b="0" i="0" dirty="0">
                <a:solidFill>
                  <a:schemeClr val="tx1"/>
                </a:solidFill>
                <a:effectLst/>
                <a:latin typeface="Sahitya" panose="020B0604020202020204" charset="0"/>
                <a:cs typeface="Sahitya" panose="020B0604020202020204" charset="0"/>
              </a:rPr>
              <a:t>flight service</a:t>
            </a:r>
            <a:endParaRPr lang="en-US" sz="1200" dirty="0">
              <a:solidFill>
                <a:schemeClr val="tx1"/>
              </a:solidFill>
              <a:latin typeface="Sahitya" panose="020B0604020202020204" charset="0"/>
              <a:cs typeface="Sahitya" panose="020B0604020202020204" charset="0"/>
            </a:endParaRPr>
          </a:p>
        </p:txBody>
      </p:sp>
      <p:sp>
        <p:nvSpPr>
          <p:cNvPr id="25" name="Google Shape;217;p36">
            <a:extLst>
              <a:ext uri="{FF2B5EF4-FFF2-40B4-BE49-F238E27FC236}">
                <a16:creationId xmlns:a16="http://schemas.microsoft.com/office/drawing/2014/main" id="{AB5F43F1-5D00-4DEC-AA60-B1BA5357D539}"/>
              </a:ext>
            </a:extLst>
          </p:cNvPr>
          <p:cNvSpPr txBox="1">
            <a:spLocks/>
          </p:cNvSpPr>
          <p:nvPr/>
        </p:nvSpPr>
        <p:spPr>
          <a:xfrm>
            <a:off x="5913167" y="3364546"/>
            <a:ext cx="3320826" cy="425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Sahitya"/>
              <a:buChar char="●"/>
              <a:defRPr sz="1300" b="0" i="0" u="none" strike="noStrike" cap="none">
                <a:solidFill>
                  <a:schemeClr val="dk2"/>
                </a:solidFill>
                <a:latin typeface="Sahitya"/>
                <a:ea typeface="Sahitya"/>
                <a:cs typeface="Sahitya"/>
                <a:sym typeface="Sahitya"/>
              </a:defRPr>
            </a:lvl1pPr>
            <a:lvl2pPr marL="914400" marR="0" lvl="1"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2pPr>
            <a:lvl3pPr marL="1371600" marR="0" lvl="2"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3pPr>
            <a:lvl4pPr marL="1828800" marR="0" lvl="3"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4pPr>
            <a:lvl5pPr marL="2286000" marR="0" lvl="4"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5pPr>
            <a:lvl6pPr marL="2743200" marR="0" lvl="5"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6pPr>
            <a:lvl7pPr marL="3200400" marR="0" lvl="6"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7pPr>
            <a:lvl8pPr marL="3657600" marR="0" lvl="7" indent="-330200" algn="l" rtl="0">
              <a:lnSpc>
                <a:spcPct val="115000"/>
              </a:lnSpc>
              <a:spcBef>
                <a:spcPts val="1600"/>
              </a:spcBef>
              <a:spcAft>
                <a:spcPts val="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8pPr>
            <a:lvl9pPr marL="4114800" marR="0" lvl="8" indent="-330200" algn="l" rtl="0">
              <a:lnSpc>
                <a:spcPct val="115000"/>
              </a:lnSpc>
              <a:spcBef>
                <a:spcPts val="1600"/>
              </a:spcBef>
              <a:spcAft>
                <a:spcPts val="1600"/>
              </a:spcAft>
              <a:buClr>
                <a:srgbClr val="666666"/>
              </a:buClr>
              <a:buSzPts val="1600"/>
              <a:buFont typeface="Sahitya"/>
              <a:buChar char="■"/>
              <a:defRPr sz="1500" b="0" i="0" u="none" strike="noStrike" cap="none">
                <a:solidFill>
                  <a:schemeClr val="dk2"/>
                </a:solidFill>
                <a:latin typeface="Sahitya"/>
                <a:ea typeface="Sahitya"/>
                <a:cs typeface="Sahitya"/>
                <a:sym typeface="Sahitya"/>
              </a:defRPr>
            </a:lvl9pPr>
          </a:lstStyle>
          <a:p>
            <a:pPr marL="285750" indent="-285750">
              <a:lnSpc>
                <a:spcPct val="150000"/>
              </a:lnSpc>
              <a:buSzPts val="1100"/>
            </a:pPr>
            <a:r>
              <a:rPr lang="en-ID" sz="1200" b="0" i="0" dirty="0">
                <a:solidFill>
                  <a:schemeClr val="tx1"/>
                </a:solidFill>
                <a:effectLst/>
                <a:latin typeface="Sahitya" panose="020B0604020202020204" charset="0"/>
                <a:cs typeface="Sahitya" panose="020B0604020202020204" charset="0"/>
              </a:rPr>
              <a:t>On-board service</a:t>
            </a:r>
          </a:p>
          <a:p>
            <a:pPr marL="285750" indent="-285750">
              <a:lnSpc>
                <a:spcPct val="150000"/>
              </a:lnSpc>
              <a:buSzPts val="1100"/>
            </a:pPr>
            <a:r>
              <a:rPr lang="en-ID" sz="1200" b="0" i="0" dirty="0">
                <a:solidFill>
                  <a:schemeClr val="tx1"/>
                </a:solidFill>
                <a:effectLst/>
                <a:latin typeface="Sahitya" panose="020B0604020202020204" charset="0"/>
                <a:cs typeface="Sahitya" panose="020B0604020202020204" charset="0"/>
              </a:rPr>
              <a:t>Leg room service</a:t>
            </a:r>
          </a:p>
          <a:p>
            <a:pPr marL="285750" indent="-285750">
              <a:lnSpc>
                <a:spcPct val="150000"/>
              </a:lnSpc>
              <a:buSzPts val="1100"/>
            </a:pPr>
            <a:r>
              <a:rPr lang="en-ID" sz="1200" b="0" i="0" dirty="0">
                <a:solidFill>
                  <a:schemeClr val="tx1"/>
                </a:solidFill>
                <a:effectLst/>
                <a:latin typeface="Sahitya" panose="020B0604020202020204" charset="0"/>
                <a:cs typeface="Sahitya" panose="020B0604020202020204" charset="0"/>
              </a:rPr>
              <a:t>Baggage handling</a:t>
            </a:r>
          </a:p>
          <a:p>
            <a:pPr marL="285750" indent="-285750">
              <a:lnSpc>
                <a:spcPct val="150000"/>
              </a:lnSpc>
              <a:buSzPts val="1100"/>
            </a:pPr>
            <a:r>
              <a:rPr lang="en-ID" sz="1200" b="0" i="0" dirty="0">
                <a:solidFill>
                  <a:schemeClr val="tx1"/>
                </a:solidFill>
                <a:effectLst/>
                <a:latin typeface="Sahitya" panose="020B0604020202020204" charset="0"/>
                <a:cs typeface="Sahitya" panose="020B0604020202020204" charset="0"/>
              </a:rPr>
              <a:t>Check-in service</a:t>
            </a:r>
          </a:p>
          <a:p>
            <a:pPr marL="285750" indent="-285750">
              <a:lnSpc>
                <a:spcPct val="150000"/>
              </a:lnSpc>
              <a:buSzPts val="1100"/>
            </a:pPr>
            <a:r>
              <a:rPr lang="en-ID" sz="1200" b="0" i="0" dirty="0">
                <a:solidFill>
                  <a:schemeClr val="tx1"/>
                </a:solidFill>
                <a:effectLst/>
                <a:latin typeface="Sahitya" panose="020B0604020202020204" charset="0"/>
                <a:cs typeface="Sahitya" panose="020B0604020202020204" charset="0"/>
              </a:rPr>
              <a:t>flight service</a:t>
            </a:r>
            <a:endParaRPr lang="en-US" sz="1200" dirty="0">
              <a:solidFill>
                <a:schemeClr val="tx1"/>
              </a:solidFill>
              <a:latin typeface="Sahitya" panose="020B0604020202020204" charset="0"/>
              <a:cs typeface="Sahitya"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19458" name="Picture 2" descr="Icon Improvement Transparent PNG - 1200x1200 - Free Download on NicePNG">
            <a:extLst>
              <a:ext uri="{FF2B5EF4-FFF2-40B4-BE49-F238E27FC236}">
                <a16:creationId xmlns:a16="http://schemas.microsoft.com/office/drawing/2014/main" id="{58615703-FFA4-4AC0-BC94-D57DEE35773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613" b="94316" l="5854" r="96585">
                        <a14:foregroundMark x1="46098" y1="36775" x2="46098" y2="36775"/>
                        <a14:foregroundMark x1="30122" y1="45244" x2="30122" y2="45244"/>
                        <a14:foregroundMark x1="36829" y1="73666" x2="36829" y2="73666"/>
                        <a14:foregroundMark x1="20488" y1="82483" x2="20488" y2="82483"/>
                        <a14:foregroundMark x1="44634" y1="94316" x2="44634" y2="94316"/>
                        <a14:foregroundMark x1="67439" y1="87587" x2="67439" y2="87587"/>
                        <a14:foregroundMark x1="93049" y1="55684" x2="93049" y2="55684"/>
                        <a14:foregroundMark x1="89512" y1="38515" x2="89512" y2="38515"/>
                        <a14:foregroundMark x1="56829" y1="6613" x2="56829" y2="6613"/>
                        <a14:foregroundMark x1="29024" y1="14733" x2="29024" y2="14733"/>
                        <a14:foregroundMark x1="5854" y1="50000" x2="5854" y2="50000"/>
                        <a14:foregroundMark x1="96585" y1="57077" x2="96585" y2="57077"/>
                      </a14:backgroundRemoval>
                    </a14:imgEffect>
                  </a14:imgLayer>
                </a14:imgProps>
              </a:ext>
              <a:ext uri="{28A0092B-C50C-407E-A947-70E740481C1C}">
                <a14:useLocalDpi xmlns:a14="http://schemas.microsoft.com/office/drawing/2010/main" val="0"/>
              </a:ext>
            </a:extLst>
          </a:blip>
          <a:srcRect/>
          <a:stretch>
            <a:fillRect/>
          </a:stretch>
        </p:blipFill>
        <p:spPr bwMode="auto">
          <a:xfrm>
            <a:off x="1210838" y="825755"/>
            <a:ext cx="3359025" cy="3531226"/>
          </a:xfrm>
          <a:prstGeom prst="rect">
            <a:avLst/>
          </a:prstGeom>
          <a:noFill/>
          <a:extLst>
            <a:ext uri="{909E8E84-426E-40DD-AFC4-6F175D3DCCD1}">
              <a14:hiddenFill xmlns:a14="http://schemas.microsoft.com/office/drawing/2010/main">
                <a:solidFill>
                  <a:srgbClr val="FFFFFF"/>
                </a:solidFill>
              </a14:hiddenFill>
            </a:ext>
          </a:extLst>
        </p:spPr>
      </p:pic>
      <p:sp>
        <p:nvSpPr>
          <p:cNvPr id="253" name="Google Shape;253;p39"/>
          <p:cNvSpPr/>
          <p:nvPr/>
        </p:nvSpPr>
        <p:spPr>
          <a:xfrm>
            <a:off x="4984325" y="0"/>
            <a:ext cx="5051471" cy="1722297"/>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9"/>
          <p:cNvSpPr/>
          <p:nvPr/>
        </p:nvSpPr>
        <p:spPr>
          <a:xfrm rot="5400000">
            <a:off x="79341" y="3623415"/>
            <a:ext cx="1281323" cy="1928794"/>
          </a:xfrm>
          <a:custGeom>
            <a:avLst/>
            <a:gdLst/>
            <a:ahLst/>
            <a:cxnLst/>
            <a:rect l="l" t="t" r="r" b="b"/>
            <a:pathLst>
              <a:path w="37839" h="40938" extrusionOk="0">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9"/>
          <p:cNvSpPr txBox="1">
            <a:spLocks noGrp="1"/>
          </p:cNvSpPr>
          <p:nvPr>
            <p:ph type="title"/>
          </p:nvPr>
        </p:nvSpPr>
        <p:spPr>
          <a:xfrm>
            <a:off x="4376465" y="2291998"/>
            <a:ext cx="3664669" cy="823500"/>
          </a:xfrm>
          <a:prstGeom prst="rect">
            <a:avLst/>
          </a:prstGeom>
        </p:spPr>
        <p:txBody>
          <a:bodyPr spcFirstLastPara="1" wrap="square" lIns="91425" tIns="91425" rIns="91425" bIns="91425" anchor="ctr" anchorCtr="0">
            <a:noAutofit/>
          </a:bodyPr>
          <a:lstStyle/>
          <a:p>
            <a:pPr marL="0" indent="0"/>
            <a:r>
              <a:rPr lang="en-ID" dirty="0"/>
              <a:t>Improvement Simulation</a:t>
            </a:r>
          </a:p>
        </p:txBody>
      </p:sp>
      <p:sp>
        <p:nvSpPr>
          <p:cNvPr id="12" name="Google Shape;225;p37">
            <a:extLst>
              <a:ext uri="{FF2B5EF4-FFF2-40B4-BE49-F238E27FC236}">
                <a16:creationId xmlns:a16="http://schemas.microsoft.com/office/drawing/2014/main" id="{E59BFE5B-25E6-4BC4-8E24-1D379926BAC7}"/>
              </a:ext>
            </a:extLst>
          </p:cNvPr>
          <p:cNvSpPr/>
          <p:nvPr/>
        </p:nvSpPr>
        <p:spPr>
          <a:xfrm>
            <a:off x="7280623" y="1821699"/>
            <a:ext cx="540909" cy="470299"/>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9;p37">
            <a:extLst>
              <a:ext uri="{FF2B5EF4-FFF2-40B4-BE49-F238E27FC236}">
                <a16:creationId xmlns:a16="http://schemas.microsoft.com/office/drawing/2014/main" id="{78483ABD-CD4B-43EA-9601-043BE2355BBD}"/>
              </a:ext>
            </a:extLst>
          </p:cNvPr>
          <p:cNvSpPr txBox="1">
            <a:spLocks/>
          </p:cNvSpPr>
          <p:nvPr/>
        </p:nvSpPr>
        <p:spPr>
          <a:xfrm>
            <a:off x="7261928" y="1871118"/>
            <a:ext cx="603600" cy="44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Playfair Display"/>
              <a:buNone/>
              <a:defRPr sz="3000" b="0" i="0" u="none" strike="noStrike" cap="none">
                <a:solidFill>
                  <a:schemeClr val="dk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r>
              <a:rPr lang="en" dirty="0"/>
              <a:t>6</a:t>
            </a:r>
          </a:p>
        </p:txBody>
      </p:sp>
    </p:spTree>
    <p:extLst>
      <p:ext uri="{BB962C8B-B14F-4D97-AF65-F5344CB8AC3E}">
        <p14:creationId xmlns:p14="http://schemas.microsoft.com/office/powerpoint/2010/main" val="207456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3"/>
          <p:cNvSpPr txBox="1">
            <a:spLocks noGrp="1"/>
          </p:cNvSpPr>
          <p:nvPr>
            <p:ph type="title"/>
          </p:nvPr>
        </p:nvSpPr>
        <p:spPr>
          <a:xfrm>
            <a:off x="775902" y="108334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Improvement</a:t>
            </a:r>
            <a:endParaRPr dirty="0"/>
          </a:p>
        </p:txBody>
      </p:sp>
      <p:sp>
        <p:nvSpPr>
          <p:cNvPr id="51" name="Google Shape;339;p45">
            <a:extLst>
              <a:ext uri="{FF2B5EF4-FFF2-40B4-BE49-F238E27FC236}">
                <a16:creationId xmlns:a16="http://schemas.microsoft.com/office/drawing/2014/main" id="{CB14BF1C-97F9-432B-A9B2-C7656DC06DFD}"/>
              </a:ext>
            </a:extLst>
          </p:cNvPr>
          <p:cNvSpPr txBox="1">
            <a:spLocks/>
          </p:cNvSpPr>
          <p:nvPr/>
        </p:nvSpPr>
        <p:spPr>
          <a:xfrm>
            <a:off x="775902" y="1785689"/>
            <a:ext cx="6895565" cy="376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2"/>
              </a:buClr>
              <a:buSzPts val="2800"/>
              <a:buFont typeface="Sahitya"/>
              <a:buNone/>
              <a:defRPr sz="2000" b="0" i="0" u="none" strike="noStrike" cap="none">
                <a:solidFill>
                  <a:schemeClr val="dk1"/>
                </a:solidFill>
                <a:latin typeface="Playfair Display"/>
                <a:ea typeface="Playfair Display"/>
                <a:cs typeface="Playfair Display"/>
                <a:sym typeface="Playfair Display"/>
              </a:defRPr>
            </a:lvl1pPr>
            <a:lvl2pPr marL="914400" marR="0" lvl="1"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2pPr>
            <a:lvl3pPr marL="1371600" marR="0" lvl="2"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3pPr>
            <a:lvl4pPr marL="1828800" marR="0" lvl="3"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4pPr>
            <a:lvl5pPr marL="2286000" marR="0" lvl="4"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5pPr>
            <a:lvl6pPr marL="2743200" marR="0" lvl="5"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6pPr>
            <a:lvl7pPr marL="3200400" marR="0" lvl="6"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7pPr>
            <a:lvl8pPr marL="3657600" marR="0" lvl="7"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8pPr>
            <a:lvl9pPr marL="4114800" marR="0" lvl="8"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9pPr>
          </a:lstStyle>
          <a:p>
            <a:pPr marL="298450" indent="-171450" algn="just">
              <a:lnSpc>
                <a:spcPct val="150000"/>
              </a:lnSpc>
              <a:buClrTx/>
              <a:buSzPct val="125000"/>
              <a:buFont typeface="Arial" panose="020B0604020202020204" pitchFamily="34" charset="0"/>
              <a:buChar char="•"/>
              <a:tabLst>
                <a:tab pos="2867025" algn="l"/>
                <a:tab pos="3138488" algn="l"/>
              </a:tabLst>
            </a:pPr>
            <a:r>
              <a:rPr lang="en-US" sz="1200" dirty="0">
                <a:solidFill>
                  <a:schemeClr val="tx1"/>
                </a:solidFill>
                <a:latin typeface="Sahitya" panose="020B0604020202020204" charset="0"/>
                <a:cs typeface="Sahitya" panose="020B0604020202020204" charset="0"/>
              </a:rPr>
              <a:t>Increase online boarding rating 	:	 1   </a:t>
            </a:r>
            <a:r>
              <a:rPr lang="en-US" sz="1200" dirty="0">
                <a:solidFill>
                  <a:schemeClr val="tx1"/>
                </a:solidFill>
                <a:latin typeface="Sahitya" panose="020B0604020202020204" charset="0"/>
                <a:cs typeface="Sahitya" panose="020B0604020202020204" charset="0"/>
                <a:sym typeface="Wingdings" panose="05000000000000000000" pitchFamily="2" charset="2"/>
              </a:rPr>
              <a:t>  3</a:t>
            </a:r>
          </a:p>
          <a:p>
            <a:pPr marL="127000" indent="0" algn="just">
              <a:lnSpc>
                <a:spcPct val="150000"/>
              </a:lnSpc>
              <a:buClrTx/>
              <a:buSzPct val="125000"/>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		2    4</a:t>
            </a:r>
          </a:p>
          <a:p>
            <a:pPr marL="127000" indent="0" algn="just">
              <a:lnSpc>
                <a:spcPct val="150000"/>
              </a:lnSpc>
              <a:buClrTx/>
              <a:buSzPct val="125000"/>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		3    5</a:t>
            </a:r>
          </a:p>
          <a:p>
            <a:pPr marL="298450" indent="-171450" algn="just">
              <a:lnSpc>
                <a:spcPct val="150000"/>
              </a:lnSpc>
              <a:buClrTx/>
              <a:buSzPct val="125000"/>
              <a:buFont typeface="Arial" panose="020B0604020202020204" pitchFamily="34" charset="0"/>
              <a:buChar char="•"/>
              <a:tabLst>
                <a:tab pos="2867025" algn="l"/>
                <a:tab pos="3138488" algn="l"/>
              </a:tabLst>
            </a:pPr>
            <a:r>
              <a:rPr lang="en-US" sz="1200" dirty="0">
                <a:solidFill>
                  <a:schemeClr val="tx1"/>
                </a:solidFill>
                <a:latin typeface="Sahitya" panose="020B0604020202020204" charset="0"/>
                <a:cs typeface="Sahitya" panose="020B0604020202020204" charset="0"/>
              </a:rPr>
              <a:t>Increase Inflight </a:t>
            </a:r>
            <a:r>
              <a:rPr lang="en-US" sz="1200" dirty="0" err="1">
                <a:solidFill>
                  <a:schemeClr val="tx1"/>
                </a:solidFill>
                <a:latin typeface="Sahitya" panose="020B0604020202020204" charset="0"/>
                <a:cs typeface="Sahitya" panose="020B0604020202020204" charset="0"/>
              </a:rPr>
              <a:t>wifi</a:t>
            </a:r>
            <a:r>
              <a:rPr lang="en-US" sz="1200" dirty="0">
                <a:solidFill>
                  <a:schemeClr val="tx1"/>
                </a:solidFill>
                <a:latin typeface="Sahitya" panose="020B0604020202020204" charset="0"/>
                <a:cs typeface="Sahitya" panose="020B0604020202020204" charset="0"/>
              </a:rPr>
              <a:t> service rating 	: 	1   </a:t>
            </a:r>
            <a:r>
              <a:rPr lang="en-US" sz="1200" dirty="0">
                <a:solidFill>
                  <a:schemeClr val="tx1"/>
                </a:solidFill>
                <a:latin typeface="Sahitya" panose="020B0604020202020204" charset="0"/>
                <a:cs typeface="Sahitya" panose="020B0604020202020204" charset="0"/>
                <a:sym typeface="Wingdings" panose="05000000000000000000" pitchFamily="2" charset="2"/>
              </a:rPr>
              <a:t>  3</a:t>
            </a:r>
          </a:p>
          <a:p>
            <a:pPr marL="127000" indent="0" algn="just">
              <a:lnSpc>
                <a:spcPct val="150000"/>
              </a:lnSpc>
              <a:buClrTx/>
              <a:buSzPct val="125000"/>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		2    4</a:t>
            </a:r>
          </a:p>
          <a:p>
            <a:pPr marL="127000" indent="0" algn="just">
              <a:lnSpc>
                <a:spcPct val="150000"/>
              </a:lnSpc>
              <a:buClrTx/>
              <a:buSzPct val="125000"/>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		3    5</a:t>
            </a:r>
          </a:p>
          <a:p>
            <a:pPr marL="298450" indent="-171450" algn="just">
              <a:lnSpc>
                <a:spcPct val="150000"/>
              </a:lnSpc>
              <a:buClrTx/>
              <a:buSzPct val="125000"/>
              <a:buFont typeface="Arial" panose="020B0604020202020204" pitchFamily="34" charset="0"/>
              <a:buChar char="•"/>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Convert a small portion (about 3%) from "Personal Travel" to "Business Travel"</a:t>
            </a:r>
          </a:p>
          <a:p>
            <a:pPr marL="127000" indent="0" algn="just">
              <a:lnSpc>
                <a:spcPct val="150000"/>
              </a:lnSpc>
              <a:buClrTx/>
              <a:buSzPct val="125000"/>
            </a:pPr>
            <a:endParaRPr lang="en-US" sz="1200" dirty="0">
              <a:solidFill>
                <a:schemeClr val="tx1"/>
              </a:solidFill>
              <a:latin typeface="Sahitya" panose="020B0604020202020204" charset="0"/>
              <a:cs typeface="Sahitya" panose="020B0604020202020204" charset="0"/>
              <a:sym typeface="Wingdings" panose="05000000000000000000" pitchFamily="2" charset="2"/>
            </a:endParaRPr>
          </a:p>
        </p:txBody>
      </p:sp>
      <p:pic>
        <p:nvPicPr>
          <p:cNvPr id="21506" name="Picture 2" descr="Increase PNG &amp;amp; Download Transparent Increase PNG Images for Free - NicePNG">
            <a:extLst>
              <a:ext uri="{FF2B5EF4-FFF2-40B4-BE49-F238E27FC236}">
                <a16:creationId xmlns:a16="http://schemas.microsoft.com/office/drawing/2014/main" id="{2535E234-A513-4FA7-98B7-77B3F6606D3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645" b="95349" l="10000" r="94000">
                        <a14:foregroundMark x1="16333" y1="91694" x2="16333" y2="91694"/>
                        <a14:foregroundMark x1="27000" y1="95349" x2="27000" y2="95349"/>
                        <a14:foregroundMark x1="43667" y1="89037" x2="43667" y2="89037"/>
                        <a14:foregroundMark x1="60000" y1="84718" x2="60000" y2="84718"/>
                        <a14:foregroundMark x1="73000" y1="84718" x2="73000" y2="84718"/>
                        <a14:foregroundMark x1="94333" y1="70432" x2="94333" y2="70432"/>
                        <a14:foregroundMark x1="94000" y1="6645" x2="94000" y2="6645"/>
                      </a14:backgroundRemoval>
                    </a14:imgEffect>
                  </a14:imgLayer>
                </a14:imgProps>
              </a:ext>
              <a:ext uri="{28A0092B-C50C-407E-A947-70E740481C1C}">
                <a14:useLocalDpi xmlns:a14="http://schemas.microsoft.com/office/drawing/2010/main" val="0"/>
              </a:ext>
            </a:extLst>
          </a:blip>
          <a:srcRect/>
          <a:stretch>
            <a:fillRect/>
          </a:stretch>
        </p:blipFill>
        <p:spPr bwMode="auto">
          <a:xfrm>
            <a:off x="4769033" y="1822751"/>
            <a:ext cx="757584" cy="76010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Increase PNG &amp;amp; Download Transparent Increase PNG Images for Free - NicePNG">
            <a:extLst>
              <a:ext uri="{FF2B5EF4-FFF2-40B4-BE49-F238E27FC236}">
                <a16:creationId xmlns:a16="http://schemas.microsoft.com/office/drawing/2014/main" id="{2DE2D7C3-3979-4752-B815-BBB128C1DCA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645" b="95349" l="10000" r="94000">
                        <a14:foregroundMark x1="16333" y1="91694" x2="16333" y2="91694"/>
                        <a14:foregroundMark x1="27000" y1="95349" x2="27000" y2="95349"/>
                        <a14:foregroundMark x1="43667" y1="89037" x2="43667" y2="89037"/>
                        <a14:foregroundMark x1="60000" y1="84718" x2="60000" y2="84718"/>
                        <a14:foregroundMark x1="73000" y1="84718" x2="73000" y2="84718"/>
                        <a14:foregroundMark x1="94333" y1="70432" x2="94333" y2="70432"/>
                        <a14:foregroundMark x1="94000" y1="6645" x2="94000" y2="6645"/>
                      </a14:backgroundRemoval>
                    </a14:imgEffect>
                  </a14:imgLayer>
                </a14:imgProps>
              </a:ext>
              <a:ext uri="{28A0092B-C50C-407E-A947-70E740481C1C}">
                <a14:useLocalDpi xmlns:a14="http://schemas.microsoft.com/office/drawing/2010/main" val="0"/>
              </a:ext>
            </a:extLst>
          </a:blip>
          <a:srcRect/>
          <a:stretch>
            <a:fillRect/>
          </a:stretch>
        </p:blipFill>
        <p:spPr bwMode="auto">
          <a:xfrm>
            <a:off x="4769033" y="2619922"/>
            <a:ext cx="757584" cy="760109"/>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Convert Image To Png - Twitter Logo, Transparent Png , Transparent Png  Image - PNGitem">
            <a:extLst>
              <a:ext uri="{FF2B5EF4-FFF2-40B4-BE49-F238E27FC236}">
                <a16:creationId xmlns:a16="http://schemas.microsoft.com/office/drawing/2014/main" id="{87544F65-BA8A-40AA-A6D9-A93D5FE3DBB8}"/>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4480" b="95954" l="6047" r="94767"/>
                    </a14:imgEffect>
                  </a14:imgLayer>
                </a14:imgProps>
              </a:ext>
              <a:ext uri="{28A0092B-C50C-407E-A947-70E740481C1C}">
                <a14:useLocalDpi xmlns:a14="http://schemas.microsoft.com/office/drawing/2010/main" val="0"/>
              </a:ext>
            </a:extLst>
          </a:blip>
          <a:srcRect/>
          <a:stretch>
            <a:fillRect/>
          </a:stretch>
        </p:blipFill>
        <p:spPr bwMode="auto">
          <a:xfrm>
            <a:off x="6096001" y="3236359"/>
            <a:ext cx="982133" cy="7901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11" name="Rectangle 10">
            <a:extLst>
              <a:ext uri="{FF2B5EF4-FFF2-40B4-BE49-F238E27FC236}">
                <a16:creationId xmlns:a16="http://schemas.microsoft.com/office/drawing/2014/main" id="{42DE36BA-B20D-4B84-9365-20D5259B7A35}"/>
              </a:ext>
            </a:extLst>
          </p:cNvPr>
          <p:cNvSpPr/>
          <p:nvPr/>
        </p:nvSpPr>
        <p:spPr>
          <a:xfrm>
            <a:off x="4701827" y="3785808"/>
            <a:ext cx="587023" cy="2066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rgbClr val="FFFF00"/>
                </a:solidFill>
              </a:ln>
              <a:solidFill>
                <a:srgbClr val="FFFF00"/>
              </a:solidFill>
            </a:endParaRPr>
          </a:p>
        </p:txBody>
      </p:sp>
      <p:sp>
        <p:nvSpPr>
          <p:cNvPr id="10" name="Rectangle 9">
            <a:extLst>
              <a:ext uri="{FF2B5EF4-FFF2-40B4-BE49-F238E27FC236}">
                <a16:creationId xmlns:a16="http://schemas.microsoft.com/office/drawing/2014/main" id="{47744ACB-74E1-4231-B738-2EDE37B1557C}"/>
              </a:ext>
            </a:extLst>
          </p:cNvPr>
          <p:cNvSpPr/>
          <p:nvPr/>
        </p:nvSpPr>
        <p:spPr>
          <a:xfrm>
            <a:off x="4989694" y="1821526"/>
            <a:ext cx="553156" cy="16288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rgbClr val="FFFF00"/>
                </a:solidFill>
              </a:ln>
              <a:solidFill>
                <a:srgbClr val="FFFF00"/>
              </a:solidFill>
            </a:endParaRPr>
          </a:p>
        </p:txBody>
      </p:sp>
      <p:sp>
        <p:nvSpPr>
          <p:cNvPr id="9" name="Rectangle 8">
            <a:extLst>
              <a:ext uri="{FF2B5EF4-FFF2-40B4-BE49-F238E27FC236}">
                <a16:creationId xmlns:a16="http://schemas.microsoft.com/office/drawing/2014/main" id="{5C336117-035E-46BB-A409-DCB3EEC12217}"/>
              </a:ext>
            </a:extLst>
          </p:cNvPr>
          <p:cNvSpPr/>
          <p:nvPr/>
        </p:nvSpPr>
        <p:spPr>
          <a:xfrm>
            <a:off x="4068128" y="3439693"/>
            <a:ext cx="587023" cy="2066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a:solidFill>
                  <a:srgbClr val="FFFF00"/>
                </a:solidFill>
              </a:ln>
              <a:solidFill>
                <a:srgbClr val="FFFF00"/>
              </a:solidFill>
            </a:endParaRPr>
          </a:p>
        </p:txBody>
      </p:sp>
      <p:sp>
        <p:nvSpPr>
          <p:cNvPr id="6" name="Google Shape;279;p43">
            <a:extLst>
              <a:ext uri="{FF2B5EF4-FFF2-40B4-BE49-F238E27FC236}">
                <a16:creationId xmlns:a16="http://schemas.microsoft.com/office/drawing/2014/main" id="{E81BEC58-29A4-4002-838B-46D65C4E3815}"/>
              </a:ext>
            </a:extLst>
          </p:cNvPr>
          <p:cNvSpPr txBox="1">
            <a:spLocks noGrp="1"/>
          </p:cNvSpPr>
          <p:nvPr>
            <p:ph type="title"/>
          </p:nvPr>
        </p:nvSpPr>
        <p:spPr>
          <a:xfrm>
            <a:off x="775902" y="1083340"/>
            <a:ext cx="71714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a:t>
            </a:r>
            <a:endParaRPr dirty="0"/>
          </a:p>
        </p:txBody>
      </p:sp>
      <p:sp>
        <p:nvSpPr>
          <p:cNvPr id="7" name="Google Shape;339;p45">
            <a:extLst>
              <a:ext uri="{FF2B5EF4-FFF2-40B4-BE49-F238E27FC236}">
                <a16:creationId xmlns:a16="http://schemas.microsoft.com/office/drawing/2014/main" id="{8CB8E25E-6D2F-4674-B726-0AE3AE7EF3AC}"/>
              </a:ext>
            </a:extLst>
          </p:cNvPr>
          <p:cNvSpPr txBox="1">
            <a:spLocks/>
          </p:cNvSpPr>
          <p:nvPr/>
        </p:nvSpPr>
        <p:spPr>
          <a:xfrm>
            <a:off x="685592" y="1652636"/>
            <a:ext cx="6895565" cy="376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2"/>
              </a:buClr>
              <a:buSzPts val="2800"/>
              <a:buFont typeface="Sahitya"/>
              <a:buNone/>
              <a:defRPr sz="2000" b="0" i="0" u="none" strike="noStrike" cap="none">
                <a:solidFill>
                  <a:schemeClr val="dk1"/>
                </a:solidFill>
                <a:latin typeface="Playfair Display"/>
                <a:ea typeface="Playfair Display"/>
                <a:cs typeface="Playfair Display"/>
                <a:sym typeface="Playfair Display"/>
              </a:defRPr>
            </a:lvl1pPr>
            <a:lvl2pPr marL="914400" marR="0" lvl="1"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2pPr>
            <a:lvl3pPr marL="1371600" marR="0" lvl="2"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3pPr>
            <a:lvl4pPr marL="1828800" marR="0" lvl="3"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4pPr>
            <a:lvl5pPr marL="2286000" marR="0" lvl="4"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5pPr>
            <a:lvl6pPr marL="2743200" marR="0" lvl="5"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6pPr>
            <a:lvl7pPr marL="3200400" marR="0" lvl="6"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7pPr>
            <a:lvl8pPr marL="3657600" marR="0" lvl="7"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8pPr>
            <a:lvl9pPr marL="4114800" marR="0" lvl="8"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9pPr>
          </a:lstStyle>
          <a:p>
            <a:pPr marL="127000" indent="0" algn="just">
              <a:lnSpc>
                <a:spcPct val="150000"/>
              </a:lnSpc>
              <a:buClrTx/>
              <a:buSzPct val="125000"/>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Before improvement, the percentage of the satisfied customers is    </a:t>
            </a:r>
            <a:r>
              <a:rPr lang="en-US" sz="1200" b="1" dirty="0">
                <a:solidFill>
                  <a:schemeClr val="tx1"/>
                </a:solidFill>
                <a:latin typeface="Sahitya" panose="020B0604020202020204" charset="0"/>
                <a:cs typeface="Sahitya" panose="020B0604020202020204" charset="0"/>
                <a:sym typeface="Wingdings" panose="05000000000000000000" pitchFamily="2" charset="2"/>
              </a:rPr>
              <a:t>43.45%</a:t>
            </a:r>
          </a:p>
          <a:p>
            <a:pPr marL="127000" indent="0" algn="just">
              <a:lnSpc>
                <a:spcPct val="150000"/>
              </a:lnSpc>
              <a:buClrTx/>
              <a:buSzPct val="125000"/>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But after we consider the top 3 feature that affects customers satisfaction, which is:</a:t>
            </a:r>
          </a:p>
          <a:p>
            <a:pPr marL="298450" indent="-171450" algn="just">
              <a:lnSpc>
                <a:spcPct val="150000"/>
              </a:lnSpc>
              <a:buClrTx/>
              <a:buSzPct val="125000"/>
              <a:buFont typeface="Arial" panose="020B0604020202020204" pitchFamily="34" charset="0"/>
              <a:buChar char="•"/>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Online Boarding Satisfaction Rating </a:t>
            </a:r>
          </a:p>
          <a:p>
            <a:pPr marL="298450" indent="-171450" algn="just">
              <a:lnSpc>
                <a:spcPct val="150000"/>
              </a:lnSpc>
              <a:buClrTx/>
              <a:buSzPct val="125000"/>
              <a:buFont typeface="Arial" panose="020B0604020202020204" pitchFamily="34" charset="0"/>
              <a:buChar char="•"/>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Inflight </a:t>
            </a:r>
            <a:r>
              <a:rPr lang="en-US" sz="1200" dirty="0" err="1">
                <a:solidFill>
                  <a:schemeClr val="tx1"/>
                </a:solidFill>
                <a:latin typeface="Sahitya" panose="020B0604020202020204" charset="0"/>
                <a:cs typeface="Sahitya" panose="020B0604020202020204" charset="0"/>
                <a:sym typeface="Wingdings" panose="05000000000000000000" pitchFamily="2" charset="2"/>
              </a:rPr>
              <a:t>wifi</a:t>
            </a:r>
            <a:r>
              <a:rPr lang="en-US" sz="1200" dirty="0">
                <a:solidFill>
                  <a:schemeClr val="tx1"/>
                </a:solidFill>
                <a:latin typeface="Sahitya" panose="020B0604020202020204" charset="0"/>
                <a:cs typeface="Sahitya" panose="020B0604020202020204" charset="0"/>
                <a:sym typeface="Wingdings" panose="05000000000000000000" pitchFamily="2" charset="2"/>
              </a:rPr>
              <a:t> service Satisfaction Rating </a:t>
            </a:r>
          </a:p>
          <a:p>
            <a:pPr marL="298450" indent="-171450" algn="just">
              <a:lnSpc>
                <a:spcPct val="150000"/>
              </a:lnSpc>
              <a:buClrTx/>
              <a:buSzPct val="125000"/>
              <a:buFont typeface="Arial" panose="020B0604020202020204" pitchFamily="34" charset="0"/>
              <a:buChar char="•"/>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 Type of Travel </a:t>
            </a:r>
          </a:p>
          <a:p>
            <a:pPr marL="127000" indent="0" algn="just">
              <a:lnSpc>
                <a:spcPct val="150000"/>
              </a:lnSpc>
              <a:buClrTx/>
              <a:buSzPct val="125000"/>
              <a:tabLst>
                <a:tab pos="2867025" algn="l"/>
                <a:tab pos="3138488" algn="l"/>
              </a:tabLst>
            </a:pPr>
            <a:endParaRPr lang="en-US" sz="1200" dirty="0">
              <a:solidFill>
                <a:schemeClr val="tx1"/>
              </a:solidFill>
              <a:latin typeface="Sahitya" panose="020B0604020202020204" charset="0"/>
              <a:cs typeface="Sahitya" panose="020B0604020202020204" charset="0"/>
              <a:sym typeface="Wingdings" panose="05000000000000000000" pitchFamily="2" charset="2"/>
            </a:endParaRPr>
          </a:p>
          <a:p>
            <a:pPr marL="127000" indent="0" algn="just">
              <a:lnSpc>
                <a:spcPct val="150000"/>
              </a:lnSpc>
              <a:buClrTx/>
              <a:buSzPct val="125000"/>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The percentage of the satisfied customers became    </a:t>
            </a:r>
            <a:r>
              <a:rPr lang="en-US" sz="1400" b="1" dirty="0">
                <a:solidFill>
                  <a:schemeClr val="tx1"/>
                </a:solidFill>
                <a:latin typeface="Sahitya" panose="020B0604020202020204" charset="0"/>
                <a:cs typeface="Sahitya" panose="020B0604020202020204" charset="0"/>
                <a:sym typeface="Wingdings" panose="05000000000000000000" pitchFamily="2" charset="2"/>
              </a:rPr>
              <a:t>64.51%</a:t>
            </a:r>
            <a:endParaRPr lang="en-US" sz="1200" b="1" dirty="0">
              <a:solidFill>
                <a:schemeClr val="tx1"/>
              </a:solidFill>
              <a:latin typeface="Sahitya" panose="020B0604020202020204" charset="0"/>
              <a:cs typeface="Sahitya" panose="020B0604020202020204" charset="0"/>
              <a:sym typeface="Wingdings" panose="05000000000000000000" pitchFamily="2" charset="2"/>
            </a:endParaRPr>
          </a:p>
          <a:p>
            <a:pPr marL="127000" indent="0" algn="just">
              <a:lnSpc>
                <a:spcPct val="150000"/>
              </a:lnSpc>
              <a:buClrTx/>
              <a:buSzPct val="125000"/>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So it can be said that customer satisfaction has increased by    </a:t>
            </a:r>
            <a:r>
              <a:rPr lang="en-US" sz="1400" b="1" dirty="0">
                <a:solidFill>
                  <a:schemeClr val="tx1"/>
                </a:solidFill>
                <a:latin typeface="Sahitya" panose="020B0604020202020204" charset="0"/>
                <a:cs typeface="Sahitya" panose="020B0604020202020204" charset="0"/>
                <a:sym typeface="Wingdings" panose="05000000000000000000" pitchFamily="2" charset="2"/>
              </a:rPr>
              <a:t>21.06%</a:t>
            </a:r>
            <a:endParaRPr lang="en-US" sz="1200" b="1" dirty="0">
              <a:solidFill>
                <a:schemeClr val="tx1"/>
              </a:solidFill>
              <a:latin typeface="Sahitya" panose="020B0604020202020204" charset="0"/>
              <a:cs typeface="Sahitya" panose="020B0604020202020204" charset="0"/>
              <a:sym typeface="Wingdings" panose="05000000000000000000" pitchFamily="2" charset="2"/>
            </a:endParaRPr>
          </a:p>
        </p:txBody>
      </p:sp>
    </p:spTree>
    <p:extLst>
      <p:ext uri="{BB962C8B-B14F-4D97-AF65-F5344CB8AC3E}">
        <p14:creationId xmlns:p14="http://schemas.microsoft.com/office/powerpoint/2010/main" val="289986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3"/>
          <p:cNvSpPr txBox="1">
            <a:spLocks noGrp="1"/>
          </p:cNvSpPr>
          <p:nvPr>
            <p:ph type="title"/>
          </p:nvPr>
        </p:nvSpPr>
        <p:spPr>
          <a:xfrm>
            <a:off x="821873" y="641600"/>
            <a:ext cx="7396711" cy="572700"/>
          </a:xfrm>
          <a:prstGeom prst="rect">
            <a:avLst/>
          </a:prstGeom>
        </p:spPr>
        <p:txBody>
          <a:bodyPr spcFirstLastPara="1" wrap="square" lIns="0" tIns="0" rIns="0" bIns="0" anchor="t" anchorCtr="0">
            <a:noAutofit/>
          </a:bodyPr>
          <a:lstStyle/>
          <a:p>
            <a:pPr marL="0" lvl="0" indent="0" algn="l" rtl="0">
              <a:lnSpc>
                <a:spcPct val="150000"/>
              </a:lnSpc>
              <a:spcBef>
                <a:spcPts val="0"/>
              </a:spcBef>
              <a:spcAft>
                <a:spcPts val="0"/>
              </a:spcAft>
              <a:buNone/>
            </a:pPr>
            <a:r>
              <a:rPr lang="en-US" sz="2000" dirty="0"/>
              <a:t>Actionable Recommendation to Make Improvement Come True</a:t>
            </a:r>
          </a:p>
        </p:txBody>
      </p:sp>
      <p:sp>
        <p:nvSpPr>
          <p:cNvPr id="87" name="Google Shape;339;p45">
            <a:extLst>
              <a:ext uri="{FF2B5EF4-FFF2-40B4-BE49-F238E27FC236}">
                <a16:creationId xmlns:a16="http://schemas.microsoft.com/office/drawing/2014/main" id="{F114F846-BF06-4A71-AF1B-818C7D96FE0E}"/>
              </a:ext>
            </a:extLst>
          </p:cNvPr>
          <p:cNvSpPr txBox="1">
            <a:spLocks/>
          </p:cNvSpPr>
          <p:nvPr/>
        </p:nvSpPr>
        <p:spPr>
          <a:xfrm>
            <a:off x="925416" y="1214300"/>
            <a:ext cx="6895565" cy="376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2"/>
              </a:buClr>
              <a:buSzPts val="2800"/>
              <a:buFont typeface="Sahitya"/>
              <a:buNone/>
              <a:defRPr sz="2000" b="0" i="0" u="none" strike="noStrike" cap="none">
                <a:solidFill>
                  <a:schemeClr val="dk1"/>
                </a:solidFill>
                <a:latin typeface="Playfair Display"/>
                <a:ea typeface="Playfair Display"/>
                <a:cs typeface="Playfair Display"/>
                <a:sym typeface="Playfair Display"/>
              </a:defRPr>
            </a:lvl1pPr>
            <a:lvl2pPr marL="914400" marR="0" lvl="1"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2pPr>
            <a:lvl3pPr marL="1371600" marR="0" lvl="2"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3pPr>
            <a:lvl4pPr marL="1828800" marR="0" lvl="3"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4pPr>
            <a:lvl5pPr marL="2286000" marR="0" lvl="4"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5pPr>
            <a:lvl6pPr marL="2743200" marR="0" lvl="5"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6pPr>
            <a:lvl7pPr marL="3200400" marR="0" lvl="6"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7pPr>
            <a:lvl8pPr marL="3657600" marR="0" lvl="7"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8pPr>
            <a:lvl9pPr marL="4114800" marR="0" lvl="8" indent="-323850" algn="ctr"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9pPr>
          </a:lstStyle>
          <a:p>
            <a:pPr marL="355600" indent="-228600" algn="just">
              <a:lnSpc>
                <a:spcPct val="150000"/>
              </a:lnSpc>
              <a:buClrTx/>
              <a:buSzPct val="125000"/>
              <a:buFont typeface="+mj-lt"/>
              <a:buAutoNum type="arabicPeriod"/>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Increase Online Boarding Satisfaction Rating</a:t>
            </a:r>
          </a:p>
          <a:p>
            <a:pPr marL="631825" indent="-269875" algn="just">
              <a:lnSpc>
                <a:spcPct val="150000"/>
              </a:lnSpc>
              <a:buClrTx/>
              <a:buSzPct val="125000"/>
              <a:buFont typeface="Arial" panose="020B0604020202020204" pitchFamily="34" charset="0"/>
              <a:buChar char="•"/>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Creating an online boarding platform that can be accessed via smartphones</a:t>
            </a:r>
          </a:p>
          <a:p>
            <a:pPr marL="631825" indent="-269875" algn="just">
              <a:lnSpc>
                <a:spcPct val="150000"/>
              </a:lnSpc>
              <a:buClrTx/>
              <a:buSzPct val="125000"/>
              <a:buFont typeface="Arial" panose="020B0604020202020204" pitchFamily="34" charset="0"/>
              <a:buChar char="•"/>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Giving "something" to customers boarding via online</a:t>
            </a:r>
          </a:p>
          <a:p>
            <a:pPr marL="631825" indent="-269875" algn="just">
              <a:lnSpc>
                <a:spcPct val="150000"/>
              </a:lnSpc>
              <a:buClrTx/>
              <a:buSzPct val="125000"/>
              <a:buFont typeface="Arial" panose="020B0604020202020204" pitchFamily="34" charset="0"/>
              <a:buChar char="•"/>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Ensure that the online boarding platform is easy to use and has no bugs</a:t>
            </a:r>
          </a:p>
          <a:p>
            <a:pPr marL="355600" indent="-228600" algn="just">
              <a:lnSpc>
                <a:spcPct val="150000"/>
              </a:lnSpc>
              <a:buClrTx/>
              <a:buSzPct val="125000"/>
              <a:buFont typeface="+mj-lt"/>
              <a:buAutoNum type="arabicPeriod" startAt="2"/>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Increase Inflight </a:t>
            </a:r>
            <a:r>
              <a:rPr lang="en-US" sz="1200" dirty="0" err="1">
                <a:solidFill>
                  <a:schemeClr val="tx1"/>
                </a:solidFill>
                <a:latin typeface="Sahitya" panose="020B0604020202020204" charset="0"/>
                <a:cs typeface="Sahitya" panose="020B0604020202020204" charset="0"/>
                <a:sym typeface="Wingdings" panose="05000000000000000000" pitchFamily="2" charset="2"/>
              </a:rPr>
              <a:t>wifi</a:t>
            </a:r>
            <a:r>
              <a:rPr lang="en-US" sz="1200" dirty="0">
                <a:solidFill>
                  <a:schemeClr val="tx1"/>
                </a:solidFill>
                <a:latin typeface="Sahitya" panose="020B0604020202020204" charset="0"/>
                <a:cs typeface="Sahitya" panose="020B0604020202020204" charset="0"/>
                <a:sym typeface="Wingdings" panose="05000000000000000000" pitchFamily="2" charset="2"/>
              </a:rPr>
              <a:t> service Satisfaction Rating</a:t>
            </a:r>
          </a:p>
          <a:p>
            <a:pPr marL="631825" indent="-269875" algn="just">
              <a:lnSpc>
                <a:spcPct val="150000"/>
              </a:lnSpc>
              <a:buClrTx/>
              <a:buSzPct val="125000"/>
              <a:buFont typeface="Arial" panose="020B0604020202020204" pitchFamily="34" charset="0"/>
              <a:buChar char="•"/>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Provides inflight </a:t>
            </a:r>
            <a:r>
              <a:rPr lang="en-US" sz="1200" dirty="0" err="1">
                <a:solidFill>
                  <a:schemeClr val="tx1"/>
                </a:solidFill>
                <a:latin typeface="Sahitya" panose="020B0604020202020204" charset="0"/>
                <a:cs typeface="Sahitya" panose="020B0604020202020204" charset="0"/>
                <a:sym typeface="Wingdings" panose="05000000000000000000" pitchFamily="2" charset="2"/>
              </a:rPr>
              <a:t>wifi</a:t>
            </a:r>
            <a:r>
              <a:rPr lang="en-US" sz="1200" dirty="0">
                <a:solidFill>
                  <a:schemeClr val="tx1"/>
                </a:solidFill>
                <a:latin typeface="Sahitya" panose="020B0604020202020204" charset="0"/>
                <a:cs typeface="Sahitya" panose="020B0604020202020204" charset="0"/>
                <a:sym typeface="Wingdings" panose="05000000000000000000" pitchFamily="2" charset="2"/>
              </a:rPr>
              <a:t> service on all airline fleets</a:t>
            </a:r>
          </a:p>
          <a:p>
            <a:pPr marL="631825" indent="-269875" algn="just">
              <a:lnSpc>
                <a:spcPct val="150000"/>
              </a:lnSpc>
              <a:buClrTx/>
              <a:buSzPct val="125000"/>
              <a:buFont typeface="Arial" panose="020B0604020202020204" pitchFamily="34" charset="0"/>
              <a:buChar char="•"/>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Ensure stable and fast </a:t>
            </a:r>
            <a:r>
              <a:rPr lang="en-US" sz="1200" dirty="0" err="1">
                <a:solidFill>
                  <a:schemeClr val="tx1"/>
                </a:solidFill>
                <a:latin typeface="Sahitya" panose="020B0604020202020204" charset="0"/>
                <a:cs typeface="Sahitya" panose="020B0604020202020204" charset="0"/>
                <a:sym typeface="Wingdings" panose="05000000000000000000" pitchFamily="2" charset="2"/>
              </a:rPr>
              <a:t>Wifi</a:t>
            </a:r>
            <a:r>
              <a:rPr lang="en-US" sz="1200" dirty="0">
                <a:solidFill>
                  <a:schemeClr val="tx1"/>
                </a:solidFill>
                <a:latin typeface="Sahitya" panose="020B0604020202020204" charset="0"/>
                <a:cs typeface="Sahitya" panose="020B0604020202020204" charset="0"/>
                <a:sym typeface="Wingdings" panose="05000000000000000000" pitchFamily="2" charset="2"/>
              </a:rPr>
              <a:t> network speed</a:t>
            </a:r>
          </a:p>
          <a:p>
            <a:pPr marL="631825" indent="-269875" algn="just">
              <a:lnSpc>
                <a:spcPct val="150000"/>
              </a:lnSpc>
              <a:buClrTx/>
              <a:buSzPct val="125000"/>
              <a:buFont typeface="Arial" panose="020B0604020202020204" pitchFamily="34" charset="0"/>
              <a:buChar char="•"/>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Ensure the </a:t>
            </a:r>
            <a:r>
              <a:rPr lang="en-US" sz="1200" dirty="0" err="1">
                <a:solidFill>
                  <a:schemeClr val="tx1"/>
                </a:solidFill>
                <a:latin typeface="Sahitya" panose="020B0604020202020204" charset="0"/>
                <a:cs typeface="Sahitya" panose="020B0604020202020204" charset="0"/>
                <a:sym typeface="Wingdings" panose="05000000000000000000" pitchFamily="2" charset="2"/>
              </a:rPr>
              <a:t>Wifi</a:t>
            </a:r>
            <a:r>
              <a:rPr lang="en-US" sz="1200" dirty="0">
                <a:solidFill>
                  <a:schemeClr val="tx1"/>
                </a:solidFill>
                <a:latin typeface="Sahitya" panose="020B0604020202020204" charset="0"/>
                <a:cs typeface="Sahitya" panose="020B0604020202020204" charset="0"/>
                <a:sym typeface="Wingdings" panose="05000000000000000000" pitchFamily="2" charset="2"/>
              </a:rPr>
              <a:t> network covers the entire plane</a:t>
            </a:r>
          </a:p>
          <a:p>
            <a:pPr marL="355600" indent="-228600" algn="just">
              <a:lnSpc>
                <a:spcPct val="150000"/>
              </a:lnSpc>
              <a:buClrTx/>
              <a:buSzPct val="125000"/>
              <a:buFont typeface="+mj-lt"/>
              <a:buAutoNum type="arabicPeriod" startAt="3"/>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Increase Business Travel Frequency</a:t>
            </a:r>
          </a:p>
          <a:p>
            <a:pPr marL="631825" indent="-269875" algn="just">
              <a:lnSpc>
                <a:spcPct val="150000"/>
              </a:lnSpc>
              <a:buClrTx/>
              <a:buSzPct val="125000"/>
              <a:buFont typeface="Arial" panose="020B0604020202020204" pitchFamily="34" charset="0"/>
              <a:buChar char="•"/>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Giving discounts/souvenirs to customers who are on business travel</a:t>
            </a:r>
          </a:p>
          <a:p>
            <a:pPr marL="631825" indent="-269875" algn="just">
              <a:lnSpc>
                <a:spcPct val="150000"/>
              </a:lnSpc>
              <a:buClrTx/>
              <a:buSzPct val="125000"/>
              <a:buFont typeface="Arial" panose="020B0604020202020204" pitchFamily="34" charset="0"/>
              <a:buChar char="•"/>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Collaborating with various companies as their air transportation providers</a:t>
            </a:r>
          </a:p>
          <a:p>
            <a:pPr marL="631825" indent="-269875" algn="just">
              <a:lnSpc>
                <a:spcPct val="150000"/>
              </a:lnSpc>
              <a:buClrTx/>
              <a:buSzPct val="125000"/>
              <a:buFont typeface="Arial" panose="020B0604020202020204" pitchFamily="34" charset="0"/>
              <a:buChar char="•"/>
              <a:tabLst>
                <a:tab pos="2867025" algn="l"/>
                <a:tab pos="3138488" algn="l"/>
              </a:tabLst>
            </a:pPr>
            <a:r>
              <a:rPr lang="en-US" sz="1200" dirty="0">
                <a:solidFill>
                  <a:schemeClr val="tx1"/>
                </a:solidFill>
                <a:latin typeface="Sahitya" panose="020B0604020202020204" charset="0"/>
                <a:cs typeface="Sahitya" panose="020B0604020202020204" charset="0"/>
                <a:sym typeface="Wingdings" panose="05000000000000000000" pitchFamily="2" charset="2"/>
              </a:rPr>
              <a:t>Providing services and infrastructure that support customers who are on a business travel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12" name="Rectangle 11">
            <a:extLst>
              <a:ext uri="{FF2B5EF4-FFF2-40B4-BE49-F238E27FC236}">
                <a16:creationId xmlns:a16="http://schemas.microsoft.com/office/drawing/2014/main" id="{56D1F524-7030-47A4-AC28-E66D61DD0A53}"/>
              </a:ext>
            </a:extLst>
          </p:cNvPr>
          <p:cNvSpPr/>
          <p:nvPr/>
        </p:nvSpPr>
        <p:spPr>
          <a:xfrm>
            <a:off x="1140178" y="2527844"/>
            <a:ext cx="6863644" cy="259645"/>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2" name="Google Shape;972;p83"/>
          <p:cNvSpPr txBox="1">
            <a:spLocks noGrp="1"/>
          </p:cNvSpPr>
          <p:nvPr>
            <p:ph type="title" idx="2"/>
          </p:nvPr>
        </p:nvSpPr>
        <p:spPr>
          <a:xfrm>
            <a:off x="1970100" y="2233950"/>
            <a:ext cx="5203800" cy="67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dirty="0"/>
              <a:t>Thank you</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050" name="Picture 2" descr="The key thing that keeps plane passengers satisfied on international flights">
            <a:extLst>
              <a:ext uri="{FF2B5EF4-FFF2-40B4-BE49-F238E27FC236}">
                <a16:creationId xmlns:a16="http://schemas.microsoft.com/office/drawing/2014/main" id="{DB00CAF9-1994-439F-8890-26557A2D4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27" y="1112760"/>
            <a:ext cx="4664086" cy="3110031"/>
          </a:xfrm>
          <a:prstGeom prst="rect">
            <a:avLst/>
          </a:prstGeom>
          <a:noFill/>
          <a:extLst>
            <a:ext uri="{909E8E84-426E-40DD-AFC4-6F175D3DCCD1}">
              <a14:hiddenFill xmlns:a14="http://schemas.microsoft.com/office/drawing/2010/main">
                <a:solidFill>
                  <a:srgbClr val="FFFFFF"/>
                </a:solidFill>
              </a14:hiddenFill>
            </a:ext>
          </a:extLst>
        </p:spPr>
      </p:pic>
      <p:sp>
        <p:nvSpPr>
          <p:cNvPr id="251" name="Google Shape;251;p39"/>
          <p:cNvSpPr/>
          <p:nvPr/>
        </p:nvSpPr>
        <p:spPr>
          <a:xfrm>
            <a:off x="268" y="187"/>
            <a:ext cx="9143732" cy="5143313"/>
          </a:xfrm>
          <a:custGeom>
            <a:avLst/>
            <a:gdLst/>
            <a:ahLst/>
            <a:cxnLst/>
            <a:rect l="l" t="t" r="r" b="b"/>
            <a:pathLst>
              <a:path w="285474" h="160578" extrusionOk="0">
                <a:moveTo>
                  <a:pt x="40529" y="35354"/>
                </a:moveTo>
                <a:cubicBezTo>
                  <a:pt x="44367" y="35354"/>
                  <a:pt x="48197" y="35782"/>
                  <a:pt x="51653" y="36300"/>
                </a:cubicBezTo>
                <a:cubicBezTo>
                  <a:pt x="64999" y="38298"/>
                  <a:pt x="78015" y="42723"/>
                  <a:pt x="91200" y="45747"/>
                </a:cubicBezTo>
                <a:cubicBezTo>
                  <a:pt x="110139" y="50100"/>
                  <a:pt x="139124" y="51956"/>
                  <a:pt x="146983" y="79477"/>
                </a:cubicBezTo>
                <a:cubicBezTo>
                  <a:pt x="148803" y="85838"/>
                  <a:pt x="149579" y="93867"/>
                  <a:pt x="149990" y="100611"/>
                </a:cubicBezTo>
                <a:cubicBezTo>
                  <a:pt x="150213" y="104304"/>
                  <a:pt x="149936" y="108247"/>
                  <a:pt x="148892" y="111664"/>
                </a:cubicBezTo>
                <a:cubicBezTo>
                  <a:pt x="148187" y="113984"/>
                  <a:pt x="147126" y="116071"/>
                  <a:pt x="145618" y="117677"/>
                </a:cubicBezTo>
                <a:cubicBezTo>
                  <a:pt x="143477" y="119961"/>
                  <a:pt x="140721" y="121013"/>
                  <a:pt x="138009" y="121798"/>
                </a:cubicBezTo>
                <a:cubicBezTo>
                  <a:pt x="127500" y="124840"/>
                  <a:pt x="117008" y="123984"/>
                  <a:pt x="106366" y="124698"/>
                </a:cubicBezTo>
                <a:cubicBezTo>
                  <a:pt x="101745" y="125011"/>
                  <a:pt x="97108" y="125225"/>
                  <a:pt x="92474" y="125225"/>
                </a:cubicBezTo>
                <a:cubicBezTo>
                  <a:pt x="85119" y="125225"/>
                  <a:pt x="77771" y="124687"/>
                  <a:pt x="70503" y="123154"/>
                </a:cubicBezTo>
                <a:cubicBezTo>
                  <a:pt x="47290" y="118257"/>
                  <a:pt x="14416" y="95258"/>
                  <a:pt x="15389" y="59539"/>
                </a:cubicBezTo>
                <a:cubicBezTo>
                  <a:pt x="15932" y="39723"/>
                  <a:pt x="28275" y="35354"/>
                  <a:pt x="40529" y="35354"/>
                </a:cubicBezTo>
                <a:close/>
                <a:moveTo>
                  <a:pt x="0" y="0"/>
                </a:moveTo>
                <a:lnTo>
                  <a:pt x="0" y="160578"/>
                </a:lnTo>
                <a:lnTo>
                  <a:pt x="285473" y="160578"/>
                </a:lnTo>
                <a:lnTo>
                  <a:pt x="285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9"/>
          <p:cNvSpPr/>
          <p:nvPr/>
        </p:nvSpPr>
        <p:spPr>
          <a:xfrm flipH="1">
            <a:off x="381176" y="879000"/>
            <a:ext cx="4501124" cy="2961463"/>
          </a:xfrm>
          <a:custGeom>
            <a:avLst/>
            <a:gdLst/>
            <a:ahLst/>
            <a:cxnLst/>
            <a:rect l="l" t="t" r="r" b="b"/>
            <a:pathLst>
              <a:path w="120062" h="61710" extrusionOk="0">
                <a:moveTo>
                  <a:pt x="97005" y="1"/>
                </a:moveTo>
                <a:cubicBezTo>
                  <a:pt x="93603" y="1"/>
                  <a:pt x="90209" y="298"/>
                  <a:pt x="87147" y="658"/>
                </a:cubicBezTo>
                <a:cubicBezTo>
                  <a:pt x="75346" y="2028"/>
                  <a:pt x="63843" y="5064"/>
                  <a:pt x="52179" y="7141"/>
                </a:cubicBezTo>
                <a:cubicBezTo>
                  <a:pt x="35425" y="10131"/>
                  <a:pt x="9792" y="11386"/>
                  <a:pt x="2853" y="30286"/>
                </a:cubicBezTo>
                <a:cubicBezTo>
                  <a:pt x="1233" y="34668"/>
                  <a:pt x="548" y="40169"/>
                  <a:pt x="206" y="44802"/>
                </a:cubicBezTo>
                <a:cubicBezTo>
                  <a:pt x="0" y="47336"/>
                  <a:pt x="228" y="50052"/>
                  <a:pt x="1164" y="52403"/>
                </a:cubicBezTo>
                <a:cubicBezTo>
                  <a:pt x="1781" y="53978"/>
                  <a:pt x="2739" y="55416"/>
                  <a:pt x="4063" y="56512"/>
                </a:cubicBezTo>
                <a:cubicBezTo>
                  <a:pt x="5958" y="58087"/>
                  <a:pt x="8400" y="58817"/>
                  <a:pt x="10797" y="59342"/>
                </a:cubicBezTo>
                <a:cubicBezTo>
                  <a:pt x="20086" y="61442"/>
                  <a:pt x="29353" y="60849"/>
                  <a:pt x="38780" y="61351"/>
                </a:cubicBezTo>
                <a:cubicBezTo>
                  <a:pt x="42871" y="61563"/>
                  <a:pt x="46976" y="61710"/>
                  <a:pt x="51078" y="61710"/>
                </a:cubicBezTo>
                <a:cubicBezTo>
                  <a:pt x="57574" y="61710"/>
                  <a:pt x="64063" y="61341"/>
                  <a:pt x="70485" y="60278"/>
                </a:cubicBezTo>
                <a:cubicBezTo>
                  <a:pt x="91005" y="56923"/>
                  <a:pt x="120061" y="41128"/>
                  <a:pt x="119217" y="16613"/>
                </a:cubicBezTo>
                <a:cubicBezTo>
                  <a:pt x="118730" y="3014"/>
                  <a:pt x="107830" y="1"/>
                  <a:pt x="97005"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9"/>
          <p:cNvSpPr/>
          <p:nvPr/>
        </p:nvSpPr>
        <p:spPr>
          <a:xfrm>
            <a:off x="4984325" y="0"/>
            <a:ext cx="5051471" cy="1722297"/>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9"/>
          <p:cNvSpPr/>
          <p:nvPr/>
        </p:nvSpPr>
        <p:spPr>
          <a:xfrm rot="5400000">
            <a:off x="79341" y="3623415"/>
            <a:ext cx="1281323" cy="1928794"/>
          </a:xfrm>
          <a:custGeom>
            <a:avLst/>
            <a:gdLst/>
            <a:ahLst/>
            <a:cxnLst/>
            <a:rect l="l" t="t" r="r" b="b"/>
            <a:pathLst>
              <a:path w="37839" h="40938" extrusionOk="0">
                <a:moveTo>
                  <a:pt x="37839" y="0"/>
                </a:moveTo>
                <a:cubicBezTo>
                  <a:pt x="31770" y="767"/>
                  <a:pt x="28951" y="3515"/>
                  <a:pt x="26969" y="11313"/>
                </a:cubicBezTo>
                <a:cubicBezTo>
                  <a:pt x="24991" y="19111"/>
                  <a:pt x="19814" y="21473"/>
                  <a:pt x="9908" y="26266"/>
                </a:cubicBezTo>
                <a:cubicBezTo>
                  <a:pt x="1" y="31059"/>
                  <a:pt x="3737" y="40938"/>
                  <a:pt x="3737" y="40938"/>
                </a:cubicBezTo>
                <a:lnTo>
                  <a:pt x="37839" y="40938"/>
                </a:lnTo>
                <a:lnTo>
                  <a:pt x="37839"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9"/>
          <p:cNvSpPr txBox="1">
            <a:spLocks noGrp="1"/>
          </p:cNvSpPr>
          <p:nvPr>
            <p:ph type="title"/>
          </p:nvPr>
        </p:nvSpPr>
        <p:spPr>
          <a:xfrm>
            <a:off x="5479063" y="1454636"/>
            <a:ext cx="3037200" cy="82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Target:</a:t>
            </a:r>
            <a:endParaRPr dirty="0"/>
          </a:p>
        </p:txBody>
      </p:sp>
      <p:sp>
        <p:nvSpPr>
          <p:cNvPr id="256" name="Google Shape;256;p39"/>
          <p:cNvSpPr txBox="1">
            <a:spLocks noGrp="1"/>
          </p:cNvSpPr>
          <p:nvPr>
            <p:ph type="subTitle" idx="1"/>
          </p:nvPr>
        </p:nvSpPr>
        <p:spPr>
          <a:xfrm>
            <a:off x="5548925" y="2154946"/>
            <a:ext cx="2846400" cy="102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solidFill>
              </a:rPr>
              <a:t>Customer Satisfaction</a:t>
            </a:r>
          </a:p>
        </p:txBody>
      </p:sp>
      <p:sp>
        <p:nvSpPr>
          <p:cNvPr id="10" name="Google Shape;256;p39">
            <a:extLst>
              <a:ext uri="{FF2B5EF4-FFF2-40B4-BE49-F238E27FC236}">
                <a16:creationId xmlns:a16="http://schemas.microsoft.com/office/drawing/2014/main" id="{56E0811D-AC3F-44E4-9B76-BC16BE087B7B}"/>
              </a:ext>
            </a:extLst>
          </p:cNvPr>
          <p:cNvSpPr txBox="1">
            <a:spLocks/>
          </p:cNvSpPr>
          <p:nvPr/>
        </p:nvSpPr>
        <p:spPr>
          <a:xfrm>
            <a:off x="5548925" y="3044991"/>
            <a:ext cx="2846400" cy="102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2"/>
              </a:buClr>
              <a:buSzPts val="2800"/>
              <a:buFont typeface="Sahitya"/>
              <a:buNone/>
              <a:defRPr sz="1600" b="0" i="0" u="none" strike="noStrike" cap="none">
                <a:solidFill>
                  <a:schemeClr val="dk2"/>
                </a:solidFill>
                <a:latin typeface="Sahitya"/>
                <a:ea typeface="Sahitya"/>
                <a:cs typeface="Sahitya"/>
                <a:sym typeface="Sahitya"/>
              </a:defRPr>
            </a:lvl1pPr>
            <a:lvl2pPr marL="914400" marR="0" lvl="1" indent="-323850" algn="l"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2pPr>
            <a:lvl3pPr marL="1371600" marR="0" lvl="2" indent="-323850" algn="l"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3pPr>
            <a:lvl4pPr marL="1828800" marR="0" lvl="3" indent="-323850" algn="l"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4pPr>
            <a:lvl5pPr marL="2286000" marR="0" lvl="4" indent="-323850" algn="l"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5pPr>
            <a:lvl6pPr marL="2743200" marR="0" lvl="5" indent="-323850" algn="l"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6pPr>
            <a:lvl7pPr marL="3200400" marR="0" lvl="6" indent="-323850" algn="l"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7pPr>
            <a:lvl8pPr marL="3657600" marR="0" lvl="7" indent="-323850" algn="l"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8pPr>
            <a:lvl9pPr marL="4114800" marR="0" lvl="8" indent="-323850" algn="l" rtl="0">
              <a:lnSpc>
                <a:spcPct val="100000"/>
              </a:lnSpc>
              <a:spcBef>
                <a:spcPts val="0"/>
              </a:spcBef>
              <a:spcAft>
                <a:spcPts val="0"/>
              </a:spcAft>
              <a:buClr>
                <a:schemeClr val="dk2"/>
              </a:buClr>
              <a:buSzPts val="2800"/>
              <a:buFont typeface="Sahitya"/>
              <a:buNone/>
              <a:defRPr sz="2800" b="0" i="0" u="none" strike="noStrike" cap="none">
                <a:solidFill>
                  <a:schemeClr val="dk2"/>
                </a:solidFill>
                <a:latin typeface="Sahitya"/>
                <a:ea typeface="Sahitya"/>
                <a:cs typeface="Sahitya"/>
                <a:sym typeface="Sahitya"/>
              </a:defRPr>
            </a:lvl9pPr>
          </a:lstStyle>
          <a:p>
            <a:pPr marL="0" indent="0" algn="l"/>
            <a:r>
              <a:rPr lang="en" sz="1800" dirty="0">
                <a:solidFill>
                  <a:schemeClr val="tx1"/>
                </a:solidFill>
                <a:latin typeface="Sahitya" panose="020B0604020202020204" charset="0"/>
                <a:cs typeface="Sahitya" panose="020B0604020202020204" charset="0"/>
              </a:rPr>
              <a:t>Satisfied </a:t>
            </a:r>
          </a:p>
          <a:p>
            <a:pPr marL="0" indent="0" algn="l"/>
            <a:r>
              <a:rPr lang="en-ID" sz="1800" b="0" i="0" dirty="0">
                <a:solidFill>
                  <a:schemeClr val="tx1"/>
                </a:solidFill>
                <a:effectLst/>
                <a:latin typeface="Sahitya" panose="020B0604020202020204" charset="0"/>
                <a:cs typeface="Sahitya" panose="020B0604020202020204" charset="0"/>
              </a:rPr>
              <a:t>neutral or dissatisfaction</a:t>
            </a:r>
            <a:endParaRPr lang="en" sz="1800" dirty="0">
              <a:solidFill>
                <a:schemeClr val="tx1"/>
              </a:solidFill>
              <a:latin typeface="Sahitya" panose="020B0604020202020204" charset="0"/>
              <a:cs typeface="Sahitya" panose="020B0604020202020204" charset="0"/>
            </a:endParaRPr>
          </a:p>
        </p:txBody>
      </p:sp>
      <p:pic>
        <p:nvPicPr>
          <p:cNvPr id="2052" name="Picture 4" descr="Get Free Digital Training Worth $147 - Black Checklist Icon Png Clipart -  Large Size Png Image - PikPng">
            <a:extLst>
              <a:ext uri="{FF2B5EF4-FFF2-40B4-BE49-F238E27FC236}">
                <a16:creationId xmlns:a16="http://schemas.microsoft.com/office/drawing/2014/main" id="{D6EFA89D-671E-416C-A3CD-65880453B9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9567" y="3264453"/>
            <a:ext cx="247178" cy="23499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ross Png Icon #216612 - Free Icons Library">
            <a:extLst>
              <a:ext uri="{FF2B5EF4-FFF2-40B4-BE49-F238E27FC236}">
                <a16:creationId xmlns:a16="http://schemas.microsoft.com/office/drawing/2014/main" id="{2E517B89-9E46-4BA6-8F7C-97922C5946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0921" y="3598947"/>
            <a:ext cx="189794" cy="189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5"/>
          <p:cNvSpPr txBox="1">
            <a:spLocks noGrp="1"/>
          </p:cNvSpPr>
          <p:nvPr>
            <p:ph type="title"/>
          </p:nvPr>
        </p:nvSpPr>
        <p:spPr>
          <a:xfrm>
            <a:off x="866755" y="753984"/>
            <a:ext cx="77085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Business Problem</a:t>
            </a:r>
            <a:endParaRPr dirty="0"/>
          </a:p>
        </p:txBody>
      </p:sp>
      <p:sp>
        <p:nvSpPr>
          <p:cNvPr id="339" name="Google Shape;339;p45"/>
          <p:cNvSpPr txBox="1">
            <a:spLocks noGrp="1"/>
          </p:cNvSpPr>
          <p:nvPr>
            <p:ph type="body" idx="1"/>
          </p:nvPr>
        </p:nvSpPr>
        <p:spPr>
          <a:xfrm>
            <a:off x="4413956" y="1758025"/>
            <a:ext cx="4055200" cy="2845500"/>
          </a:xfrm>
          <a:prstGeom prst="rect">
            <a:avLst/>
          </a:prstGeom>
        </p:spPr>
        <p:txBody>
          <a:bodyPr spcFirstLastPara="1" wrap="square" lIns="91425" tIns="91425" rIns="91425" bIns="91425" anchor="t" anchorCtr="0">
            <a:noAutofit/>
          </a:bodyPr>
          <a:lstStyle/>
          <a:p>
            <a:pPr marL="127000" indent="0" algn="just">
              <a:lnSpc>
                <a:spcPts val="1800"/>
              </a:lnSpc>
              <a:buNone/>
            </a:pPr>
            <a:r>
              <a:rPr lang="en-US" sz="1200" b="0" i="0" dirty="0">
                <a:solidFill>
                  <a:schemeClr val="tx1"/>
                </a:solidFill>
                <a:effectLst/>
                <a:latin typeface="Sahitya" panose="020B0604020202020204" charset="0"/>
                <a:cs typeface="Sahitya" panose="020B0604020202020204" charset="0"/>
              </a:rPr>
              <a:t>From the pie chart, we can see the customer that feels Neutral or Dissatisfied is a lot more than the satisfied ones. So, this is becoming a problem for the airline company.</a:t>
            </a:r>
          </a:p>
          <a:p>
            <a:pPr marL="127000" indent="0" algn="l">
              <a:lnSpc>
                <a:spcPts val="1800"/>
              </a:lnSpc>
              <a:buNone/>
            </a:pPr>
            <a:r>
              <a:rPr lang="en-US" sz="1200" b="0" i="0" dirty="0">
                <a:solidFill>
                  <a:schemeClr val="tx1"/>
                </a:solidFill>
                <a:effectLst/>
                <a:latin typeface="Sahitya" panose="020B0604020202020204" charset="0"/>
                <a:cs typeface="Sahitya" panose="020B0604020202020204" charset="0"/>
              </a:rPr>
              <a:t>Business Question:</a:t>
            </a:r>
          </a:p>
          <a:p>
            <a:pPr marL="127000" indent="0" algn="l">
              <a:lnSpc>
                <a:spcPts val="1800"/>
              </a:lnSpc>
              <a:buNone/>
            </a:pPr>
            <a:endParaRPr lang="en-US" sz="1200" b="0" i="0" dirty="0">
              <a:solidFill>
                <a:schemeClr val="tx1"/>
              </a:solidFill>
              <a:effectLst/>
              <a:latin typeface="Sahitya" panose="020B0604020202020204" charset="0"/>
              <a:cs typeface="Sahitya" panose="020B0604020202020204" charset="0"/>
            </a:endParaRPr>
          </a:p>
          <a:p>
            <a:pPr algn="l">
              <a:lnSpc>
                <a:spcPts val="1800"/>
              </a:lnSpc>
              <a:buFont typeface="+mj-lt"/>
              <a:buAutoNum type="arabicPeriod"/>
            </a:pPr>
            <a:r>
              <a:rPr lang="en-US" sz="1200" b="0" i="0" dirty="0">
                <a:solidFill>
                  <a:schemeClr val="tx1"/>
                </a:solidFill>
                <a:effectLst/>
                <a:latin typeface="Sahitya" panose="020B0604020202020204" charset="0"/>
                <a:cs typeface="Sahitya" panose="020B0604020202020204" charset="0"/>
              </a:rPr>
              <a:t>What features that gave the biggest impact on customers satisfaction?</a:t>
            </a:r>
          </a:p>
          <a:p>
            <a:pPr algn="l">
              <a:lnSpc>
                <a:spcPts val="1800"/>
              </a:lnSpc>
              <a:buFont typeface="+mj-lt"/>
              <a:buAutoNum type="arabicPeriod"/>
            </a:pPr>
            <a:r>
              <a:rPr lang="en-US" sz="1200" b="0" i="0" dirty="0">
                <a:solidFill>
                  <a:schemeClr val="tx1"/>
                </a:solidFill>
                <a:effectLst/>
                <a:latin typeface="Sahitya" panose="020B0604020202020204" charset="0"/>
                <a:cs typeface="Sahitya" panose="020B0604020202020204" charset="0"/>
              </a:rPr>
              <a:t>How do features relate to each other, especially the satisfaction?</a:t>
            </a:r>
          </a:p>
          <a:p>
            <a:pPr algn="l">
              <a:lnSpc>
                <a:spcPts val="1800"/>
              </a:lnSpc>
              <a:buFont typeface="+mj-lt"/>
              <a:buAutoNum type="arabicPeriod"/>
            </a:pPr>
            <a:r>
              <a:rPr lang="en-US" sz="1200" b="0" i="0" dirty="0">
                <a:solidFill>
                  <a:schemeClr val="tx1"/>
                </a:solidFill>
                <a:effectLst/>
                <a:latin typeface="Sahitya" panose="020B0604020202020204" charset="0"/>
                <a:cs typeface="Sahitya" panose="020B0604020202020204" charset="0"/>
              </a:rPr>
              <a:t>How to improve customers satisfaction?</a:t>
            </a:r>
          </a:p>
        </p:txBody>
      </p:sp>
      <p:sp>
        <p:nvSpPr>
          <p:cNvPr id="4" name="Google Shape;225;p37">
            <a:extLst>
              <a:ext uri="{FF2B5EF4-FFF2-40B4-BE49-F238E27FC236}">
                <a16:creationId xmlns:a16="http://schemas.microsoft.com/office/drawing/2014/main" id="{9406B82E-DB50-43A6-925F-57DA585DE302}"/>
              </a:ext>
            </a:extLst>
          </p:cNvPr>
          <p:cNvSpPr/>
          <p:nvPr/>
        </p:nvSpPr>
        <p:spPr>
          <a:xfrm>
            <a:off x="2401839" y="753984"/>
            <a:ext cx="540909" cy="470299"/>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39;p37">
            <a:extLst>
              <a:ext uri="{FF2B5EF4-FFF2-40B4-BE49-F238E27FC236}">
                <a16:creationId xmlns:a16="http://schemas.microsoft.com/office/drawing/2014/main" id="{72759906-36B5-4A1A-8195-BE1E64A5BDDF}"/>
              </a:ext>
            </a:extLst>
          </p:cNvPr>
          <p:cNvSpPr txBox="1">
            <a:spLocks/>
          </p:cNvSpPr>
          <p:nvPr/>
        </p:nvSpPr>
        <p:spPr>
          <a:xfrm>
            <a:off x="2383144" y="803403"/>
            <a:ext cx="603600" cy="44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Playfair Display"/>
              <a:buNone/>
              <a:defRPr sz="3000" b="0" i="0" u="none" strike="noStrike" cap="none">
                <a:solidFill>
                  <a:schemeClr val="dk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r>
              <a:rPr lang="en" dirty="0"/>
              <a:t>2</a:t>
            </a:r>
          </a:p>
        </p:txBody>
      </p:sp>
      <p:pic>
        <p:nvPicPr>
          <p:cNvPr id="3074" name="Picture 2">
            <a:extLst>
              <a:ext uri="{FF2B5EF4-FFF2-40B4-BE49-F238E27FC236}">
                <a16:creationId xmlns:a16="http://schemas.microsoft.com/office/drawing/2014/main" id="{67E99F18-1307-415D-8C57-7743C3431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078" y="1619394"/>
            <a:ext cx="2984131" cy="29841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67"/>
          <p:cNvSpPr txBox="1">
            <a:spLocks noGrp="1"/>
          </p:cNvSpPr>
          <p:nvPr>
            <p:ph type="title"/>
          </p:nvPr>
        </p:nvSpPr>
        <p:spPr>
          <a:xfrm>
            <a:off x="2027527" y="536359"/>
            <a:ext cx="7717500" cy="6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Preparation</a:t>
            </a:r>
            <a:endParaRPr dirty="0"/>
          </a:p>
        </p:txBody>
      </p:sp>
      <p:sp>
        <p:nvSpPr>
          <p:cNvPr id="629" name="Google Shape;629;p67"/>
          <p:cNvSpPr txBox="1"/>
          <p:nvPr/>
        </p:nvSpPr>
        <p:spPr>
          <a:xfrm>
            <a:off x="571590" y="3047226"/>
            <a:ext cx="1952891" cy="1208120"/>
          </a:xfrm>
          <a:prstGeom prst="rect">
            <a:avLst/>
          </a:prstGeom>
          <a:noFill/>
          <a:ln>
            <a:noFill/>
          </a:ln>
        </p:spPr>
        <p:txBody>
          <a:bodyPr spcFirstLastPara="1" wrap="square" lIns="91425" tIns="91425" rIns="91425" bIns="91425" anchor="ctr" anchorCtr="0">
            <a:noAutofit/>
          </a:bodyPr>
          <a:lstStyle/>
          <a:p>
            <a:pPr algn="ctr"/>
            <a:r>
              <a:rPr lang="en-US" sz="1600" b="0" i="0" dirty="0">
                <a:solidFill>
                  <a:schemeClr val="tx1"/>
                </a:solidFill>
                <a:effectLst/>
                <a:latin typeface="Sahitya" panose="020B0604020202020204" charset="0"/>
                <a:cs typeface="Sahitya" panose="020B0604020202020204" charset="0"/>
              </a:rPr>
              <a:t>Drop First and Second row because it's useless</a:t>
            </a:r>
          </a:p>
        </p:txBody>
      </p:sp>
      <p:cxnSp>
        <p:nvCxnSpPr>
          <p:cNvPr id="633" name="Google Shape;633;p67"/>
          <p:cNvCxnSpPr>
            <a:cxnSpLocks/>
          </p:cNvCxnSpPr>
          <p:nvPr/>
        </p:nvCxnSpPr>
        <p:spPr>
          <a:xfrm rot="10800000">
            <a:off x="1500725" y="2464026"/>
            <a:ext cx="0" cy="583200"/>
          </a:xfrm>
          <a:prstGeom prst="straightConnector1">
            <a:avLst/>
          </a:prstGeom>
          <a:noFill/>
          <a:ln w="9525" cap="flat" cmpd="sng">
            <a:solidFill>
              <a:schemeClr val="dk2"/>
            </a:solidFill>
            <a:prstDash val="solid"/>
            <a:round/>
            <a:headEnd type="oval" w="med" len="med"/>
            <a:tailEnd type="none" w="med" len="med"/>
          </a:ln>
        </p:spPr>
      </p:cxnSp>
      <p:cxnSp>
        <p:nvCxnSpPr>
          <p:cNvPr id="635" name="Google Shape;635;p67"/>
          <p:cNvCxnSpPr/>
          <p:nvPr/>
        </p:nvCxnSpPr>
        <p:spPr>
          <a:xfrm rot="10800000">
            <a:off x="3548238" y="2464026"/>
            <a:ext cx="0" cy="583200"/>
          </a:xfrm>
          <a:prstGeom prst="straightConnector1">
            <a:avLst/>
          </a:prstGeom>
          <a:noFill/>
          <a:ln w="9525" cap="flat" cmpd="sng">
            <a:solidFill>
              <a:schemeClr val="dk2"/>
            </a:solidFill>
            <a:prstDash val="solid"/>
            <a:round/>
            <a:headEnd type="oval" w="med" len="med"/>
            <a:tailEnd type="none" w="med" len="med"/>
          </a:ln>
        </p:spPr>
      </p:cxnSp>
      <p:cxnSp>
        <p:nvCxnSpPr>
          <p:cNvPr id="637" name="Google Shape;637;p67"/>
          <p:cNvCxnSpPr/>
          <p:nvPr/>
        </p:nvCxnSpPr>
        <p:spPr>
          <a:xfrm rot="10800000">
            <a:off x="5595750" y="2464026"/>
            <a:ext cx="0" cy="583200"/>
          </a:xfrm>
          <a:prstGeom prst="straightConnector1">
            <a:avLst/>
          </a:prstGeom>
          <a:noFill/>
          <a:ln w="9525" cap="flat" cmpd="sng">
            <a:solidFill>
              <a:schemeClr val="dk2"/>
            </a:solidFill>
            <a:prstDash val="solid"/>
            <a:round/>
            <a:headEnd type="oval" w="med" len="med"/>
            <a:tailEnd type="none" w="med" len="med"/>
          </a:ln>
        </p:spPr>
      </p:cxnSp>
      <p:cxnSp>
        <p:nvCxnSpPr>
          <p:cNvPr id="638" name="Google Shape;638;p67"/>
          <p:cNvCxnSpPr/>
          <p:nvPr/>
        </p:nvCxnSpPr>
        <p:spPr>
          <a:xfrm rot="10800000">
            <a:off x="7643250" y="2464026"/>
            <a:ext cx="0" cy="583200"/>
          </a:xfrm>
          <a:prstGeom prst="straightConnector1">
            <a:avLst/>
          </a:prstGeom>
          <a:noFill/>
          <a:ln w="9525" cap="flat" cmpd="sng">
            <a:solidFill>
              <a:schemeClr val="dk2"/>
            </a:solidFill>
            <a:prstDash val="solid"/>
            <a:round/>
            <a:headEnd type="oval" w="med" len="med"/>
            <a:tailEnd type="none" w="med" len="med"/>
          </a:ln>
        </p:spPr>
      </p:cxnSp>
      <p:sp>
        <p:nvSpPr>
          <p:cNvPr id="640" name="Google Shape;640;p67"/>
          <p:cNvSpPr txBox="1"/>
          <p:nvPr/>
        </p:nvSpPr>
        <p:spPr>
          <a:xfrm>
            <a:off x="2294219" y="1788776"/>
            <a:ext cx="3189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2"/>
                </a:solidFill>
                <a:latin typeface="Sahitya"/>
                <a:ea typeface="Sahitya"/>
                <a:cs typeface="Sahitya"/>
                <a:sym typeface="Sahitya"/>
              </a:rPr>
              <a:t>&gt;</a:t>
            </a:r>
            <a:endParaRPr sz="1500">
              <a:solidFill>
                <a:schemeClr val="dk2"/>
              </a:solidFill>
              <a:latin typeface="Sahitya"/>
              <a:ea typeface="Sahitya"/>
              <a:cs typeface="Sahitya"/>
              <a:sym typeface="Sahitya"/>
            </a:endParaRPr>
          </a:p>
        </p:txBody>
      </p:sp>
      <p:sp>
        <p:nvSpPr>
          <p:cNvPr id="641" name="Google Shape;641;p67"/>
          <p:cNvSpPr txBox="1"/>
          <p:nvPr/>
        </p:nvSpPr>
        <p:spPr>
          <a:xfrm>
            <a:off x="4412506" y="1788776"/>
            <a:ext cx="3189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2"/>
                </a:solidFill>
                <a:latin typeface="Sahitya"/>
                <a:ea typeface="Sahitya"/>
                <a:cs typeface="Sahitya"/>
                <a:sym typeface="Sahitya"/>
              </a:rPr>
              <a:t>&gt;</a:t>
            </a:r>
            <a:endParaRPr sz="1500">
              <a:solidFill>
                <a:schemeClr val="dk2"/>
              </a:solidFill>
              <a:latin typeface="Sahitya"/>
              <a:ea typeface="Sahitya"/>
              <a:cs typeface="Sahitya"/>
              <a:sym typeface="Sahitya"/>
            </a:endParaRPr>
          </a:p>
        </p:txBody>
      </p:sp>
      <p:sp>
        <p:nvSpPr>
          <p:cNvPr id="642" name="Google Shape;642;p67"/>
          <p:cNvSpPr txBox="1"/>
          <p:nvPr/>
        </p:nvSpPr>
        <p:spPr>
          <a:xfrm>
            <a:off x="6460019" y="1788776"/>
            <a:ext cx="3189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2"/>
                </a:solidFill>
                <a:latin typeface="Sahitya"/>
                <a:ea typeface="Sahitya"/>
                <a:cs typeface="Sahitya"/>
                <a:sym typeface="Sahitya"/>
              </a:rPr>
              <a:t>&gt;</a:t>
            </a:r>
            <a:endParaRPr sz="1500">
              <a:solidFill>
                <a:schemeClr val="dk2"/>
              </a:solidFill>
              <a:latin typeface="Sahitya"/>
              <a:ea typeface="Sahitya"/>
              <a:cs typeface="Sahitya"/>
              <a:sym typeface="Sahitya"/>
            </a:endParaRPr>
          </a:p>
        </p:txBody>
      </p:sp>
      <p:grpSp>
        <p:nvGrpSpPr>
          <p:cNvPr id="643" name="Google Shape;643;p67"/>
          <p:cNvGrpSpPr/>
          <p:nvPr/>
        </p:nvGrpSpPr>
        <p:grpSpPr>
          <a:xfrm>
            <a:off x="1143229" y="1706552"/>
            <a:ext cx="714922" cy="621597"/>
            <a:chOff x="1143229" y="1554152"/>
            <a:chExt cx="714922" cy="621597"/>
          </a:xfrm>
        </p:grpSpPr>
        <p:grpSp>
          <p:nvGrpSpPr>
            <p:cNvPr id="644" name="Google Shape;644;p67"/>
            <p:cNvGrpSpPr/>
            <p:nvPr/>
          </p:nvGrpSpPr>
          <p:grpSpPr>
            <a:xfrm>
              <a:off x="1143229" y="1554152"/>
              <a:ext cx="714922" cy="621597"/>
              <a:chOff x="1143229" y="2103476"/>
              <a:chExt cx="714922" cy="621597"/>
            </a:xfrm>
          </p:grpSpPr>
          <p:sp>
            <p:nvSpPr>
              <p:cNvPr id="645" name="Google Shape;645;p67"/>
              <p:cNvSpPr/>
              <p:nvPr/>
            </p:nvSpPr>
            <p:spPr>
              <a:xfrm>
                <a:off x="1143229" y="2103476"/>
                <a:ext cx="714922" cy="621597"/>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 name="Google Shape;646;p67"/>
              <p:cNvGrpSpPr/>
              <p:nvPr/>
            </p:nvGrpSpPr>
            <p:grpSpPr>
              <a:xfrm>
                <a:off x="1334726" y="2274143"/>
                <a:ext cx="331993" cy="331993"/>
                <a:chOff x="870939" y="2439293"/>
                <a:chExt cx="331993" cy="331993"/>
              </a:xfrm>
            </p:grpSpPr>
            <p:sp>
              <p:nvSpPr>
                <p:cNvPr id="647" name="Google Shape;647;p67"/>
                <p:cNvSpPr/>
                <p:nvPr/>
              </p:nvSpPr>
              <p:spPr>
                <a:xfrm>
                  <a:off x="870939" y="2439293"/>
                  <a:ext cx="331993" cy="331993"/>
                </a:xfrm>
                <a:custGeom>
                  <a:avLst/>
                  <a:gdLst/>
                  <a:ahLst/>
                  <a:cxnLst/>
                  <a:rect l="l" t="t" r="r" b="b"/>
                  <a:pathLst>
                    <a:path w="10431" h="10431" extrusionOk="0">
                      <a:moveTo>
                        <a:pt x="9490" y="298"/>
                      </a:moveTo>
                      <a:cubicBezTo>
                        <a:pt x="9835" y="298"/>
                        <a:pt x="10121" y="584"/>
                        <a:pt x="10121" y="917"/>
                      </a:cubicBezTo>
                      <a:lnTo>
                        <a:pt x="10121" y="9513"/>
                      </a:lnTo>
                      <a:cubicBezTo>
                        <a:pt x="10121" y="9847"/>
                        <a:pt x="9835" y="10132"/>
                        <a:pt x="9490" y="10132"/>
                      </a:cubicBezTo>
                      <a:lnTo>
                        <a:pt x="7037" y="10132"/>
                      </a:lnTo>
                      <a:lnTo>
                        <a:pt x="7037" y="9156"/>
                      </a:lnTo>
                      <a:cubicBezTo>
                        <a:pt x="7037" y="9055"/>
                        <a:pt x="6960" y="9004"/>
                        <a:pt x="6883" y="9004"/>
                      </a:cubicBezTo>
                      <a:cubicBezTo>
                        <a:pt x="6805" y="9004"/>
                        <a:pt x="6728" y="9055"/>
                        <a:pt x="6728" y="9156"/>
                      </a:cubicBezTo>
                      <a:lnTo>
                        <a:pt x="6728" y="10132"/>
                      </a:lnTo>
                      <a:lnTo>
                        <a:pt x="3644" y="10132"/>
                      </a:lnTo>
                      <a:lnTo>
                        <a:pt x="3644" y="298"/>
                      </a:lnTo>
                      <a:lnTo>
                        <a:pt x="6728" y="298"/>
                      </a:lnTo>
                      <a:lnTo>
                        <a:pt x="6728" y="8347"/>
                      </a:lnTo>
                      <a:cubicBezTo>
                        <a:pt x="6728" y="8442"/>
                        <a:pt x="6805" y="8489"/>
                        <a:pt x="6883" y="8489"/>
                      </a:cubicBezTo>
                      <a:cubicBezTo>
                        <a:pt x="6960" y="8489"/>
                        <a:pt x="7037" y="8442"/>
                        <a:pt x="7037" y="8347"/>
                      </a:cubicBezTo>
                      <a:lnTo>
                        <a:pt x="7037" y="298"/>
                      </a:lnTo>
                      <a:close/>
                      <a:moveTo>
                        <a:pt x="918" y="0"/>
                      </a:moveTo>
                      <a:cubicBezTo>
                        <a:pt x="417" y="0"/>
                        <a:pt x="1" y="417"/>
                        <a:pt x="1" y="917"/>
                      </a:cubicBezTo>
                      <a:lnTo>
                        <a:pt x="1" y="2096"/>
                      </a:lnTo>
                      <a:cubicBezTo>
                        <a:pt x="1" y="2191"/>
                        <a:pt x="78" y="2239"/>
                        <a:pt x="156" y="2239"/>
                      </a:cubicBezTo>
                      <a:cubicBezTo>
                        <a:pt x="233" y="2239"/>
                        <a:pt x="310" y="2191"/>
                        <a:pt x="310" y="2096"/>
                      </a:cubicBezTo>
                      <a:lnTo>
                        <a:pt x="310" y="917"/>
                      </a:lnTo>
                      <a:cubicBezTo>
                        <a:pt x="310" y="584"/>
                        <a:pt x="596" y="298"/>
                        <a:pt x="941" y="298"/>
                      </a:cubicBezTo>
                      <a:lnTo>
                        <a:pt x="3394" y="298"/>
                      </a:lnTo>
                      <a:lnTo>
                        <a:pt x="3394" y="10132"/>
                      </a:lnTo>
                      <a:lnTo>
                        <a:pt x="941" y="10132"/>
                      </a:lnTo>
                      <a:cubicBezTo>
                        <a:pt x="596" y="10132"/>
                        <a:pt x="310" y="9847"/>
                        <a:pt x="310" y="9513"/>
                      </a:cubicBezTo>
                      <a:lnTo>
                        <a:pt x="310" y="2965"/>
                      </a:lnTo>
                      <a:cubicBezTo>
                        <a:pt x="310" y="2864"/>
                        <a:pt x="233" y="2813"/>
                        <a:pt x="156" y="2813"/>
                      </a:cubicBezTo>
                      <a:cubicBezTo>
                        <a:pt x="78" y="2813"/>
                        <a:pt x="1" y="2864"/>
                        <a:pt x="1" y="2965"/>
                      </a:cubicBezTo>
                      <a:lnTo>
                        <a:pt x="1" y="9513"/>
                      </a:lnTo>
                      <a:cubicBezTo>
                        <a:pt x="1" y="10013"/>
                        <a:pt x="417" y="10430"/>
                        <a:pt x="918" y="10430"/>
                      </a:cubicBezTo>
                      <a:lnTo>
                        <a:pt x="9514" y="10430"/>
                      </a:lnTo>
                      <a:cubicBezTo>
                        <a:pt x="10014" y="10430"/>
                        <a:pt x="10431" y="10013"/>
                        <a:pt x="10431" y="9513"/>
                      </a:cubicBezTo>
                      <a:lnTo>
                        <a:pt x="10431" y="917"/>
                      </a:lnTo>
                      <a:cubicBezTo>
                        <a:pt x="10431" y="417"/>
                        <a:pt x="10014" y="0"/>
                        <a:pt x="95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7"/>
                <p:cNvSpPr/>
                <p:nvPr/>
              </p:nvSpPr>
              <p:spPr>
                <a:xfrm>
                  <a:off x="908463" y="2696969"/>
                  <a:ext cx="41726" cy="41726"/>
                </a:xfrm>
                <a:custGeom>
                  <a:avLst/>
                  <a:gdLst/>
                  <a:ahLst/>
                  <a:cxnLst/>
                  <a:rect l="l" t="t" r="r" b="b"/>
                  <a:pathLst>
                    <a:path w="1311" h="1311" extrusionOk="0">
                      <a:moveTo>
                        <a:pt x="673" y="309"/>
                      </a:moveTo>
                      <a:cubicBezTo>
                        <a:pt x="844" y="309"/>
                        <a:pt x="989" y="471"/>
                        <a:pt x="989" y="655"/>
                      </a:cubicBezTo>
                      <a:cubicBezTo>
                        <a:pt x="989" y="846"/>
                        <a:pt x="846" y="1001"/>
                        <a:pt x="655" y="1001"/>
                      </a:cubicBezTo>
                      <a:cubicBezTo>
                        <a:pt x="453" y="1001"/>
                        <a:pt x="310" y="846"/>
                        <a:pt x="310" y="655"/>
                      </a:cubicBezTo>
                      <a:cubicBezTo>
                        <a:pt x="310" y="465"/>
                        <a:pt x="453" y="310"/>
                        <a:pt x="655" y="310"/>
                      </a:cubicBezTo>
                      <a:cubicBezTo>
                        <a:pt x="661" y="310"/>
                        <a:pt x="667" y="309"/>
                        <a:pt x="673" y="309"/>
                      </a:cubicBezTo>
                      <a:close/>
                      <a:moveTo>
                        <a:pt x="655" y="0"/>
                      </a:moveTo>
                      <a:cubicBezTo>
                        <a:pt x="274" y="0"/>
                        <a:pt x="0" y="286"/>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7"/>
                <p:cNvSpPr/>
                <p:nvPr/>
              </p:nvSpPr>
              <p:spPr>
                <a:xfrm>
                  <a:off x="1015690" y="2696969"/>
                  <a:ext cx="41726" cy="41726"/>
                </a:xfrm>
                <a:custGeom>
                  <a:avLst/>
                  <a:gdLst/>
                  <a:ahLst/>
                  <a:cxnLst/>
                  <a:rect l="l" t="t" r="r" b="b"/>
                  <a:pathLst>
                    <a:path w="1311" h="1311" extrusionOk="0">
                      <a:moveTo>
                        <a:pt x="656" y="310"/>
                      </a:moveTo>
                      <a:cubicBezTo>
                        <a:pt x="858" y="310"/>
                        <a:pt x="1001" y="465"/>
                        <a:pt x="1001" y="655"/>
                      </a:cubicBezTo>
                      <a:cubicBezTo>
                        <a:pt x="1001" y="846"/>
                        <a:pt x="858" y="1001"/>
                        <a:pt x="656" y="1001"/>
                      </a:cubicBezTo>
                      <a:cubicBezTo>
                        <a:pt x="465" y="1001"/>
                        <a:pt x="322" y="846"/>
                        <a:pt x="322" y="655"/>
                      </a:cubicBezTo>
                      <a:cubicBezTo>
                        <a:pt x="322" y="465"/>
                        <a:pt x="465" y="310"/>
                        <a:pt x="656" y="310"/>
                      </a:cubicBezTo>
                      <a:close/>
                      <a:moveTo>
                        <a:pt x="656" y="0"/>
                      </a:moveTo>
                      <a:cubicBezTo>
                        <a:pt x="299" y="0"/>
                        <a:pt x="1" y="298"/>
                        <a:pt x="1" y="655"/>
                      </a:cubicBezTo>
                      <a:cubicBezTo>
                        <a:pt x="1" y="1012"/>
                        <a:pt x="299" y="1310"/>
                        <a:pt x="656" y="1310"/>
                      </a:cubicBezTo>
                      <a:cubicBezTo>
                        <a:pt x="1013" y="1310"/>
                        <a:pt x="1311" y="1012"/>
                        <a:pt x="1311" y="655"/>
                      </a:cubicBezTo>
                      <a:cubicBezTo>
                        <a:pt x="1311" y="298"/>
                        <a:pt x="1013" y="0"/>
                        <a:pt x="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7"/>
                <p:cNvSpPr/>
                <p:nvPr/>
              </p:nvSpPr>
              <p:spPr>
                <a:xfrm>
                  <a:off x="1122567" y="2696969"/>
                  <a:ext cx="41726" cy="41726"/>
                </a:xfrm>
                <a:custGeom>
                  <a:avLst/>
                  <a:gdLst/>
                  <a:ahLst/>
                  <a:cxnLst/>
                  <a:rect l="l" t="t" r="r" b="b"/>
                  <a:pathLst>
                    <a:path w="1311" h="1311" extrusionOk="0">
                      <a:moveTo>
                        <a:pt x="655" y="310"/>
                      </a:moveTo>
                      <a:cubicBezTo>
                        <a:pt x="846" y="310"/>
                        <a:pt x="989" y="465"/>
                        <a:pt x="989" y="655"/>
                      </a:cubicBezTo>
                      <a:cubicBezTo>
                        <a:pt x="989" y="846"/>
                        <a:pt x="846" y="1001"/>
                        <a:pt x="655" y="1001"/>
                      </a:cubicBezTo>
                      <a:cubicBezTo>
                        <a:pt x="453" y="1001"/>
                        <a:pt x="310" y="846"/>
                        <a:pt x="310" y="655"/>
                      </a:cubicBezTo>
                      <a:cubicBezTo>
                        <a:pt x="310" y="465"/>
                        <a:pt x="453" y="310"/>
                        <a:pt x="655" y="310"/>
                      </a:cubicBezTo>
                      <a:close/>
                      <a:moveTo>
                        <a:pt x="655" y="0"/>
                      </a:moveTo>
                      <a:cubicBezTo>
                        <a:pt x="298" y="0"/>
                        <a:pt x="0" y="298"/>
                        <a:pt x="0" y="655"/>
                      </a:cubicBezTo>
                      <a:cubicBezTo>
                        <a:pt x="0" y="1012"/>
                        <a:pt x="298" y="1310"/>
                        <a:pt x="655" y="1310"/>
                      </a:cubicBezTo>
                      <a:cubicBezTo>
                        <a:pt x="1013" y="1310"/>
                        <a:pt x="1310" y="1012"/>
                        <a:pt x="1310" y="655"/>
                      </a:cubicBezTo>
                      <a:cubicBezTo>
                        <a:pt x="1310" y="298"/>
                        <a:pt x="1013" y="0"/>
                        <a:pt x="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7"/>
                <p:cNvSpPr/>
                <p:nvPr/>
              </p:nvSpPr>
              <p:spPr>
                <a:xfrm>
                  <a:off x="913015"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7"/>
                <p:cNvSpPr/>
                <p:nvPr/>
              </p:nvSpPr>
              <p:spPr>
                <a:xfrm>
                  <a:off x="913015"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7"/>
                <p:cNvSpPr/>
                <p:nvPr/>
              </p:nvSpPr>
              <p:spPr>
                <a:xfrm>
                  <a:off x="913015"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7"/>
                <p:cNvSpPr/>
                <p:nvPr/>
              </p:nvSpPr>
              <p:spPr>
                <a:xfrm>
                  <a:off x="894428" y="2474908"/>
                  <a:ext cx="69384" cy="167508"/>
                </a:xfrm>
                <a:custGeom>
                  <a:avLst/>
                  <a:gdLst/>
                  <a:ahLst/>
                  <a:cxnLst/>
                  <a:rect l="l" t="t" r="r" b="b"/>
                  <a:pathLst>
                    <a:path w="2180" h="5263" extrusionOk="0">
                      <a:moveTo>
                        <a:pt x="1870" y="298"/>
                      </a:moveTo>
                      <a:lnTo>
                        <a:pt x="1870" y="3703"/>
                      </a:lnTo>
                      <a:lnTo>
                        <a:pt x="287" y="3703"/>
                      </a:lnTo>
                      <a:lnTo>
                        <a:pt x="287" y="298"/>
                      </a:lnTo>
                      <a:close/>
                      <a:moveTo>
                        <a:pt x="1882" y="4001"/>
                      </a:moveTo>
                      <a:lnTo>
                        <a:pt x="1882" y="4953"/>
                      </a:lnTo>
                      <a:lnTo>
                        <a:pt x="299" y="4953"/>
                      </a:lnTo>
                      <a:lnTo>
                        <a:pt x="299" y="4001"/>
                      </a:lnTo>
                      <a:close/>
                      <a:moveTo>
                        <a:pt x="156" y="0"/>
                      </a:moveTo>
                      <a:cubicBezTo>
                        <a:pt x="60" y="0"/>
                        <a:pt x="1" y="72"/>
                        <a:pt x="1" y="143"/>
                      </a:cubicBezTo>
                      <a:lnTo>
                        <a:pt x="1" y="5120"/>
                      </a:lnTo>
                      <a:cubicBezTo>
                        <a:pt x="1" y="5203"/>
                        <a:pt x="84" y="5263"/>
                        <a:pt x="156" y="5263"/>
                      </a:cubicBezTo>
                      <a:lnTo>
                        <a:pt x="2025" y="5263"/>
                      </a:lnTo>
                      <a:cubicBezTo>
                        <a:pt x="2108" y="5263"/>
                        <a:pt x="2180" y="5192"/>
                        <a:pt x="2180" y="5120"/>
                      </a:cubicBezTo>
                      <a:lnTo>
                        <a:pt x="2180" y="143"/>
                      </a:lnTo>
                      <a:cubicBezTo>
                        <a:pt x="2180" y="60"/>
                        <a:pt x="2108" y="0"/>
                        <a:pt x="2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7"/>
                <p:cNvSpPr/>
                <p:nvPr/>
              </p:nvSpPr>
              <p:spPr>
                <a:xfrm>
                  <a:off x="1002068" y="2474145"/>
                  <a:ext cx="69384" cy="168272"/>
                </a:xfrm>
                <a:custGeom>
                  <a:avLst/>
                  <a:gdLst/>
                  <a:ahLst/>
                  <a:cxnLst/>
                  <a:rect l="l" t="t" r="r" b="b"/>
                  <a:pathLst>
                    <a:path w="2180" h="5287" extrusionOk="0">
                      <a:moveTo>
                        <a:pt x="1881" y="322"/>
                      </a:moveTo>
                      <a:lnTo>
                        <a:pt x="1881" y="3727"/>
                      </a:lnTo>
                      <a:lnTo>
                        <a:pt x="298" y="3727"/>
                      </a:lnTo>
                      <a:lnTo>
                        <a:pt x="298" y="322"/>
                      </a:lnTo>
                      <a:close/>
                      <a:moveTo>
                        <a:pt x="1881" y="4025"/>
                      </a:moveTo>
                      <a:lnTo>
                        <a:pt x="1881" y="4977"/>
                      </a:lnTo>
                      <a:lnTo>
                        <a:pt x="298" y="4977"/>
                      </a:lnTo>
                      <a:lnTo>
                        <a:pt x="298" y="4025"/>
                      </a:lnTo>
                      <a:close/>
                      <a:moveTo>
                        <a:pt x="155" y="1"/>
                      </a:moveTo>
                      <a:cubicBezTo>
                        <a:pt x="60" y="1"/>
                        <a:pt x="0" y="84"/>
                        <a:pt x="0" y="155"/>
                      </a:cubicBezTo>
                      <a:lnTo>
                        <a:pt x="0" y="5144"/>
                      </a:lnTo>
                      <a:cubicBezTo>
                        <a:pt x="0" y="5227"/>
                        <a:pt x="72" y="5287"/>
                        <a:pt x="155" y="5287"/>
                      </a:cubicBezTo>
                      <a:lnTo>
                        <a:pt x="2024" y="5287"/>
                      </a:lnTo>
                      <a:cubicBezTo>
                        <a:pt x="2120" y="5287"/>
                        <a:pt x="2179" y="5216"/>
                        <a:pt x="2179" y="5144"/>
                      </a:cubicBezTo>
                      <a:lnTo>
                        <a:pt x="2179" y="167"/>
                      </a:lnTo>
                      <a:cubicBezTo>
                        <a:pt x="2179" y="84"/>
                        <a:pt x="2120" y="1"/>
                        <a:pt x="20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7"/>
                <p:cNvSpPr/>
                <p:nvPr/>
              </p:nvSpPr>
              <p:spPr>
                <a:xfrm>
                  <a:off x="1108531" y="2474145"/>
                  <a:ext cx="69384" cy="168272"/>
                </a:xfrm>
                <a:custGeom>
                  <a:avLst/>
                  <a:gdLst/>
                  <a:ahLst/>
                  <a:cxnLst/>
                  <a:rect l="l" t="t" r="r" b="b"/>
                  <a:pathLst>
                    <a:path w="2180" h="5287" extrusionOk="0">
                      <a:moveTo>
                        <a:pt x="1882" y="322"/>
                      </a:moveTo>
                      <a:lnTo>
                        <a:pt x="1882" y="3727"/>
                      </a:lnTo>
                      <a:lnTo>
                        <a:pt x="299" y="3727"/>
                      </a:lnTo>
                      <a:lnTo>
                        <a:pt x="299" y="322"/>
                      </a:lnTo>
                      <a:close/>
                      <a:moveTo>
                        <a:pt x="1882" y="4025"/>
                      </a:moveTo>
                      <a:lnTo>
                        <a:pt x="1882" y="4977"/>
                      </a:lnTo>
                      <a:lnTo>
                        <a:pt x="299" y="4977"/>
                      </a:lnTo>
                      <a:lnTo>
                        <a:pt x="299" y="4025"/>
                      </a:lnTo>
                      <a:close/>
                      <a:moveTo>
                        <a:pt x="156" y="1"/>
                      </a:moveTo>
                      <a:cubicBezTo>
                        <a:pt x="60" y="1"/>
                        <a:pt x="1" y="84"/>
                        <a:pt x="1" y="155"/>
                      </a:cubicBezTo>
                      <a:lnTo>
                        <a:pt x="1" y="5144"/>
                      </a:lnTo>
                      <a:cubicBezTo>
                        <a:pt x="1" y="5227"/>
                        <a:pt x="84" y="5287"/>
                        <a:pt x="156" y="5287"/>
                      </a:cubicBezTo>
                      <a:lnTo>
                        <a:pt x="2025" y="5287"/>
                      </a:lnTo>
                      <a:cubicBezTo>
                        <a:pt x="2120" y="5287"/>
                        <a:pt x="2180" y="5216"/>
                        <a:pt x="2180" y="5144"/>
                      </a:cubicBezTo>
                      <a:lnTo>
                        <a:pt x="2180" y="167"/>
                      </a:lnTo>
                      <a:cubicBezTo>
                        <a:pt x="2180" y="84"/>
                        <a:pt x="2120" y="1"/>
                        <a:pt x="20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7"/>
                <p:cNvSpPr/>
                <p:nvPr/>
              </p:nvSpPr>
              <p:spPr>
                <a:xfrm>
                  <a:off x="1127118"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7"/>
                <p:cNvSpPr/>
                <p:nvPr/>
              </p:nvSpPr>
              <p:spPr>
                <a:xfrm>
                  <a:off x="1127118"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7"/>
                <p:cNvSpPr/>
                <p:nvPr/>
              </p:nvSpPr>
              <p:spPr>
                <a:xfrm>
                  <a:off x="1127118"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7"/>
                <p:cNvSpPr/>
                <p:nvPr/>
              </p:nvSpPr>
              <p:spPr>
                <a:xfrm>
                  <a:off x="1020624" y="2504094"/>
                  <a:ext cx="32241" cy="9867"/>
                </a:xfrm>
                <a:custGeom>
                  <a:avLst/>
                  <a:gdLst/>
                  <a:ahLst/>
                  <a:cxnLst/>
                  <a:rect l="l" t="t" r="r" b="b"/>
                  <a:pathLst>
                    <a:path w="1013" h="310" extrusionOk="0">
                      <a:moveTo>
                        <a:pt x="203" y="0"/>
                      </a:moveTo>
                      <a:cubicBezTo>
                        <a:pt x="1" y="12"/>
                        <a:pt x="1" y="310"/>
                        <a:pt x="203" y="310"/>
                      </a:cubicBezTo>
                      <a:lnTo>
                        <a:pt x="822" y="310"/>
                      </a:lnTo>
                      <a:cubicBezTo>
                        <a:pt x="1013" y="310"/>
                        <a:pt x="1013"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7"/>
                <p:cNvSpPr/>
                <p:nvPr/>
              </p:nvSpPr>
              <p:spPr>
                <a:xfrm>
                  <a:off x="1020624" y="2532898"/>
                  <a:ext cx="32241" cy="10248"/>
                </a:xfrm>
                <a:custGeom>
                  <a:avLst/>
                  <a:gdLst/>
                  <a:ahLst/>
                  <a:cxnLst/>
                  <a:rect l="l" t="t" r="r" b="b"/>
                  <a:pathLst>
                    <a:path w="1013" h="322" extrusionOk="0">
                      <a:moveTo>
                        <a:pt x="203" y="0"/>
                      </a:moveTo>
                      <a:cubicBezTo>
                        <a:pt x="1" y="24"/>
                        <a:pt x="1" y="322"/>
                        <a:pt x="203" y="322"/>
                      </a:cubicBezTo>
                      <a:lnTo>
                        <a:pt x="822" y="322"/>
                      </a:lnTo>
                      <a:cubicBezTo>
                        <a:pt x="1013" y="322"/>
                        <a:pt x="1013"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7"/>
                <p:cNvSpPr/>
                <p:nvPr/>
              </p:nvSpPr>
              <p:spPr>
                <a:xfrm>
                  <a:off x="1020624" y="2562052"/>
                  <a:ext cx="32241" cy="9898"/>
                </a:xfrm>
                <a:custGeom>
                  <a:avLst/>
                  <a:gdLst/>
                  <a:ahLst/>
                  <a:cxnLst/>
                  <a:rect l="l" t="t" r="r" b="b"/>
                  <a:pathLst>
                    <a:path w="1013" h="311" extrusionOk="0">
                      <a:moveTo>
                        <a:pt x="203" y="1"/>
                      </a:moveTo>
                      <a:cubicBezTo>
                        <a:pt x="1" y="13"/>
                        <a:pt x="1" y="310"/>
                        <a:pt x="203" y="310"/>
                      </a:cubicBezTo>
                      <a:lnTo>
                        <a:pt x="822" y="310"/>
                      </a:lnTo>
                      <a:cubicBezTo>
                        <a:pt x="1013" y="310"/>
                        <a:pt x="1013" y="1"/>
                        <a:pt x="8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3" name="Google Shape;663;p67"/>
            <p:cNvGrpSpPr/>
            <p:nvPr/>
          </p:nvGrpSpPr>
          <p:grpSpPr>
            <a:xfrm>
              <a:off x="1334726" y="1724819"/>
              <a:ext cx="331993" cy="331993"/>
              <a:chOff x="870939" y="2439293"/>
              <a:chExt cx="331993" cy="331993"/>
            </a:xfrm>
          </p:grpSpPr>
          <p:sp>
            <p:nvSpPr>
              <p:cNvPr id="664" name="Google Shape;664;p67"/>
              <p:cNvSpPr/>
              <p:nvPr/>
            </p:nvSpPr>
            <p:spPr>
              <a:xfrm>
                <a:off x="870939" y="2439293"/>
                <a:ext cx="331993" cy="331993"/>
              </a:xfrm>
              <a:custGeom>
                <a:avLst/>
                <a:gdLst/>
                <a:ahLst/>
                <a:cxnLst/>
                <a:rect l="l" t="t" r="r" b="b"/>
                <a:pathLst>
                  <a:path w="10431" h="10431" extrusionOk="0">
                    <a:moveTo>
                      <a:pt x="9490" y="298"/>
                    </a:moveTo>
                    <a:cubicBezTo>
                      <a:pt x="9835" y="298"/>
                      <a:pt x="10121" y="584"/>
                      <a:pt x="10121" y="917"/>
                    </a:cubicBezTo>
                    <a:lnTo>
                      <a:pt x="10121" y="9513"/>
                    </a:lnTo>
                    <a:cubicBezTo>
                      <a:pt x="10121" y="9847"/>
                      <a:pt x="9835" y="10132"/>
                      <a:pt x="9490" y="10132"/>
                    </a:cubicBezTo>
                    <a:lnTo>
                      <a:pt x="7037" y="10132"/>
                    </a:lnTo>
                    <a:lnTo>
                      <a:pt x="7037" y="9156"/>
                    </a:lnTo>
                    <a:cubicBezTo>
                      <a:pt x="7037" y="9055"/>
                      <a:pt x="6960" y="9004"/>
                      <a:pt x="6883" y="9004"/>
                    </a:cubicBezTo>
                    <a:cubicBezTo>
                      <a:pt x="6805" y="9004"/>
                      <a:pt x="6728" y="9055"/>
                      <a:pt x="6728" y="9156"/>
                    </a:cubicBezTo>
                    <a:lnTo>
                      <a:pt x="6728" y="10132"/>
                    </a:lnTo>
                    <a:lnTo>
                      <a:pt x="3644" y="10132"/>
                    </a:lnTo>
                    <a:lnTo>
                      <a:pt x="3644" y="298"/>
                    </a:lnTo>
                    <a:lnTo>
                      <a:pt x="6728" y="298"/>
                    </a:lnTo>
                    <a:lnTo>
                      <a:pt x="6728" y="8347"/>
                    </a:lnTo>
                    <a:cubicBezTo>
                      <a:pt x="6728" y="8442"/>
                      <a:pt x="6805" y="8489"/>
                      <a:pt x="6883" y="8489"/>
                    </a:cubicBezTo>
                    <a:cubicBezTo>
                      <a:pt x="6960" y="8489"/>
                      <a:pt x="7037" y="8442"/>
                      <a:pt x="7037" y="8347"/>
                    </a:cubicBezTo>
                    <a:lnTo>
                      <a:pt x="7037" y="298"/>
                    </a:lnTo>
                    <a:close/>
                    <a:moveTo>
                      <a:pt x="918" y="0"/>
                    </a:moveTo>
                    <a:cubicBezTo>
                      <a:pt x="417" y="0"/>
                      <a:pt x="1" y="417"/>
                      <a:pt x="1" y="917"/>
                    </a:cubicBezTo>
                    <a:lnTo>
                      <a:pt x="1" y="2096"/>
                    </a:lnTo>
                    <a:cubicBezTo>
                      <a:pt x="1" y="2191"/>
                      <a:pt x="78" y="2239"/>
                      <a:pt x="156" y="2239"/>
                    </a:cubicBezTo>
                    <a:cubicBezTo>
                      <a:pt x="233" y="2239"/>
                      <a:pt x="310" y="2191"/>
                      <a:pt x="310" y="2096"/>
                    </a:cubicBezTo>
                    <a:lnTo>
                      <a:pt x="310" y="917"/>
                    </a:lnTo>
                    <a:cubicBezTo>
                      <a:pt x="310" y="584"/>
                      <a:pt x="596" y="298"/>
                      <a:pt x="941" y="298"/>
                    </a:cubicBezTo>
                    <a:lnTo>
                      <a:pt x="3394" y="298"/>
                    </a:lnTo>
                    <a:lnTo>
                      <a:pt x="3394" y="10132"/>
                    </a:lnTo>
                    <a:lnTo>
                      <a:pt x="941" y="10132"/>
                    </a:lnTo>
                    <a:cubicBezTo>
                      <a:pt x="596" y="10132"/>
                      <a:pt x="310" y="9847"/>
                      <a:pt x="310" y="9513"/>
                    </a:cubicBezTo>
                    <a:lnTo>
                      <a:pt x="310" y="2965"/>
                    </a:lnTo>
                    <a:cubicBezTo>
                      <a:pt x="310" y="2864"/>
                      <a:pt x="233" y="2813"/>
                      <a:pt x="156" y="2813"/>
                    </a:cubicBezTo>
                    <a:cubicBezTo>
                      <a:pt x="78" y="2813"/>
                      <a:pt x="1" y="2864"/>
                      <a:pt x="1" y="2965"/>
                    </a:cubicBezTo>
                    <a:lnTo>
                      <a:pt x="1" y="9513"/>
                    </a:lnTo>
                    <a:cubicBezTo>
                      <a:pt x="1" y="10013"/>
                      <a:pt x="417" y="10430"/>
                      <a:pt x="918" y="10430"/>
                    </a:cubicBezTo>
                    <a:lnTo>
                      <a:pt x="9514" y="10430"/>
                    </a:lnTo>
                    <a:cubicBezTo>
                      <a:pt x="10014" y="10430"/>
                      <a:pt x="10431" y="10013"/>
                      <a:pt x="10431" y="9513"/>
                    </a:cubicBezTo>
                    <a:lnTo>
                      <a:pt x="10431" y="917"/>
                    </a:lnTo>
                    <a:cubicBezTo>
                      <a:pt x="10431" y="417"/>
                      <a:pt x="10014" y="0"/>
                      <a:pt x="9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7"/>
              <p:cNvSpPr/>
              <p:nvPr/>
            </p:nvSpPr>
            <p:spPr>
              <a:xfrm>
                <a:off x="908463" y="2696969"/>
                <a:ext cx="41726" cy="41726"/>
              </a:xfrm>
              <a:custGeom>
                <a:avLst/>
                <a:gdLst/>
                <a:ahLst/>
                <a:cxnLst/>
                <a:rect l="l" t="t" r="r" b="b"/>
                <a:pathLst>
                  <a:path w="1311" h="1311" extrusionOk="0">
                    <a:moveTo>
                      <a:pt x="673" y="309"/>
                    </a:moveTo>
                    <a:cubicBezTo>
                      <a:pt x="844" y="309"/>
                      <a:pt x="989" y="471"/>
                      <a:pt x="989" y="655"/>
                    </a:cubicBezTo>
                    <a:cubicBezTo>
                      <a:pt x="989" y="846"/>
                      <a:pt x="846" y="1001"/>
                      <a:pt x="655" y="1001"/>
                    </a:cubicBezTo>
                    <a:cubicBezTo>
                      <a:pt x="453" y="1001"/>
                      <a:pt x="310" y="846"/>
                      <a:pt x="310" y="655"/>
                    </a:cubicBezTo>
                    <a:cubicBezTo>
                      <a:pt x="310" y="465"/>
                      <a:pt x="453" y="310"/>
                      <a:pt x="655" y="310"/>
                    </a:cubicBezTo>
                    <a:cubicBezTo>
                      <a:pt x="661" y="310"/>
                      <a:pt x="667" y="309"/>
                      <a:pt x="673" y="309"/>
                    </a:cubicBezTo>
                    <a:close/>
                    <a:moveTo>
                      <a:pt x="655" y="0"/>
                    </a:moveTo>
                    <a:cubicBezTo>
                      <a:pt x="274" y="0"/>
                      <a:pt x="0" y="286"/>
                      <a:pt x="0" y="655"/>
                    </a:cubicBezTo>
                    <a:cubicBezTo>
                      <a:pt x="0" y="1012"/>
                      <a:pt x="298" y="1310"/>
                      <a:pt x="655" y="1310"/>
                    </a:cubicBezTo>
                    <a:cubicBezTo>
                      <a:pt x="1012" y="1310"/>
                      <a:pt x="1310" y="1012"/>
                      <a:pt x="1310" y="655"/>
                    </a:cubicBezTo>
                    <a:cubicBezTo>
                      <a:pt x="1310" y="298"/>
                      <a:pt x="1012" y="0"/>
                      <a:pt x="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7"/>
              <p:cNvSpPr/>
              <p:nvPr/>
            </p:nvSpPr>
            <p:spPr>
              <a:xfrm>
                <a:off x="1015690" y="2696969"/>
                <a:ext cx="41726" cy="41726"/>
              </a:xfrm>
              <a:custGeom>
                <a:avLst/>
                <a:gdLst/>
                <a:ahLst/>
                <a:cxnLst/>
                <a:rect l="l" t="t" r="r" b="b"/>
                <a:pathLst>
                  <a:path w="1311" h="1311" extrusionOk="0">
                    <a:moveTo>
                      <a:pt x="656" y="310"/>
                    </a:moveTo>
                    <a:cubicBezTo>
                      <a:pt x="858" y="310"/>
                      <a:pt x="1001" y="465"/>
                      <a:pt x="1001" y="655"/>
                    </a:cubicBezTo>
                    <a:cubicBezTo>
                      <a:pt x="1001" y="846"/>
                      <a:pt x="858" y="1001"/>
                      <a:pt x="656" y="1001"/>
                    </a:cubicBezTo>
                    <a:cubicBezTo>
                      <a:pt x="465" y="1001"/>
                      <a:pt x="322" y="846"/>
                      <a:pt x="322" y="655"/>
                    </a:cubicBezTo>
                    <a:cubicBezTo>
                      <a:pt x="322" y="465"/>
                      <a:pt x="465" y="310"/>
                      <a:pt x="656" y="310"/>
                    </a:cubicBezTo>
                    <a:close/>
                    <a:moveTo>
                      <a:pt x="656" y="0"/>
                    </a:moveTo>
                    <a:cubicBezTo>
                      <a:pt x="299" y="0"/>
                      <a:pt x="1" y="298"/>
                      <a:pt x="1" y="655"/>
                    </a:cubicBezTo>
                    <a:cubicBezTo>
                      <a:pt x="1" y="1012"/>
                      <a:pt x="299" y="1310"/>
                      <a:pt x="656" y="1310"/>
                    </a:cubicBezTo>
                    <a:cubicBezTo>
                      <a:pt x="1013" y="1310"/>
                      <a:pt x="1311" y="1012"/>
                      <a:pt x="1311" y="655"/>
                    </a:cubicBezTo>
                    <a:cubicBezTo>
                      <a:pt x="1311" y="298"/>
                      <a:pt x="1013" y="0"/>
                      <a:pt x="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7"/>
              <p:cNvSpPr/>
              <p:nvPr/>
            </p:nvSpPr>
            <p:spPr>
              <a:xfrm>
                <a:off x="1122567" y="2696969"/>
                <a:ext cx="41726" cy="41726"/>
              </a:xfrm>
              <a:custGeom>
                <a:avLst/>
                <a:gdLst/>
                <a:ahLst/>
                <a:cxnLst/>
                <a:rect l="l" t="t" r="r" b="b"/>
                <a:pathLst>
                  <a:path w="1311" h="1311" extrusionOk="0">
                    <a:moveTo>
                      <a:pt x="655" y="310"/>
                    </a:moveTo>
                    <a:cubicBezTo>
                      <a:pt x="846" y="310"/>
                      <a:pt x="989" y="465"/>
                      <a:pt x="989" y="655"/>
                    </a:cubicBezTo>
                    <a:cubicBezTo>
                      <a:pt x="989" y="846"/>
                      <a:pt x="846" y="1001"/>
                      <a:pt x="655" y="1001"/>
                    </a:cubicBezTo>
                    <a:cubicBezTo>
                      <a:pt x="453" y="1001"/>
                      <a:pt x="310" y="846"/>
                      <a:pt x="310" y="655"/>
                    </a:cubicBezTo>
                    <a:cubicBezTo>
                      <a:pt x="310" y="465"/>
                      <a:pt x="453" y="310"/>
                      <a:pt x="655" y="310"/>
                    </a:cubicBezTo>
                    <a:close/>
                    <a:moveTo>
                      <a:pt x="655" y="0"/>
                    </a:moveTo>
                    <a:cubicBezTo>
                      <a:pt x="298" y="0"/>
                      <a:pt x="0" y="298"/>
                      <a:pt x="0" y="655"/>
                    </a:cubicBezTo>
                    <a:cubicBezTo>
                      <a:pt x="0" y="1012"/>
                      <a:pt x="298" y="1310"/>
                      <a:pt x="655" y="1310"/>
                    </a:cubicBezTo>
                    <a:cubicBezTo>
                      <a:pt x="1013" y="1310"/>
                      <a:pt x="1310" y="1012"/>
                      <a:pt x="1310" y="655"/>
                    </a:cubicBezTo>
                    <a:cubicBezTo>
                      <a:pt x="1310" y="298"/>
                      <a:pt x="1013" y="0"/>
                      <a:pt x="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7"/>
              <p:cNvSpPr/>
              <p:nvPr/>
            </p:nvSpPr>
            <p:spPr>
              <a:xfrm>
                <a:off x="913015"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7"/>
              <p:cNvSpPr/>
              <p:nvPr/>
            </p:nvSpPr>
            <p:spPr>
              <a:xfrm>
                <a:off x="913015"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7"/>
              <p:cNvSpPr/>
              <p:nvPr/>
            </p:nvSpPr>
            <p:spPr>
              <a:xfrm>
                <a:off x="913015"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7"/>
              <p:cNvSpPr/>
              <p:nvPr/>
            </p:nvSpPr>
            <p:spPr>
              <a:xfrm>
                <a:off x="894428" y="2474908"/>
                <a:ext cx="69384" cy="167508"/>
              </a:xfrm>
              <a:custGeom>
                <a:avLst/>
                <a:gdLst/>
                <a:ahLst/>
                <a:cxnLst/>
                <a:rect l="l" t="t" r="r" b="b"/>
                <a:pathLst>
                  <a:path w="2180" h="5263" extrusionOk="0">
                    <a:moveTo>
                      <a:pt x="1870" y="298"/>
                    </a:moveTo>
                    <a:lnTo>
                      <a:pt x="1870" y="3703"/>
                    </a:lnTo>
                    <a:lnTo>
                      <a:pt x="287" y="3703"/>
                    </a:lnTo>
                    <a:lnTo>
                      <a:pt x="287" y="298"/>
                    </a:lnTo>
                    <a:close/>
                    <a:moveTo>
                      <a:pt x="1882" y="4001"/>
                    </a:moveTo>
                    <a:lnTo>
                      <a:pt x="1882" y="4953"/>
                    </a:lnTo>
                    <a:lnTo>
                      <a:pt x="299" y="4953"/>
                    </a:lnTo>
                    <a:lnTo>
                      <a:pt x="299" y="4001"/>
                    </a:lnTo>
                    <a:close/>
                    <a:moveTo>
                      <a:pt x="156" y="0"/>
                    </a:moveTo>
                    <a:cubicBezTo>
                      <a:pt x="60" y="0"/>
                      <a:pt x="1" y="72"/>
                      <a:pt x="1" y="143"/>
                    </a:cubicBezTo>
                    <a:lnTo>
                      <a:pt x="1" y="5120"/>
                    </a:lnTo>
                    <a:cubicBezTo>
                      <a:pt x="1" y="5203"/>
                      <a:pt x="84" y="5263"/>
                      <a:pt x="156" y="5263"/>
                    </a:cubicBezTo>
                    <a:lnTo>
                      <a:pt x="2025" y="5263"/>
                    </a:lnTo>
                    <a:cubicBezTo>
                      <a:pt x="2108" y="5263"/>
                      <a:pt x="2180" y="5192"/>
                      <a:pt x="2180" y="5120"/>
                    </a:cubicBezTo>
                    <a:lnTo>
                      <a:pt x="2180" y="143"/>
                    </a:lnTo>
                    <a:cubicBezTo>
                      <a:pt x="2180" y="60"/>
                      <a:pt x="2108" y="0"/>
                      <a:pt x="2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7"/>
              <p:cNvSpPr/>
              <p:nvPr/>
            </p:nvSpPr>
            <p:spPr>
              <a:xfrm>
                <a:off x="1002068" y="2474145"/>
                <a:ext cx="69384" cy="168272"/>
              </a:xfrm>
              <a:custGeom>
                <a:avLst/>
                <a:gdLst/>
                <a:ahLst/>
                <a:cxnLst/>
                <a:rect l="l" t="t" r="r" b="b"/>
                <a:pathLst>
                  <a:path w="2180" h="5287" extrusionOk="0">
                    <a:moveTo>
                      <a:pt x="1881" y="322"/>
                    </a:moveTo>
                    <a:lnTo>
                      <a:pt x="1881" y="3727"/>
                    </a:lnTo>
                    <a:lnTo>
                      <a:pt x="298" y="3727"/>
                    </a:lnTo>
                    <a:lnTo>
                      <a:pt x="298" y="322"/>
                    </a:lnTo>
                    <a:close/>
                    <a:moveTo>
                      <a:pt x="1881" y="4025"/>
                    </a:moveTo>
                    <a:lnTo>
                      <a:pt x="1881" y="4977"/>
                    </a:lnTo>
                    <a:lnTo>
                      <a:pt x="298" y="4977"/>
                    </a:lnTo>
                    <a:lnTo>
                      <a:pt x="298" y="4025"/>
                    </a:lnTo>
                    <a:close/>
                    <a:moveTo>
                      <a:pt x="155" y="1"/>
                    </a:moveTo>
                    <a:cubicBezTo>
                      <a:pt x="60" y="1"/>
                      <a:pt x="0" y="84"/>
                      <a:pt x="0" y="155"/>
                    </a:cubicBezTo>
                    <a:lnTo>
                      <a:pt x="0" y="5144"/>
                    </a:lnTo>
                    <a:cubicBezTo>
                      <a:pt x="0" y="5227"/>
                      <a:pt x="72" y="5287"/>
                      <a:pt x="155" y="5287"/>
                    </a:cubicBezTo>
                    <a:lnTo>
                      <a:pt x="2024" y="5287"/>
                    </a:lnTo>
                    <a:cubicBezTo>
                      <a:pt x="2120" y="5287"/>
                      <a:pt x="2179" y="5216"/>
                      <a:pt x="2179" y="5144"/>
                    </a:cubicBezTo>
                    <a:lnTo>
                      <a:pt x="2179" y="167"/>
                    </a:lnTo>
                    <a:cubicBezTo>
                      <a:pt x="2179" y="84"/>
                      <a:pt x="2120" y="1"/>
                      <a:pt x="2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7"/>
              <p:cNvSpPr/>
              <p:nvPr/>
            </p:nvSpPr>
            <p:spPr>
              <a:xfrm>
                <a:off x="1108531" y="2474145"/>
                <a:ext cx="69384" cy="168272"/>
              </a:xfrm>
              <a:custGeom>
                <a:avLst/>
                <a:gdLst/>
                <a:ahLst/>
                <a:cxnLst/>
                <a:rect l="l" t="t" r="r" b="b"/>
                <a:pathLst>
                  <a:path w="2180" h="5287" extrusionOk="0">
                    <a:moveTo>
                      <a:pt x="1882" y="322"/>
                    </a:moveTo>
                    <a:lnTo>
                      <a:pt x="1882" y="3727"/>
                    </a:lnTo>
                    <a:lnTo>
                      <a:pt x="299" y="3727"/>
                    </a:lnTo>
                    <a:lnTo>
                      <a:pt x="299" y="322"/>
                    </a:lnTo>
                    <a:close/>
                    <a:moveTo>
                      <a:pt x="1882" y="4025"/>
                    </a:moveTo>
                    <a:lnTo>
                      <a:pt x="1882" y="4977"/>
                    </a:lnTo>
                    <a:lnTo>
                      <a:pt x="299" y="4977"/>
                    </a:lnTo>
                    <a:lnTo>
                      <a:pt x="299" y="4025"/>
                    </a:lnTo>
                    <a:close/>
                    <a:moveTo>
                      <a:pt x="156" y="1"/>
                    </a:moveTo>
                    <a:cubicBezTo>
                      <a:pt x="60" y="1"/>
                      <a:pt x="1" y="84"/>
                      <a:pt x="1" y="155"/>
                    </a:cubicBezTo>
                    <a:lnTo>
                      <a:pt x="1" y="5144"/>
                    </a:lnTo>
                    <a:cubicBezTo>
                      <a:pt x="1" y="5227"/>
                      <a:pt x="84" y="5287"/>
                      <a:pt x="156" y="5287"/>
                    </a:cubicBezTo>
                    <a:lnTo>
                      <a:pt x="2025" y="5287"/>
                    </a:lnTo>
                    <a:cubicBezTo>
                      <a:pt x="2120" y="5287"/>
                      <a:pt x="2180" y="5216"/>
                      <a:pt x="2180" y="5144"/>
                    </a:cubicBezTo>
                    <a:lnTo>
                      <a:pt x="2180" y="167"/>
                    </a:lnTo>
                    <a:cubicBezTo>
                      <a:pt x="2180" y="84"/>
                      <a:pt x="2120"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67"/>
              <p:cNvSpPr/>
              <p:nvPr/>
            </p:nvSpPr>
            <p:spPr>
              <a:xfrm>
                <a:off x="1127118"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7"/>
              <p:cNvSpPr/>
              <p:nvPr/>
            </p:nvSpPr>
            <p:spPr>
              <a:xfrm>
                <a:off x="1127118"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67"/>
              <p:cNvSpPr/>
              <p:nvPr/>
            </p:nvSpPr>
            <p:spPr>
              <a:xfrm>
                <a:off x="1127118"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7"/>
              <p:cNvSpPr/>
              <p:nvPr/>
            </p:nvSpPr>
            <p:spPr>
              <a:xfrm>
                <a:off x="1020624" y="2504094"/>
                <a:ext cx="32241" cy="9867"/>
              </a:xfrm>
              <a:custGeom>
                <a:avLst/>
                <a:gdLst/>
                <a:ahLst/>
                <a:cxnLst/>
                <a:rect l="l" t="t" r="r" b="b"/>
                <a:pathLst>
                  <a:path w="1013" h="310" extrusionOk="0">
                    <a:moveTo>
                      <a:pt x="203" y="0"/>
                    </a:moveTo>
                    <a:cubicBezTo>
                      <a:pt x="1" y="12"/>
                      <a:pt x="1" y="310"/>
                      <a:pt x="203" y="310"/>
                    </a:cubicBezTo>
                    <a:lnTo>
                      <a:pt x="822" y="310"/>
                    </a:lnTo>
                    <a:cubicBezTo>
                      <a:pt x="1013" y="310"/>
                      <a:pt x="1013"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7"/>
              <p:cNvSpPr/>
              <p:nvPr/>
            </p:nvSpPr>
            <p:spPr>
              <a:xfrm>
                <a:off x="1020624" y="2532898"/>
                <a:ext cx="32241" cy="10248"/>
              </a:xfrm>
              <a:custGeom>
                <a:avLst/>
                <a:gdLst/>
                <a:ahLst/>
                <a:cxnLst/>
                <a:rect l="l" t="t" r="r" b="b"/>
                <a:pathLst>
                  <a:path w="1013" h="322" extrusionOk="0">
                    <a:moveTo>
                      <a:pt x="203" y="0"/>
                    </a:moveTo>
                    <a:cubicBezTo>
                      <a:pt x="1" y="24"/>
                      <a:pt x="1" y="322"/>
                      <a:pt x="203" y="322"/>
                    </a:cubicBezTo>
                    <a:lnTo>
                      <a:pt x="822" y="322"/>
                    </a:lnTo>
                    <a:cubicBezTo>
                      <a:pt x="1013" y="322"/>
                      <a:pt x="1013"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7"/>
              <p:cNvSpPr/>
              <p:nvPr/>
            </p:nvSpPr>
            <p:spPr>
              <a:xfrm>
                <a:off x="1020624" y="2562052"/>
                <a:ext cx="32241" cy="9898"/>
              </a:xfrm>
              <a:custGeom>
                <a:avLst/>
                <a:gdLst/>
                <a:ahLst/>
                <a:cxnLst/>
                <a:rect l="l" t="t" r="r" b="b"/>
                <a:pathLst>
                  <a:path w="1013" h="311" extrusionOk="0">
                    <a:moveTo>
                      <a:pt x="203" y="1"/>
                    </a:moveTo>
                    <a:cubicBezTo>
                      <a:pt x="1" y="13"/>
                      <a:pt x="1" y="310"/>
                      <a:pt x="203" y="310"/>
                    </a:cubicBezTo>
                    <a:lnTo>
                      <a:pt x="822" y="310"/>
                    </a:lnTo>
                    <a:cubicBezTo>
                      <a:pt x="1013" y="310"/>
                      <a:pt x="1013" y="1"/>
                      <a:pt x="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0" name="Google Shape;680;p67"/>
          <p:cNvGrpSpPr/>
          <p:nvPr/>
        </p:nvGrpSpPr>
        <p:grpSpPr>
          <a:xfrm>
            <a:off x="3190742" y="1706572"/>
            <a:ext cx="714922" cy="621597"/>
            <a:chOff x="3190742" y="1554172"/>
            <a:chExt cx="714922" cy="621597"/>
          </a:xfrm>
        </p:grpSpPr>
        <p:grpSp>
          <p:nvGrpSpPr>
            <p:cNvPr id="681" name="Google Shape;681;p67"/>
            <p:cNvGrpSpPr/>
            <p:nvPr/>
          </p:nvGrpSpPr>
          <p:grpSpPr>
            <a:xfrm>
              <a:off x="3190742" y="1554172"/>
              <a:ext cx="714922" cy="621597"/>
              <a:chOff x="3190742" y="2103497"/>
              <a:chExt cx="714922" cy="621597"/>
            </a:xfrm>
          </p:grpSpPr>
          <p:sp>
            <p:nvSpPr>
              <p:cNvPr id="682" name="Google Shape;682;p67"/>
              <p:cNvSpPr/>
              <p:nvPr/>
            </p:nvSpPr>
            <p:spPr>
              <a:xfrm>
                <a:off x="3190742" y="2103497"/>
                <a:ext cx="714922" cy="621597"/>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3" name="Google Shape;683;p67"/>
              <p:cNvGrpSpPr/>
              <p:nvPr/>
            </p:nvGrpSpPr>
            <p:grpSpPr>
              <a:xfrm>
                <a:off x="3360255" y="2223878"/>
                <a:ext cx="375946" cy="327823"/>
                <a:chOff x="3082855" y="4295728"/>
                <a:chExt cx="375946" cy="327823"/>
              </a:xfrm>
            </p:grpSpPr>
            <p:sp>
              <p:nvSpPr>
                <p:cNvPr id="684" name="Google Shape;684;p67"/>
                <p:cNvSpPr/>
                <p:nvPr/>
              </p:nvSpPr>
              <p:spPr>
                <a:xfrm>
                  <a:off x="3082855" y="4295728"/>
                  <a:ext cx="375946" cy="327823"/>
                </a:xfrm>
                <a:custGeom>
                  <a:avLst/>
                  <a:gdLst/>
                  <a:ahLst/>
                  <a:cxnLst/>
                  <a:rect l="l" t="t" r="r" b="b"/>
                  <a:pathLst>
                    <a:path w="11812" h="10300" extrusionOk="0">
                      <a:moveTo>
                        <a:pt x="6644" y="358"/>
                      </a:moveTo>
                      <a:lnTo>
                        <a:pt x="6311" y="3311"/>
                      </a:lnTo>
                      <a:cubicBezTo>
                        <a:pt x="6311" y="3311"/>
                        <a:pt x="6311" y="3335"/>
                        <a:pt x="6299" y="3335"/>
                      </a:cubicBezTo>
                      <a:lnTo>
                        <a:pt x="5525" y="3335"/>
                      </a:lnTo>
                      <a:cubicBezTo>
                        <a:pt x="5525" y="3335"/>
                        <a:pt x="5513" y="3335"/>
                        <a:pt x="5513" y="3311"/>
                      </a:cubicBezTo>
                      <a:lnTo>
                        <a:pt x="5180" y="358"/>
                      </a:lnTo>
                      <a:close/>
                      <a:moveTo>
                        <a:pt x="11240" y="2930"/>
                      </a:moveTo>
                      <a:cubicBezTo>
                        <a:pt x="11347" y="2930"/>
                        <a:pt x="11431" y="3013"/>
                        <a:pt x="11431" y="3120"/>
                      </a:cubicBezTo>
                      <a:lnTo>
                        <a:pt x="11431" y="9764"/>
                      </a:lnTo>
                      <a:lnTo>
                        <a:pt x="11454" y="9764"/>
                      </a:lnTo>
                      <a:cubicBezTo>
                        <a:pt x="11454" y="9859"/>
                        <a:pt x="11359" y="9954"/>
                        <a:pt x="11252" y="9954"/>
                      </a:cubicBezTo>
                      <a:lnTo>
                        <a:pt x="560" y="9954"/>
                      </a:lnTo>
                      <a:cubicBezTo>
                        <a:pt x="453" y="9954"/>
                        <a:pt x="358" y="9859"/>
                        <a:pt x="358" y="9764"/>
                      </a:cubicBezTo>
                      <a:lnTo>
                        <a:pt x="358" y="3120"/>
                      </a:lnTo>
                      <a:cubicBezTo>
                        <a:pt x="358" y="3013"/>
                        <a:pt x="453" y="2930"/>
                        <a:pt x="560" y="2930"/>
                      </a:cubicBezTo>
                      <a:lnTo>
                        <a:pt x="5108" y="2930"/>
                      </a:lnTo>
                      <a:lnTo>
                        <a:pt x="5156" y="3346"/>
                      </a:lnTo>
                      <a:cubicBezTo>
                        <a:pt x="5168" y="3525"/>
                        <a:pt x="5335" y="3656"/>
                        <a:pt x="5513" y="3656"/>
                      </a:cubicBezTo>
                      <a:lnTo>
                        <a:pt x="6287" y="3656"/>
                      </a:lnTo>
                      <a:cubicBezTo>
                        <a:pt x="6466" y="3656"/>
                        <a:pt x="6608" y="3525"/>
                        <a:pt x="6644" y="3346"/>
                      </a:cubicBezTo>
                      <a:lnTo>
                        <a:pt x="6692" y="2930"/>
                      </a:lnTo>
                      <a:close/>
                      <a:moveTo>
                        <a:pt x="4977" y="1"/>
                      </a:moveTo>
                      <a:cubicBezTo>
                        <a:pt x="4930" y="1"/>
                        <a:pt x="4882" y="13"/>
                        <a:pt x="4846" y="60"/>
                      </a:cubicBezTo>
                      <a:cubicBezTo>
                        <a:pt x="4811" y="84"/>
                        <a:pt x="4799" y="144"/>
                        <a:pt x="4799" y="191"/>
                      </a:cubicBezTo>
                      <a:lnTo>
                        <a:pt x="5061" y="2584"/>
                      </a:lnTo>
                      <a:lnTo>
                        <a:pt x="536" y="2584"/>
                      </a:lnTo>
                      <a:cubicBezTo>
                        <a:pt x="239" y="2584"/>
                        <a:pt x="1" y="2823"/>
                        <a:pt x="1" y="3120"/>
                      </a:cubicBezTo>
                      <a:lnTo>
                        <a:pt x="1" y="9764"/>
                      </a:lnTo>
                      <a:cubicBezTo>
                        <a:pt x="1" y="10062"/>
                        <a:pt x="239" y="10300"/>
                        <a:pt x="536" y="10300"/>
                      </a:cubicBezTo>
                      <a:lnTo>
                        <a:pt x="11240" y="10300"/>
                      </a:lnTo>
                      <a:cubicBezTo>
                        <a:pt x="11538" y="10300"/>
                        <a:pt x="11776" y="10062"/>
                        <a:pt x="11776" y="9764"/>
                      </a:cubicBezTo>
                      <a:lnTo>
                        <a:pt x="11776" y="3120"/>
                      </a:lnTo>
                      <a:cubicBezTo>
                        <a:pt x="11812" y="2823"/>
                        <a:pt x="11550" y="2584"/>
                        <a:pt x="11252" y="2584"/>
                      </a:cubicBezTo>
                      <a:lnTo>
                        <a:pt x="6728" y="2584"/>
                      </a:lnTo>
                      <a:lnTo>
                        <a:pt x="7001" y="191"/>
                      </a:lnTo>
                      <a:cubicBezTo>
                        <a:pt x="7001" y="144"/>
                        <a:pt x="6989" y="84"/>
                        <a:pt x="6954" y="60"/>
                      </a:cubicBezTo>
                      <a:cubicBezTo>
                        <a:pt x="6930" y="25"/>
                        <a:pt x="6882" y="1"/>
                        <a:pt x="6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7"/>
                <p:cNvSpPr/>
                <p:nvPr/>
              </p:nvSpPr>
              <p:spPr>
                <a:xfrm>
                  <a:off x="3118852" y="4424947"/>
                  <a:ext cx="128488" cy="163371"/>
                </a:xfrm>
                <a:custGeom>
                  <a:avLst/>
                  <a:gdLst/>
                  <a:ahLst/>
                  <a:cxnLst/>
                  <a:rect l="l" t="t" r="r" b="b"/>
                  <a:pathLst>
                    <a:path w="4037" h="5133" extrusionOk="0">
                      <a:moveTo>
                        <a:pt x="2203" y="1251"/>
                      </a:moveTo>
                      <a:cubicBezTo>
                        <a:pt x="2418" y="1251"/>
                        <a:pt x="2596" y="1418"/>
                        <a:pt x="2596" y="1632"/>
                      </a:cubicBezTo>
                      <a:lnTo>
                        <a:pt x="2596" y="2013"/>
                      </a:lnTo>
                      <a:cubicBezTo>
                        <a:pt x="2584" y="2323"/>
                        <a:pt x="2322" y="2573"/>
                        <a:pt x="2013" y="2573"/>
                      </a:cubicBezTo>
                      <a:cubicBezTo>
                        <a:pt x="1703" y="2573"/>
                        <a:pt x="1453" y="2323"/>
                        <a:pt x="1453" y="2013"/>
                      </a:cubicBezTo>
                      <a:lnTo>
                        <a:pt x="1453" y="1632"/>
                      </a:lnTo>
                      <a:cubicBezTo>
                        <a:pt x="1453" y="1430"/>
                        <a:pt x="1608" y="1251"/>
                        <a:pt x="1834" y="1251"/>
                      </a:cubicBezTo>
                      <a:close/>
                      <a:moveTo>
                        <a:pt x="2191" y="2906"/>
                      </a:moveTo>
                      <a:lnTo>
                        <a:pt x="2191" y="3001"/>
                      </a:lnTo>
                      <a:cubicBezTo>
                        <a:pt x="2203" y="3061"/>
                        <a:pt x="2227" y="3144"/>
                        <a:pt x="2251" y="3180"/>
                      </a:cubicBezTo>
                      <a:lnTo>
                        <a:pt x="2013" y="3418"/>
                      </a:lnTo>
                      <a:lnTo>
                        <a:pt x="2001" y="3418"/>
                      </a:lnTo>
                      <a:lnTo>
                        <a:pt x="1763" y="3180"/>
                      </a:lnTo>
                      <a:cubicBezTo>
                        <a:pt x="1787" y="3120"/>
                        <a:pt x="1798" y="3061"/>
                        <a:pt x="1798" y="3001"/>
                      </a:cubicBezTo>
                      <a:lnTo>
                        <a:pt x="1798" y="2906"/>
                      </a:lnTo>
                      <a:cubicBezTo>
                        <a:pt x="1858" y="2918"/>
                        <a:pt x="1941" y="2918"/>
                        <a:pt x="2001" y="2918"/>
                      </a:cubicBezTo>
                      <a:cubicBezTo>
                        <a:pt x="2060" y="2918"/>
                        <a:pt x="2132" y="2906"/>
                        <a:pt x="2191" y="2906"/>
                      </a:cubicBezTo>
                      <a:close/>
                      <a:moveTo>
                        <a:pt x="2525" y="3394"/>
                      </a:moveTo>
                      <a:lnTo>
                        <a:pt x="2822" y="3537"/>
                      </a:lnTo>
                      <a:cubicBezTo>
                        <a:pt x="2882" y="3573"/>
                        <a:pt x="2918" y="3644"/>
                        <a:pt x="2918" y="3716"/>
                      </a:cubicBezTo>
                      <a:lnTo>
                        <a:pt x="2918" y="4787"/>
                      </a:lnTo>
                      <a:lnTo>
                        <a:pt x="1072" y="4787"/>
                      </a:lnTo>
                      <a:lnTo>
                        <a:pt x="1072" y="3716"/>
                      </a:lnTo>
                      <a:cubicBezTo>
                        <a:pt x="1072" y="3644"/>
                        <a:pt x="1120" y="3573"/>
                        <a:pt x="1179" y="3537"/>
                      </a:cubicBezTo>
                      <a:lnTo>
                        <a:pt x="1477" y="3394"/>
                      </a:lnTo>
                      <a:lnTo>
                        <a:pt x="1751" y="3656"/>
                      </a:lnTo>
                      <a:cubicBezTo>
                        <a:pt x="1822" y="3728"/>
                        <a:pt x="1906" y="3763"/>
                        <a:pt x="2001" y="3763"/>
                      </a:cubicBezTo>
                      <a:cubicBezTo>
                        <a:pt x="2084" y="3763"/>
                        <a:pt x="2179" y="3728"/>
                        <a:pt x="2251" y="3656"/>
                      </a:cubicBezTo>
                      <a:lnTo>
                        <a:pt x="2525" y="3394"/>
                      </a:lnTo>
                      <a:close/>
                      <a:moveTo>
                        <a:pt x="3680" y="334"/>
                      </a:moveTo>
                      <a:cubicBezTo>
                        <a:pt x="3680" y="334"/>
                        <a:pt x="3692" y="334"/>
                        <a:pt x="3692" y="358"/>
                      </a:cubicBezTo>
                      <a:lnTo>
                        <a:pt x="3692" y="4775"/>
                      </a:lnTo>
                      <a:lnTo>
                        <a:pt x="3680" y="4775"/>
                      </a:lnTo>
                      <a:lnTo>
                        <a:pt x="3299" y="4787"/>
                      </a:lnTo>
                      <a:lnTo>
                        <a:pt x="3299" y="3716"/>
                      </a:lnTo>
                      <a:cubicBezTo>
                        <a:pt x="3299" y="3513"/>
                        <a:pt x="3180" y="3335"/>
                        <a:pt x="3001" y="3227"/>
                      </a:cubicBezTo>
                      <a:lnTo>
                        <a:pt x="2560" y="3001"/>
                      </a:lnTo>
                      <a:lnTo>
                        <a:pt x="2560" y="2989"/>
                      </a:lnTo>
                      <a:lnTo>
                        <a:pt x="2560" y="2739"/>
                      </a:lnTo>
                      <a:cubicBezTo>
                        <a:pt x="2787" y="2573"/>
                        <a:pt x="2941" y="2311"/>
                        <a:pt x="2941" y="2013"/>
                      </a:cubicBezTo>
                      <a:lnTo>
                        <a:pt x="2941" y="1632"/>
                      </a:lnTo>
                      <a:cubicBezTo>
                        <a:pt x="2941" y="1227"/>
                        <a:pt x="2608" y="906"/>
                        <a:pt x="2203" y="906"/>
                      </a:cubicBezTo>
                      <a:lnTo>
                        <a:pt x="1834" y="906"/>
                      </a:lnTo>
                      <a:cubicBezTo>
                        <a:pt x="1429" y="906"/>
                        <a:pt x="1108" y="1239"/>
                        <a:pt x="1108" y="1632"/>
                      </a:cubicBezTo>
                      <a:lnTo>
                        <a:pt x="1108" y="2013"/>
                      </a:lnTo>
                      <a:cubicBezTo>
                        <a:pt x="1108" y="2311"/>
                        <a:pt x="1251" y="2573"/>
                        <a:pt x="1477" y="2739"/>
                      </a:cubicBezTo>
                      <a:lnTo>
                        <a:pt x="1477" y="2989"/>
                      </a:lnTo>
                      <a:lnTo>
                        <a:pt x="1477" y="3001"/>
                      </a:lnTo>
                      <a:lnTo>
                        <a:pt x="1048" y="3227"/>
                      </a:lnTo>
                      <a:cubicBezTo>
                        <a:pt x="870" y="3323"/>
                        <a:pt x="751" y="3513"/>
                        <a:pt x="751" y="3716"/>
                      </a:cubicBezTo>
                      <a:lnTo>
                        <a:pt x="751" y="4787"/>
                      </a:lnTo>
                      <a:lnTo>
                        <a:pt x="358" y="4787"/>
                      </a:lnTo>
                      <a:cubicBezTo>
                        <a:pt x="358" y="4787"/>
                        <a:pt x="346" y="4787"/>
                        <a:pt x="346" y="4775"/>
                      </a:cubicBezTo>
                      <a:lnTo>
                        <a:pt x="346" y="358"/>
                      </a:lnTo>
                      <a:cubicBezTo>
                        <a:pt x="346" y="358"/>
                        <a:pt x="346" y="334"/>
                        <a:pt x="358" y="334"/>
                      </a:cubicBezTo>
                      <a:close/>
                      <a:moveTo>
                        <a:pt x="358" y="1"/>
                      </a:moveTo>
                      <a:cubicBezTo>
                        <a:pt x="167" y="1"/>
                        <a:pt x="1" y="168"/>
                        <a:pt x="1" y="358"/>
                      </a:cubicBezTo>
                      <a:lnTo>
                        <a:pt x="1" y="4775"/>
                      </a:lnTo>
                      <a:cubicBezTo>
                        <a:pt x="1" y="4966"/>
                        <a:pt x="167" y="5132"/>
                        <a:pt x="358" y="5132"/>
                      </a:cubicBezTo>
                      <a:lnTo>
                        <a:pt x="3680" y="5132"/>
                      </a:lnTo>
                      <a:cubicBezTo>
                        <a:pt x="3870" y="5132"/>
                        <a:pt x="4037" y="4966"/>
                        <a:pt x="4037" y="4775"/>
                      </a:cubicBezTo>
                      <a:lnTo>
                        <a:pt x="4037" y="358"/>
                      </a:lnTo>
                      <a:cubicBezTo>
                        <a:pt x="4037" y="168"/>
                        <a:pt x="3870" y="1"/>
                        <a:pt x="3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7"/>
                <p:cNvSpPr/>
                <p:nvPr/>
              </p:nvSpPr>
              <p:spPr>
                <a:xfrm>
                  <a:off x="3271178" y="4424947"/>
                  <a:ext cx="152008" cy="34533"/>
                </a:xfrm>
                <a:custGeom>
                  <a:avLst/>
                  <a:gdLst/>
                  <a:ahLst/>
                  <a:cxnLst/>
                  <a:rect l="l" t="t" r="r" b="b"/>
                  <a:pathLst>
                    <a:path w="4776" h="1085" extrusionOk="0">
                      <a:moveTo>
                        <a:pt x="4430" y="346"/>
                      </a:moveTo>
                      <a:cubicBezTo>
                        <a:pt x="4430" y="346"/>
                        <a:pt x="4442" y="346"/>
                        <a:pt x="4442" y="358"/>
                      </a:cubicBezTo>
                      <a:lnTo>
                        <a:pt x="4442" y="727"/>
                      </a:lnTo>
                      <a:lnTo>
                        <a:pt x="4430" y="727"/>
                      </a:lnTo>
                      <a:lnTo>
                        <a:pt x="370" y="739"/>
                      </a:lnTo>
                      <a:cubicBezTo>
                        <a:pt x="370" y="739"/>
                        <a:pt x="358" y="739"/>
                        <a:pt x="358" y="727"/>
                      </a:cubicBezTo>
                      <a:lnTo>
                        <a:pt x="358" y="358"/>
                      </a:lnTo>
                      <a:cubicBezTo>
                        <a:pt x="358" y="358"/>
                        <a:pt x="358" y="346"/>
                        <a:pt x="370" y="346"/>
                      </a:cubicBezTo>
                      <a:close/>
                      <a:moveTo>
                        <a:pt x="358" y="1"/>
                      </a:moveTo>
                      <a:cubicBezTo>
                        <a:pt x="156" y="1"/>
                        <a:pt x="1" y="168"/>
                        <a:pt x="1" y="358"/>
                      </a:cubicBezTo>
                      <a:lnTo>
                        <a:pt x="1" y="727"/>
                      </a:lnTo>
                      <a:cubicBezTo>
                        <a:pt x="1" y="918"/>
                        <a:pt x="156" y="1084"/>
                        <a:pt x="358" y="1084"/>
                      </a:cubicBezTo>
                      <a:lnTo>
                        <a:pt x="4418" y="1084"/>
                      </a:lnTo>
                      <a:cubicBezTo>
                        <a:pt x="4609" y="1084"/>
                        <a:pt x="4775" y="918"/>
                        <a:pt x="4775" y="727"/>
                      </a:cubicBezTo>
                      <a:lnTo>
                        <a:pt x="4775" y="358"/>
                      </a:lnTo>
                      <a:cubicBezTo>
                        <a:pt x="4775" y="168"/>
                        <a:pt x="4621" y="1"/>
                        <a:pt x="4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7"/>
                <p:cNvSpPr/>
                <p:nvPr/>
              </p:nvSpPr>
              <p:spPr>
                <a:xfrm>
                  <a:off x="3271560" y="4471957"/>
                  <a:ext cx="116393" cy="34501"/>
                </a:xfrm>
                <a:custGeom>
                  <a:avLst/>
                  <a:gdLst/>
                  <a:ahLst/>
                  <a:cxnLst/>
                  <a:rect l="l" t="t" r="r" b="b"/>
                  <a:pathLst>
                    <a:path w="3657" h="1084" extrusionOk="0">
                      <a:moveTo>
                        <a:pt x="3299" y="334"/>
                      </a:moveTo>
                      <a:cubicBezTo>
                        <a:pt x="3299" y="334"/>
                        <a:pt x="3323" y="334"/>
                        <a:pt x="3323" y="357"/>
                      </a:cubicBezTo>
                      <a:lnTo>
                        <a:pt x="3323" y="727"/>
                      </a:lnTo>
                      <a:lnTo>
                        <a:pt x="358" y="738"/>
                      </a:lnTo>
                      <a:cubicBezTo>
                        <a:pt x="358" y="738"/>
                        <a:pt x="346" y="738"/>
                        <a:pt x="346" y="727"/>
                      </a:cubicBezTo>
                      <a:lnTo>
                        <a:pt x="346" y="357"/>
                      </a:lnTo>
                      <a:cubicBezTo>
                        <a:pt x="346" y="357"/>
                        <a:pt x="346" y="334"/>
                        <a:pt x="358" y="334"/>
                      </a:cubicBezTo>
                      <a:close/>
                      <a:moveTo>
                        <a:pt x="358" y="0"/>
                      </a:moveTo>
                      <a:cubicBezTo>
                        <a:pt x="168" y="0"/>
                        <a:pt x="1" y="155"/>
                        <a:pt x="1" y="357"/>
                      </a:cubicBezTo>
                      <a:lnTo>
                        <a:pt x="1" y="727"/>
                      </a:lnTo>
                      <a:cubicBezTo>
                        <a:pt x="1" y="917"/>
                        <a:pt x="168" y="1084"/>
                        <a:pt x="358" y="1084"/>
                      </a:cubicBezTo>
                      <a:lnTo>
                        <a:pt x="3299" y="1084"/>
                      </a:lnTo>
                      <a:cubicBezTo>
                        <a:pt x="3489" y="1084"/>
                        <a:pt x="3656" y="917"/>
                        <a:pt x="3656" y="727"/>
                      </a:cubicBezTo>
                      <a:lnTo>
                        <a:pt x="3656" y="357"/>
                      </a:lnTo>
                      <a:cubicBezTo>
                        <a:pt x="3656" y="155"/>
                        <a:pt x="3501" y="0"/>
                        <a:pt x="32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7"/>
                <p:cNvSpPr/>
                <p:nvPr/>
              </p:nvSpPr>
              <p:spPr>
                <a:xfrm>
                  <a:off x="3271178" y="4518552"/>
                  <a:ext cx="70148" cy="11394"/>
                </a:xfrm>
                <a:custGeom>
                  <a:avLst/>
                  <a:gdLst/>
                  <a:ahLst/>
                  <a:cxnLst/>
                  <a:rect l="l" t="t" r="r" b="b"/>
                  <a:pathLst>
                    <a:path w="2204" h="358" extrusionOk="0">
                      <a:moveTo>
                        <a:pt x="180" y="1"/>
                      </a:moveTo>
                      <a:cubicBezTo>
                        <a:pt x="84" y="1"/>
                        <a:pt x="1" y="84"/>
                        <a:pt x="1" y="179"/>
                      </a:cubicBezTo>
                      <a:cubicBezTo>
                        <a:pt x="1" y="286"/>
                        <a:pt x="72" y="358"/>
                        <a:pt x="180" y="358"/>
                      </a:cubicBezTo>
                      <a:lnTo>
                        <a:pt x="2025" y="358"/>
                      </a:lnTo>
                      <a:cubicBezTo>
                        <a:pt x="2108" y="358"/>
                        <a:pt x="2204" y="286"/>
                        <a:pt x="2204" y="179"/>
                      </a:cubicBezTo>
                      <a:cubicBezTo>
                        <a:pt x="2204" y="84"/>
                        <a:pt x="2120" y="1"/>
                        <a:pt x="20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7"/>
                <p:cNvSpPr/>
                <p:nvPr/>
              </p:nvSpPr>
              <p:spPr>
                <a:xfrm>
                  <a:off x="3353038" y="4518552"/>
                  <a:ext cx="34915" cy="11394"/>
                </a:xfrm>
                <a:custGeom>
                  <a:avLst/>
                  <a:gdLst/>
                  <a:ahLst/>
                  <a:cxnLst/>
                  <a:rect l="l" t="t" r="r" b="b"/>
                  <a:pathLst>
                    <a:path w="1097" h="358" extrusionOk="0">
                      <a:moveTo>
                        <a:pt x="179" y="1"/>
                      </a:moveTo>
                      <a:cubicBezTo>
                        <a:pt x="84" y="1"/>
                        <a:pt x="1" y="84"/>
                        <a:pt x="1" y="179"/>
                      </a:cubicBezTo>
                      <a:cubicBezTo>
                        <a:pt x="1" y="286"/>
                        <a:pt x="72" y="358"/>
                        <a:pt x="179" y="358"/>
                      </a:cubicBezTo>
                      <a:lnTo>
                        <a:pt x="917" y="358"/>
                      </a:lnTo>
                      <a:cubicBezTo>
                        <a:pt x="1013" y="358"/>
                        <a:pt x="1096" y="286"/>
                        <a:pt x="1096" y="179"/>
                      </a:cubicBezTo>
                      <a:cubicBezTo>
                        <a:pt x="1096" y="84"/>
                        <a:pt x="1025" y="1"/>
                        <a:pt x="9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7"/>
                <p:cNvSpPr/>
                <p:nvPr/>
              </p:nvSpPr>
              <p:spPr>
                <a:xfrm>
                  <a:off x="3271178" y="4554167"/>
                  <a:ext cx="23170" cy="11426"/>
                </a:xfrm>
                <a:custGeom>
                  <a:avLst/>
                  <a:gdLst/>
                  <a:ahLst/>
                  <a:cxnLst/>
                  <a:rect l="l" t="t" r="r" b="b"/>
                  <a:pathLst>
                    <a:path w="728" h="359" extrusionOk="0">
                      <a:moveTo>
                        <a:pt x="180" y="1"/>
                      </a:moveTo>
                      <a:cubicBezTo>
                        <a:pt x="84" y="1"/>
                        <a:pt x="1" y="72"/>
                        <a:pt x="1" y="179"/>
                      </a:cubicBezTo>
                      <a:cubicBezTo>
                        <a:pt x="1" y="287"/>
                        <a:pt x="72" y="358"/>
                        <a:pt x="180" y="358"/>
                      </a:cubicBezTo>
                      <a:lnTo>
                        <a:pt x="549" y="358"/>
                      </a:lnTo>
                      <a:cubicBezTo>
                        <a:pt x="632" y="358"/>
                        <a:pt x="727" y="287"/>
                        <a:pt x="727" y="179"/>
                      </a:cubicBezTo>
                      <a:cubicBezTo>
                        <a:pt x="727" y="72"/>
                        <a:pt x="632" y="1"/>
                        <a:pt x="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7"/>
                <p:cNvSpPr/>
                <p:nvPr/>
              </p:nvSpPr>
              <p:spPr>
                <a:xfrm>
                  <a:off x="3306443" y="4554167"/>
                  <a:ext cx="58372" cy="11426"/>
                </a:xfrm>
                <a:custGeom>
                  <a:avLst/>
                  <a:gdLst/>
                  <a:ahLst/>
                  <a:cxnLst/>
                  <a:rect l="l" t="t" r="r" b="b"/>
                  <a:pathLst>
                    <a:path w="1834" h="359" extrusionOk="0">
                      <a:moveTo>
                        <a:pt x="179" y="1"/>
                      </a:moveTo>
                      <a:cubicBezTo>
                        <a:pt x="95" y="1"/>
                        <a:pt x="0" y="72"/>
                        <a:pt x="0" y="179"/>
                      </a:cubicBezTo>
                      <a:cubicBezTo>
                        <a:pt x="0" y="287"/>
                        <a:pt x="84" y="358"/>
                        <a:pt x="179" y="358"/>
                      </a:cubicBezTo>
                      <a:lnTo>
                        <a:pt x="1655" y="358"/>
                      </a:lnTo>
                      <a:cubicBezTo>
                        <a:pt x="1750" y="358"/>
                        <a:pt x="1834" y="287"/>
                        <a:pt x="1834" y="179"/>
                      </a:cubicBezTo>
                      <a:cubicBezTo>
                        <a:pt x="1834" y="72"/>
                        <a:pt x="1750" y="1"/>
                        <a:pt x="1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7"/>
                <p:cNvSpPr/>
                <p:nvPr/>
              </p:nvSpPr>
              <p:spPr>
                <a:xfrm>
                  <a:off x="3271178" y="4577306"/>
                  <a:ext cx="23170" cy="11394"/>
                </a:xfrm>
                <a:custGeom>
                  <a:avLst/>
                  <a:gdLst/>
                  <a:ahLst/>
                  <a:cxnLst/>
                  <a:rect l="l" t="t" r="r" b="b"/>
                  <a:pathLst>
                    <a:path w="728" h="358" extrusionOk="0">
                      <a:moveTo>
                        <a:pt x="180" y="0"/>
                      </a:moveTo>
                      <a:cubicBezTo>
                        <a:pt x="84" y="0"/>
                        <a:pt x="1" y="84"/>
                        <a:pt x="1" y="179"/>
                      </a:cubicBezTo>
                      <a:cubicBezTo>
                        <a:pt x="1" y="286"/>
                        <a:pt x="72" y="357"/>
                        <a:pt x="180" y="357"/>
                      </a:cubicBezTo>
                      <a:lnTo>
                        <a:pt x="549" y="357"/>
                      </a:lnTo>
                      <a:cubicBezTo>
                        <a:pt x="632" y="357"/>
                        <a:pt x="727" y="286"/>
                        <a:pt x="727" y="179"/>
                      </a:cubicBezTo>
                      <a:cubicBezTo>
                        <a:pt x="727" y="84"/>
                        <a:pt x="632" y="0"/>
                        <a:pt x="5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7"/>
                <p:cNvSpPr/>
                <p:nvPr/>
              </p:nvSpPr>
              <p:spPr>
                <a:xfrm>
                  <a:off x="3306443" y="4577306"/>
                  <a:ext cx="58372" cy="11394"/>
                </a:xfrm>
                <a:custGeom>
                  <a:avLst/>
                  <a:gdLst/>
                  <a:ahLst/>
                  <a:cxnLst/>
                  <a:rect l="l" t="t" r="r" b="b"/>
                  <a:pathLst>
                    <a:path w="1834" h="358" extrusionOk="0">
                      <a:moveTo>
                        <a:pt x="179" y="0"/>
                      </a:moveTo>
                      <a:cubicBezTo>
                        <a:pt x="95" y="0"/>
                        <a:pt x="0" y="84"/>
                        <a:pt x="0" y="179"/>
                      </a:cubicBezTo>
                      <a:cubicBezTo>
                        <a:pt x="0" y="286"/>
                        <a:pt x="84" y="357"/>
                        <a:pt x="179" y="357"/>
                      </a:cubicBezTo>
                      <a:lnTo>
                        <a:pt x="1655" y="357"/>
                      </a:lnTo>
                      <a:cubicBezTo>
                        <a:pt x="1750" y="357"/>
                        <a:pt x="1834" y="286"/>
                        <a:pt x="1834" y="179"/>
                      </a:cubicBezTo>
                      <a:cubicBezTo>
                        <a:pt x="1822" y="84"/>
                        <a:pt x="1750" y="0"/>
                        <a:pt x="1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7"/>
                <p:cNvSpPr/>
                <p:nvPr/>
              </p:nvSpPr>
              <p:spPr>
                <a:xfrm>
                  <a:off x="3265513" y="4377970"/>
                  <a:ext cx="11394" cy="11394"/>
                </a:xfrm>
                <a:custGeom>
                  <a:avLst/>
                  <a:gdLst/>
                  <a:ahLst/>
                  <a:cxnLst/>
                  <a:rect l="l" t="t" r="r" b="b"/>
                  <a:pathLst>
                    <a:path w="358" h="358" extrusionOk="0">
                      <a:moveTo>
                        <a:pt x="179" y="0"/>
                      </a:moveTo>
                      <a:cubicBezTo>
                        <a:pt x="72" y="0"/>
                        <a:pt x="0" y="72"/>
                        <a:pt x="0" y="179"/>
                      </a:cubicBezTo>
                      <a:cubicBezTo>
                        <a:pt x="0" y="274"/>
                        <a:pt x="72" y="358"/>
                        <a:pt x="179" y="358"/>
                      </a:cubicBezTo>
                      <a:cubicBezTo>
                        <a:pt x="262" y="358"/>
                        <a:pt x="358" y="286"/>
                        <a:pt x="358" y="179"/>
                      </a:cubicBezTo>
                      <a:cubicBezTo>
                        <a:pt x="358" y="72"/>
                        <a:pt x="262" y="0"/>
                        <a:pt x="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5" name="Google Shape;695;p67"/>
            <p:cNvGrpSpPr/>
            <p:nvPr/>
          </p:nvGrpSpPr>
          <p:grpSpPr>
            <a:xfrm>
              <a:off x="3360255" y="1674554"/>
              <a:ext cx="375946" cy="327823"/>
              <a:chOff x="3082855" y="4295728"/>
              <a:chExt cx="375946" cy="327823"/>
            </a:xfrm>
          </p:grpSpPr>
          <p:sp>
            <p:nvSpPr>
              <p:cNvPr id="696" name="Google Shape;696;p67"/>
              <p:cNvSpPr/>
              <p:nvPr/>
            </p:nvSpPr>
            <p:spPr>
              <a:xfrm>
                <a:off x="3082855" y="4295728"/>
                <a:ext cx="375946" cy="327823"/>
              </a:xfrm>
              <a:custGeom>
                <a:avLst/>
                <a:gdLst/>
                <a:ahLst/>
                <a:cxnLst/>
                <a:rect l="l" t="t" r="r" b="b"/>
                <a:pathLst>
                  <a:path w="11812" h="10300" extrusionOk="0">
                    <a:moveTo>
                      <a:pt x="6644" y="358"/>
                    </a:moveTo>
                    <a:lnTo>
                      <a:pt x="6311" y="3311"/>
                    </a:lnTo>
                    <a:cubicBezTo>
                      <a:pt x="6311" y="3311"/>
                      <a:pt x="6311" y="3335"/>
                      <a:pt x="6299" y="3335"/>
                    </a:cubicBezTo>
                    <a:lnTo>
                      <a:pt x="5525" y="3335"/>
                    </a:lnTo>
                    <a:cubicBezTo>
                      <a:pt x="5525" y="3335"/>
                      <a:pt x="5513" y="3335"/>
                      <a:pt x="5513" y="3311"/>
                    </a:cubicBezTo>
                    <a:lnTo>
                      <a:pt x="5180" y="358"/>
                    </a:lnTo>
                    <a:close/>
                    <a:moveTo>
                      <a:pt x="11240" y="2930"/>
                    </a:moveTo>
                    <a:cubicBezTo>
                      <a:pt x="11347" y="2930"/>
                      <a:pt x="11431" y="3013"/>
                      <a:pt x="11431" y="3120"/>
                    </a:cubicBezTo>
                    <a:lnTo>
                      <a:pt x="11431" y="9764"/>
                    </a:lnTo>
                    <a:lnTo>
                      <a:pt x="11454" y="9764"/>
                    </a:lnTo>
                    <a:cubicBezTo>
                      <a:pt x="11454" y="9859"/>
                      <a:pt x="11359" y="9954"/>
                      <a:pt x="11252" y="9954"/>
                    </a:cubicBezTo>
                    <a:lnTo>
                      <a:pt x="560" y="9954"/>
                    </a:lnTo>
                    <a:cubicBezTo>
                      <a:pt x="453" y="9954"/>
                      <a:pt x="358" y="9859"/>
                      <a:pt x="358" y="9764"/>
                    </a:cubicBezTo>
                    <a:lnTo>
                      <a:pt x="358" y="3120"/>
                    </a:lnTo>
                    <a:cubicBezTo>
                      <a:pt x="358" y="3013"/>
                      <a:pt x="453" y="2930"/>
                      <a:pt x="560" y="2930"/>
                    </a:cubicBezTo>
                    <a:lnTo>
                      <a:pt x="5108" y="2930"/>
                    </a:lnTo>
                    <a:lnTo>
                      <a:pt x="5156" y="3346"/>
                    </a:lnTo>
                    <a:cubicBezTo>
                      <a:pt x="5168" y="3525"/>
                      <a:pt x="5335" y="3656"/>
                      <a:pt x="5513" y="3656"/>
                    </a:cubicBezTo>
                    <a:lnTo>
                      <a:pt x="6287" y="3656"/>
                    </a:lnTo>
                    <a:cubicBezTo>
                      <a:pt x="6466" y="3656"/>
                      <a:pt x="6608" y="3525"/>
                      <a:pt x="6644" y="3346"/>
                    </a:cubicBezTo>
                    <a:lnTo>
                      <a:pt x="6692" y="2930"/>
                    </a:lnTo>
                    <a:close/>
                    <a:moveTo>
                      <a:pt x="4977" y="1"/>
                    </a:moveTo>
                    <a:cubicBezTo>
                      <a:pt x="4930" y="1"/>
                      <a:pt x="4882" y="13"/>
                      <a:pt x="4846" y="60"/>
                    </a:cubicBezTo>
                    <a:cubicBezTo>
                      <a:pt x="4811" y="84"/>
                      <a:pt x="4799" y="144"/>
                      <a:pt x="4799" y="191"/>
                    </a:cubicBezTo>
                    <a:lnTo>
                      <a:pt x="5061" y="2584"/>
                    </a:lnTo>
                    <a:lnTo>
                      <a:pt x="536" y="2584"/>
                    </a:lnTo>
                    <a:cubicBezTo>
                      <a:pt x="239" y="2584"/>
                      <a:pt x="1" y="2823"/>
                      <a:pt x="1" y="3120"/>
                    </a:cubicBezTo>
                    <a:lnTo>
                      <a:pt x="1" y="9764"/>
                    </a:lnTo>
                    <a:cubicBezTo>
                      <a:pt x="1" y="10062"/>
                      <a:pt x="239" y="10300"/>
                      <a:pt x="536" y="10300"/>
                    </a:cubicBezTo>
                    <a:lnTo>
                      <a:pt x="11240" y="10300"/>
                    </a:lnTo>
                    <a:cubicBezTo>
                      <a:pt x="11538" y="10300"/>
                      <a:pt x="11776" y="10062"/>
                      <a:pt x="11776" y="9764"/>
                    </a:cubicBezTo>
                    <a:lnTo>
                      <a:pt x="11776" y="3120"/>
                    </a:lnTo>
                    <a:cubicBezTo>
                      <a:pt x="11812" y="2823"/>
                      <a:pt x="11550" y="2584"/>
                      <a:pt x="11252" y="2584"/>
                    </a:cubicBezTo>
                    <a:lnTo>
                      <a:pt x="6728" y="2584"/>
                    </a:lnTo>
                    <a:lnTo>
                      <a:pt x="7001" y="191"/>
                    </a:lnTo>
                    <a:cubicBezTo>
                      <a:pt x="7001" y="144"/>
                      <a:pt x="6989" y="84"/>
                      <a:pt x="6954" y="60"/>
                    </a:cubicBezTo>
                    <a:cubicBezTo>
                      <a:pt x="6930" y="25"/>
                      <a:pt x="6882" y="1"/>
                      <a:pt x="6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7"/>
              <p:cNvSpPr/>
              <p:nvPr/>
            </p:nvSpPr>
            <p:spPr>
              <a:xfrm>
                <a:off x="3118852" y="4424947"/>
                <a:ext cx="128488" cy="163371"/>
              </a:xfrm>
              <a:custGeom>
                <a:avLst/>
                <a:gdLst/>
                <a:ahLst/>
                <a:cxnLst/>
                <a:rect l="l" t="t" r="r" b="b"/>
                <a:pathLst>
                  <a:path w="4037" h="5133" extrusionOk="0">
                    <a:moveTo>
                      <a:pt x="2203" y="1251"/>
                    </a:moveTo>
                    <a:cubicBezTo>
                      <a:pt x="2418" y="1251"/>
                      <a:pt x="2596" y="1418"/>
                      <a:pt x="2596" y="1632"/>
                    </a:cubicBezTo>
                    <a:lnTo>
                      <a:pt x="2596" y="2013"/>
                    </a:lnTo>
                    <a:cubicBezTo>
                      <a:pt x="2584" y="2323"/>
                      <a:pt x="2322" y="2573"/>
                      <a:pt x="2013" y="2573"/>
                    </a:cubicBezTo>
                    <a:cubicBezTo>
                      <a:pt x="1703" y="2573"/>
                      <a:pt x="1453" y="2323"/>
                      <a:pt x="1453" y="2013"/>
                    </a:cubicBezTo>
                    <a:lnTo>
                      <a:pt x="1453" y="1632"/>
                    </a:lnTo>
                    <a:cubicBezTo>
                      <a:pt x="1453" y="1430"/>
                      <a:pt x="1608" y="1251"/>
                      <a:pt x="1834" y="1251"/>
                    </a:cubicBezTo>
                    <a:close/>
                    <a:moveTo>
                      <a:pt x="2191" y="2906"/>
                    </a:moveTo>
                    <a:lnTo>
                      <a:pt x="2191" y="3001"/>
                    </a:lnTo>
                    <a:cubicBezTo>
                      <a:pt x="2203" y="3061"/>
                      <a:pt x="2227" y="3144"/>
                      <a:pt x="2251" y="3180"/>
                    </a:cubicBezTo>
                    <a:lnTo>
                      <a:pt x="2013" y="3418"/>
                    </a:lnTo>
                    <a:lnTo>
                      <a:pt x="2001" y="3418"/>
                    </a:lnTo>
                    <a:lnTo>
                      <a:pt x="1763" y="3180"/>
                    </a:lnTo>
                    <a:cubicBezTo>
                      <a:pt x="1787" y="3120"/>
                      <a:pt x="1798" y="3061"/>
                      <a:pt x="1798" y="3001"/>
                    </a:cubicBezTo>
                    <a:lnTo>
                      <a:pt x="1798" y="2906"/>
                    </a:lnTo>
                    <a:cubicBezTo>
                      <a:pt x="1858" y="2918"/>
                      <a:pt x="1941" y="2918"/>
                      <a:pt x="2001" y="2918"/>
                    </a:cubicBezTo>
                    <a:cubicBezTo>
                      <a:pt x="2060" y="2918"/>
                      <a:pt x="2132" y="2906"/>
                      <a:pt x="2191" y="2906"/>
                    </a:cubicBezTo>
                    <a:close/>
                    <a:moveTo>
                      <a:pt x="2525" y="3394"/>
                    </a:moveTo>
                    <a:lnTo>
                      <a:pt x="2822" y="3537"/>
                    </a:lnTo>
                    <a:cubicBezTo>
                      <a:pt x="2882" y="3573"/>
                      <a:pt x="2918" y="3644"/>
                      <a:pt x="2918" y="3716"/>
                    </a:cubicBezTo>
                    <a:lnTo>
                      <a:pt x="2918" y="4787"/>
                    </a:lnTo>
                    <a:lnTo>
                      <a:pt x="1072" y="4787"/>
                    </a:lnTo>
                    <a:lnTo>
                      <a:pt x="1072" y="3716"/>
                    </a:lnTo>
                    <a:cubicBezTo>
                      <a:pt x="1072" y="3644"/>
                      <a:pt x="1120" y="3573"/>
                      <a:pt x="1179" y="3537"/>
                    </a:cubicBezTo>
                    <a:lnTo>
                      <a:pt x="1477" y="3394"/>
                    </a:lnTo>
                    <a:lnTo>
                      <a:pt x="1751" y="3656"/>
                    </a:lnTo>
                    <a:cubicBezTo>
                      <a:pt x="1822" y="3728"/>
                      <a:pt x="1906" y="3763"/>
                      <a:pt x="2001" y="3763"/>
                    </a:cubicBezTo>
                    <a:cubicBezTo>
                      <a:pt x="2084" y="3763"/>
                      <a:pt x="2179" y="3728"/>
                      <a:pt x="2251" y="3656"/>
                    </a:cubicBezTo>
                    <a:lnTo>
                      <a:pt x="2525" y="3394"/>
                    </a:lnTo>
                    <a:close/>
                    <a:moveTo>
                      <a:pt x="3680" y="334"/>
                    </a:moveTo>
                    <a:cubicBezTo>
                      <a:pt x="3680" y="334"/>
                      <a:pt x="3692" y="334"/>
                      <a:pt x="3692" y="358"/>
                    </a:cubicBezTo>
                    <a:lnTo>
                      <a:pt x="3692" y="4775"/>
                    </a:lnTo>
                    <a:lnTo>
                      <a:pt x="3680" y="4775"/>
                    </a:lnTo>
                    <a:lnTo>
                      <a:pt x="3299" y="4787"/>
                    </a:lnTo>
                    <a:lnTo>
                      <a:pt x="3299" y="3716"/>
                    </a:lnTo>
                    <a:cubicBezTo>
                      <a:pt x="3299" y="3513"/>
                      <a:pt x="3180" y="3335"/>
                      <a:pt x="3001" y="3227"/>
                    </a:cubicBezTo>
                    <a:lnTo>
                      <a:pt x="2560" y="3001"/>
                    </a:lnTo>
                    <a:lnTo>
                      <a:pt x="2560" y="2989"/>
                    </a:lnTo>
                    <a:lnTo>
                      <a:pt x="2560" y="2739"/>
                    </a:lnTo>
                    <a:cubicBezTo>
                      <a:pt x="2787" y="2573"/>
                      <a:pt x="2941" y="2311"/>
                      <a:pt x="2941" y="2013"/>
                    </a:cubicBezTo>
                    <a:lnTo>
                      <a:pt x="2941" y="1632"/>
                    </a:lnTo>
                    <a:cubicBezTo>
                      <a:pt x="2941" y="1227"/>
                      <a:pt x="2608" y="906"/>
                      <a:pt x="2203" y="906"/>
                    </a:cubicBezTo>
                    <a:lnTo>
                      <a:pt x="1834" y="906"/>
                    </a:lnTo>
                    <a:cubicBezTo>
                      <a:pt x="1429" y="906"/>
                      <a:pt x="1108" y="1239"/>
                      <a:pt x="1108" y="1632"/>
                    </a:cubicBezTo>
                    <a:lnTo>
                      <a:pt x="1108" y="2013"/>
                    </a:lnTo>
                    <a:cubicBezTo>
                      <a:pt x="1108" y="2311"/>
                      <a:pt x="1251" y="2573"/>
                      <a:pt x="1477" y="2739"/>
                    </a:cubicBezTo>
                    <a:lnTo>
                      <a:pt x="1477" y="2989"/>
                    </a:lnTo>
                    <a:lnTo>
                      <a:pt x="1477" y="3001"/>
                    </a:lnTo>
                    <a:lnTo>
                      <a:pt x="1048" y="3227"/>
                    </a:lnTo>
                    <a:cubicBezTo>
                      <a:pt x="870" y="3323"/>
                      <a:pt x="751" y="3513"/>
                      <a:pt x="751" y="3716"/>
                    </a:cubicBezTo>
                    <a:lnTo>
                      <a:pt x="751" y="4787"/>
                    </a:lnTo>
                    <a:lnTo>
                      <a:pt x="358" y="4787"/>
                    </a:lnTo>
                    <a:cubicBezTo>
                      <a:pt x="358" y="4787"/>
                      <a:pt x="346" y="4787"/>
                      <a:pt x="346" y="4775"/>
                    </a:cubicBezTo>
                    <a:lnTo>
                      <a:pt x="346" y="358"/>
                    </a:lnTo>
                    <a:cubicBezTo>
                      <a:pt x="346" y="358"/>
                      <a:pt x="346" y="334"/>
                      <a:pt x="358" y="334"/>
                    </a:cubicBezTo>
                    <a:close/>
                    <a:moveTo>
                      <a:pt x="358" y="1"/>
                    </a:moveTo>
                    <a:cubicBezTo>
                      <a:pt x="167" y="1"/>
                      <a:pt x="1" y="168"/>
                      <a:pt x="1" y="358"/>
                    </a:cubicBezTo>
                    <a:lnTo>
                      <a:pt x="1" y="4775"/>
                    </a:lnTo>
                    <a:cubicBezTo>
                      <a:pt x="1" y="4966"/>
                      <a:pt x="167" y="5132"/>
                      <a:pt x="358" y="5132"/>
                    </a:cubicBezTo>
                    <a:lnTo>
                      <a:pt x="3680" y="5132"/>
                    </a:lnTo>
                    <a:cubicBezTo>
                      <a:pt x="3870" y="5132"/>
                      <a:pt x="4037" y="4966"/>
                      <a:pt x="4037" y="4775"/>
                    </a:cubicBezTo>
                    <a:lnTo>
                      <a:pt x="4037" y="358"/>
                    </a:lnTo>
                    <a:cubicBezTo>
                      <a:pt x="4037" y="168"/>
                      <a:pt x="3870" y="1"/>
                      <a:pt x="3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7"/>
              <p:cNvSpPr/>
              <p:nvPr/>
            </p:nvSpPr>
            <p:spPr>
              <a:xfrm>
                <a:off x="3271178" y="4424947"/>
                <a:ext cx="152008" cy="34533"/>
              </a:xfrm>
              <a:custGeom>
                <a:avLst/>
                <a:gdLst/>
                <a:ahLst/>
                <a:cxnLst/>
                <a:rect l="l" t="t" r="r" b="b"/>
                <a:pathLst>
                  <a:path w="4776" h="1085" extrusionOk="0">
                    <a:moveTo>
                      <a:pt x="4430" y="346"/>
                    </a:moveTo>
                    <a:cubicBezTo>
                      <a:pt x="4430" y="346"/>
                      <a:pt x="4442" y="346"/>
                      <a:pt x="4442" y="358"/>
                    </a:cubicBezTo>
                    <a:lnTo>
                      <a:pt x="4442" y="727"/>
                    </a:lnTo>
                    <a:lnTo>
                      <a:pt x="4430" y="727"/>
                    </a:lnTo>
                    <a:lnTo>
                      <a:pt x="370" y="739"/>
                    </a:lnTo>
                    <a:cubicBezTo>
                      <a:pt x="370" y="739"/>
                      <a:pt x="358" y="739"/>
                      <a:pt x="358" y="727"/>
                    </a:cubicBezTo>
                    <a:lnTo>
                      <a:pt x="358" y="358"/>
                    </a:lnTo>
                    <a:cubicBezTo>
                      <a:pt x="358" y="358"/>
                      <a:pt x="358" y="346"/>
                      <a:pt x="370" y="346"/>
                    </a:cubicBezTo>
                    <a:close/>
                    <a:moveTo>
                      <a:pt x="358" y="1"/>
                    </a:moveTo>
                    <a:cubicBezTo>
                      <a:pt x="156" y="1"/>
                      <a:pt x="1" y="168"/>
                      <a:pt x="1" y="358"/>
                    </a:cubicBezTo>
                    <a:lnTo>
                      <a:pt x="1" y="727"/>
                    </a:lnTo>
                    <a:cubicBezTo>
                      <a:pt x="1" y="918"/>
                      <a:pt x="156" y="1084"/>
                      <a:pt x="358" y="1084"/>
                    </a:cubicBezTo>
                    <a:lnTo>
                      <a:pt x="4418" y="1084"/>
                    </a:lnTo>
                    <a:cubicBezTo>
                      <a:pt x="4609" y="1084"/>
                      <a:pt x="4775" y="918"/>
                      <a:pt x="4775" y="727"/>
                    </a:cubicBezTo>
                    <a:lnTo>
                      <a:pt x="4775" y="358"/>
                    </a:lnTo>
                    <a:cubicBezTo>
                      <a:pt x="4775" y="168"/>
                      <a:pt x="4621" y="1"/>
                      <a:pt x="4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7"/>
              <p:cNvSpPr/>
              <p:nvPr/>
            </p:nvSpPr>
            <p:spPr>
              <a:xfrm>
                <a:off x="3271560" y="4471957"/>
                <a:ext cx="116393" cy="34501"/>
              </a:xfrm>
              <a:custGeom>
                <a:avLst/>
                <a:gdLst/>
                <a:ahLst/>
                <a:cxnLst/>
                <a:rect l="l" t="t" r="r" b="b"/>
                <a:pathLst>
                  <a:path w="3657" h="1084" extrusionOk="0">
                    <a:moveTo>
                      <a:pt x="3299" y="334"/>
                    </a:moveTo>
                    <a:cubicBezTo>
                      <a:pt x="3299" y="334"/>
                      <a:pt x="3323" y="334"/>
                      <a:pt x="3323" y="357"/>
                    </a:cubicBezTo>
                    <a:lnTo>
                      <a:pt x="3323" y="727"/>
                    </a:lnTo>
                    <a:lnTo>
                      <a:pt x="358" y="738"/>
                    </a:lnTo>
                    <a:cubicBezTo>
                      <a:pt x="358" y="738"/>
                      <a:pt x="346" y="738"/>
                      <a:pt x="346" y="727"/>
                    </a:cubicBezTo>
                    <a:lnTo>
                      <a:pt x="346" y="357"/>
                    </a:lnTo>
                    <a:cubicBezTo>
                      <a:pt x="346" y="357"/>
                      <a:pt x="346" y="334"/>
                      <a:pt x="358" y="334"/>
                    </a:cubicBezTo>
                    <a:close/>
                    <a:moveTo>
                      <a:pt x="358" y="0"/>
                    </a:moveTo>
                    <a:cubicBezTo>
                      <a:pt x="168" y="0"/>
                      <a:pt x="1" y="155"/>
                      <a:pt x="1" y="357"/>
                    </a:cubicBezTo>
                    <a:lnTo>
                      <a:pt x="1" y="727"/>
                    </a:lnTo>
                    <a:cubicBezTo>
                      <a:pt x="1" y="917"/>
                      <a:pt x="168" y="1084"/>
                      <a:pt x="358" y="1084"/>
                    </a:cubicBezTo>
                    <a:lnTo>
                      <a:pt x="3299" y="1084"/>
                    </a:lnTo>
                    <a:cubicBezTo>
                      <a:pt x="3489" y="1084"/>
                      <a:pt x="3656" y="917"/>
                      <a:pt x="3656" y="727"/>
                    </a:cubicBezTo>
                    <a:lnTo>
                      <a:pt x="3656" y="357"/>
                    </a:lnTo>
                    <a:cubicBezTo>
                      <a:pt x="3656" y="155"/>
                      <a:pt x="3501" y="0"/>
                      <a:pt x="3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7"/>
              <p:cNvSpPr/>
              <p:nvPr/>
            </p:nvSpPr>
            <p:spPr>
              <a:xfrm>
                <a:off x="3271178" y="4518552"/>
                <a:ext cx="70148" cy="11394"/>
              </a:xfrm>
              <a:custGeom>
                <a:avLst/>
                <a:gdLst/>
                <a:ahLst/>
                <a:cxnLst/>
                <a:rect l="l" t="t" r="r" b="b"/>
                <a:pathLst>
                  <a:path w="2204" h="358" extrusionOk="0">
                    <a:moveTo>
                      <a:pt x="180" y="1"/>
                    </a:moveTo>
                    <a:cubicBezTo>
                      <a:pt x="84" y="1"/>
                      <a:pt x="1" y="84"/>
                      <a:pt x="1" y="179"/>
                    </a:cubicBezTo>
                    <a:cubicBezTo>
                      <a:pt x="1" y="286"/>
                      <a:pt x="72" y="358"/>
                      <a:pt x="180" y="358"/>
                    </a:cubicBezTo>
                    <a:lnTo>
                      <a:pt x="2025" y="358"/>
                    </a:lnTo>
                    <a:cubicBezTo>
                      <a:pt x="2108" y="358"/>
                      <a:pt x="2204" y="286"/>
                      <a:pt x="2204" y="179"/>
                    </a:cubicBezTo>
                    <a:cubicBezTo>
                      <a:pt x="2204" y="84"/>
                      <a:pt x="2120"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7"/>
              <p:cNvSpPr/>
              <p:nvPr/>
            </p:nvSpPr>
            <p:spPr>
              <a:xfrm>
                <a:off x="3353038" y="4518552"/>
                <a:ext cx="34915" cy="11394"/>
              </a:xfrm>
              <a:custGeom>
                <a:avLst/>
                <a:gdLst/>
                <a:ahLst/>
                <a:cxnLst/>
                <a:rect l="l" t="t" r="r" b="b"/>
                <a:pathLst>
                  <a:path w="1097" h="358" extrusionOk="0">
                    <a:moveTo>
                      <a:pt x="179" y="1"/>
                    </a:moveTo>
                    <a:cubicBezTo>
                      <a:pt x="84" y="1"/>
                      <a:pt x="1" y="84"/>
                      <a:pt x="1" y="179"/>
                    </a:cubicBezTo>
                    <a:cubicBezTo>
                      <a:pt x="1" y="286"/>
                      <a:pt x="72" y="358"/>
                      <a:pt x="179" y="358"/>
                    </a:cubicBezTo>
                    <a:lnTo>
                      <a:pt x="917" y="358"/>
                    </a:lnTo>
                    <a:cubicBezTo>
                      <a:pt x="1013" y="358"/>
                      <a:pt x="1096" y="286"/>
                      <a:pt x="1096" y="179"/>
                    </a:cubicBezTo>
                    <a:cubicBezTo>
                      <a:pt x="1096" y="84"/>
                      <a:pt x="1025" y="1"/>
                      <a:pt x="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7"/>
              <p:cNvSpPr/>
              <p:nvPr/>
            </p:nvSpPr>
            <p:spPr>
              <a:xfrm>
                <a:off x="3271178" y="4554167"/>
                <a:ext cx="23170" cy="11426"/>
              </a:xfrm>
              <a:custGeom>
                <a:avLst/>
                <a:gdLst/>
                <a:ahLst/>
                <a:cxnLst/>
                <a:rect l="l" t="t" r="r" b="b"/>
                <a:pathLst>
                  <a:path w="728" h="359" extrusionOk="0">
                    <a:moveTo>
                      <a:pt x="180" y="1"/>
                    </a:moveTo>
                    <a:cubicBezTo>
                      <a:pt x="84" y="1"/>
                      <a:pt x="1" y="72"/>
                      <a:pt x="1" y="179"/>
                    </a:cubicBezTo>
                    <a:cubicBezTo>
                      <a:pt x="1" y="287"/>
                      <a:pt x="72" y="358"/>
                      <a:pt x="180" y="358"/>
                    </a:cubicBezTo>
                    <a:lnTo>
                      <a:pt x="549" y="358"/>
                    </a:lnTo>
                    <a:cubicBezTo>
                      <a:pt x="632" y="358"/>
                      <a:pt x="727" y="287"/>
                      <a:pt x="727" y="179"/>
                    </a:cubicBezTo>
                    <a:cubicBezTo>
                      <a:pt x="727" y="72"/>
                      <a:pt x="632" y="1"/>
                      <a:pt x="5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7"/>
              <p:cNvSpPr/>
              <p:nvPr/>
            </p:nvSpPr>
            <p:spPr>
              <a:xfrm>
                <a:off x="3306443" y="4554167"/>
                <a:ext cx="58372" cy="11426"/>
              </a:xfrm>
              <a:custGeom>
                <a:avLst/>
                <a:gdLst/>
                <a:ahLst/>
                <a:cxnLst/>
                <a:rect l="l" t="t" r="r" b="b"/>
                <a:pathLst>
                  <a:path w="1834" h="359" extrusionOk="0">
                    <a:moveTo>
                      <a:pt x="179" y="1"/>
                    </a:moveTo>
                    <a:cubicBezTo>
                      <a:pt x="95" y="1"/>
                      <a:pt x="0" y="72"/>
                      <a:pt x="0" y="179"/>
                    </a:cubicBezTo>
                    <a:cubicBezTo>
                      <a:pt x="0" y="287"/>
                      <a:pt x="84" y="358"/>
                      <a:pt x="179" y="358"/>
                    </a:cubicBezTo>
                    <a:lnTo>
                      <a:pt x="1655" y="358"/>
                    </a:lnTo>
                    <a:cubicBezTo>
                      <a:pt x="1750" y="358"/>
                      <a:pt x="1834" y="287"/>
                      <a:pt x="1834" y="179"/>
                    </a:cubicBezTo>
                    <a:cubicBezTo>
                      <a:pt x="1834" y="72"/>
                      <a:pt x="1750" y="1"/>
                      <a:pt x="16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7"/>
              <p:cNvSpPr/>
              <p:nvPr/>
            </p:nvSpPr>
            <p:spPr>
              <a:xfrm>
                <a:off x="3271178" y="4577306"/>
                <a:ext cx="23170" cy="11394"/>
              </a:xfrm>
              <a:custGeom>
                <a:avLst/>
                <a:gdLst/>
                <a:ahLst/>
                <a:cxnLst/>
                <a:rect l="l" t="t" r="r" b="b"/>
                <a:pathLst>
                  <a:path w="728" h="358" extrusionOk="0">
                    <a:moveTo>
                      <a:pt x="180" y="0"/>
                    </a:moveTo>
                    <a:cubicBezTo>
                      <a:pt x="84" y="0"/>
                      <a:pt x="1" y="84"/>
                      <a:pt x="1" y="179"/>
                    </a:cubicBezTo>
                    <a:cubicBezTo>
                      <a:pt x="1" y="286"/>
                      <a:pt x="72" y="357"/>
                      <a:pt x="180" y="357"/>
                    </a:cubicBezTo>
                    <a:lnTo>
                      <a:pt x="549" y="357"/>
                    </a:lnTo>
                    <a:cubicBezTo>
                      <a:pt x="632" y="357"/>
                      <a:pt x="727" y="286"/>
                      <a:pt x="727" y="179"/>
                    </a:cubicBezTo>
                    <a:cubicBezTo>
                      <a:pt x="727" y="84"/>
                      <a:pt x="632"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7"/>
              <p:cNvSpPr/>
              <p:nvPr/>
            </p:nvSpPr>
            <p:spPr>
              <a:xfrm>
                <a:off x="3306443" y="4577306"/>
                <a:ext cx="58372" cy="11394"/>
              </a:xfrm>
              <a:custGeom>
                <a:avLst/>
                <a:gdLst/>
                <a:ahLst/>
                <a:cxnLst/>
                <a:rect l="l" t="t" r="r" b="b"/>
                <a:pathLst>
                  <a:path w="1834" h="358" extrusionOk="0">
                    <a:moveTo>
                      <a:pt x="179" y="0"/>
                    </a:moveTo>
                    <a:cubicBezTo>
                      <a:pt x="95" y="0"/>
                      <a:pt x="0" y="84"/>
                      <a:pt x="0" y="179"/>
                    </a:cubicBezTo>
                    <a:cubicBezTo>
                      <a:pt x="0" y="286"/>
                      <a:pt x="84" y="357"/>
                      <a:pt x="179" y="357"/>
                    </a:cubicBezTo>
                    <a:lnTo>
                      <a:pt x="1655" y="357"/>
                    </a:lnTo>
                    <a:cubicBezTo>
                      <a:pt x="1750" y="357"/>
                      <a:pt x="1834" y="286"/>
                      <a:pt x="1834" y="179"/>
                    </a:cubicBezTo>
                    <a:cubicBezTo>
                      <a:pt x="1822" y="84"/>
                      <a:pt x="1750" y="0"/>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7"/>
              <p:cNvSpPr/>
              <p:nvPr/>
            </p:nvSpPr>
            <p:spPr>
              <a:xfrm>
                <a:off x="3265513" y="4377970"/>
                <a:ext cx="11394" cy="11394"/>
              </a:xfrm>
              <a:custGeom>
                <a:avLst/>
                <a:gdLst/>
                <a:ahLst/>
                <a:cxnLst/>
                <a:rect l="l" t="t" r="r" b="b"/>
                <a:pathLst>
                  <a:path w="358" h="358" extrusionOk="0">
                    <a:moveTo>
                      <a:pt x="179" y="0"/>
                    </a:moveTo>
                    <a:cubicBezTo>
                      <a:pt x="72" y="0"/>
                      <a:pt x="0" y="72"/>
                      <a:pt x="0" y="179"/>
                    </a:cubicBezTo>
                    <a:cubicBezTo>
                      <a:pt x="0" y="274"/>
                      <a:pt x="72" y="358"/>
                      <a:pt x="179" y="358"/>
                    </a:cubicBezTo>
                    <a:cubicBezTo>
                      <a:pt x="262" y="358"/>
                      <a:pt x="358" y="286"/>
                      <a:pt x="358" y="179"/>
                    </a:cubicBezTo>
                    <a:cubicBezTo>
                      <a:pt x="358" y="72"/>
                      <a:pt x="262"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7" name="Google Shape;707;p67"/>
          <p:cNvGrpSpPr/>
          <p:nvPr/>
        </p:nvGrpSpPr>
        <p:grpSpPr>
          <a:xfrm>
            <a:off x="5238257" y="1706552"/>
            <a:ext cx="714922" cy="621597"/>
            <a:chOff x="5238257" y="1554152"/>
            <a:chExt cx="714922" cy="621597"/>
          </a:xfrm>
        </p:grpSpPr>
        <p:grpSp>
          <p:nvGrpSpPr>
            <p:cNvPr id="708" name="Google Shape;708;p67"/>
            <p:cNvGrpSpPr/>
            <p:nvPr/>
          </p:nvGrpSpPr>
          <p:grpSpPr>
            <a:xfrm>
              <a:off x="5238257" y="1554152"/>
              <a:ext cx="714922" cy="621597"/>
              <a:chOff x="5238257" y="2103476"/>
              <a:chExt cx="714922" cy="621597"/>
            </a:xfrm>
          </p:grpSpPr>
          <p:sp>
            <p:nvSpPr>
              <p:cNvPr id="709" name="Google Shape;709;p67"/>
              <p:cNvSpPr/>
              <p:nvPr/>
            </p:nvSpPr>
            <p:spPr>
              <a:xfrm>
                <a:off x="5238257" y="2103476"/>
                <a:ext cx="714922" cy="621597"/>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67"/>
              <p:cNvGrpSpPr/>
              <p:nvPr/>
            </p:nvGrpSpPr>
            <p:grpSpPr>
              <a:xfrm>
                <a:off x="5390324" y="2273956"/>
                <a:ext cx="410829" cy="332343"/>
                <a:chOff x="1278299" y="2439293"/>
                <a:chExt cx="410829" cy="332343"/>
              </a:xfrm>
            </p:grpSpPr>
            <p:sp>
              <p:nvSpPr>
                <p:cNvPr id="711" name="Google Shape;711;p67"/>
                <p:cNvSpPr/>
                <p:nvPr/>
              </p:nvSpPr>
              <p:spPr>
                <a:xfrm>
                  <a:off x="1360159" y="2510141"/>
                  <a:ext cx="245963" cy="12540"/>
                </a:xfrm>
                <a:custGeom>
                  <a:avLst/>
                  <a:gdLst/>
                  <a:ahLst/>
                  <a:cxnLst/>
                  <a:rect l="l" t="t" r="r" b="b"/>
                  <a:pathLst>
                    <a:path w="7728" h="394" extrusionOk="0">
                      <a:moveTo>
                        <a:pt x="191" y="1"/>
                      </a:moveTo>
                      <a:cubicBezTo>
                        <a:pt x="96" y="1"/>
                        <a:pt x="1" y="96"/>
                        <a:pt x="1" y="203"/>
                      </a:cubicBezTo>
                      <a:cubicBezTo>
                        <a:pt x="1" y="298"/>
                        <a:pt x="96" y="394"/>
                        <a:pt x="191" y="394"/>
                      </a:cubicBezTo>
                      <a:lnTo>
                        <a:pt x="7537" y="394"/>
                      </a:lnTo>
                      <a:cubicBezTo>
                        <a:pt x="7633" y="394"/>
                        <a:pt x="7728" y="298"/>
                        <a:pt x="7728" y="203"/>
                      </a:cubicBezTo>
                      <a:cubicBezTo>
                        <a:pt x="7728" y="96"/>
                        <a:pt x="7633" y="1"/>
                        <a:pt x="75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7"/>
                <p:cNvSpPr/>
                <p:nvPr/>
              </p:nvSpPr>
              <p:spPr>
                <a:xfrm>
                  <a:off x="1360159" y="2575706"/>
                  <a:ext cx="245963" cy="12158"/>
                </a:xfrm>
                <a:custGeom>
                  <a:avLst/>
                  <a:gdLst/>
                  <a:ahLst/>
                  <a:cxnLst/>
                  <a:rect l="l" t="t" r="r" b="b"/>
                  <a:pathLst>
                    <a:path w="7728" h="382" extrusionOk="0">
                      <a:moveTo>
                        <a:pt x="191" y="0"/>
                      </a:moveTo>
                      <a:cubicBezTo>
                        <a:pt x="96" y="0"/>
                        <a:pt x="1" y="84"/>
                        <a:pt x="1" y="191"/>
                      </a:cubicBezTo>
                      <a:cubicBezTo>
                        <a:pt x="1" y="298"/>
                        <a:pt x="96" y="381"/>
                        <a:pt x="191" y="381"/>
                      </a:cubicBezTo>
                      <a:lnTo>
                        <a:pt x="7537" y="381"/>
                      </a:lnTo>
                      <a:cubicBezTo>
                        <a:pt x="7633" y="381"/>
                        <a:pt x="7728" y="298"/>
                        <a:pt x="7728" y="191"/>
                      </a:cubicBezTo>
                      <a:cubicBezTo>
                        <a:pt x="7728" y="84"/>
                        <a:pt x="7633" y="0"/>
                        <a:pt x="7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7"/>
                <p:cNvSpPr/>
                <p:nvPr/>
              </p:nvSpPr>
              <p:spPr>
                <a:xfrm>
                  <a:off x="1437086" y="2618132"/>
                  <a:ext cx="92873" cy="12540"/>
                </a:xfrm>
                <a:custGeom>
                  <a:avLst/>
                  <a:gdLst/>
                  <a:ahLst/>
                  <a:cxnLst/>
                  <a:rect l="l" t="t" r="r" b="b"/>
                  <a:pathLst>
                    <a:path w="2918" h="394" extrusionOk="0">
                      <a:moveTo>
                        <a:pt x="191" y="1"/>
                      </a:moveTo>
                      <a:cubicBezTo>
                        <a:pt x="84" y="1"/>
                        <a:pt x="1" y="96"/>
                        <a:pt x="1" y="203"/>
                      </a:cubicBezTo>
                      <a:cubicBezTo>
                        <a:pt x="1" y="299"/>
                        <a:pt x="84" y="394"/>
                        <a:pt x="191" y="394"/>
                      </a:cubicBezTo>
                      <a:lnTo>
                        <a:pt x="2715" y="394"/>
                      </a:lnTo>
                      <a:cubicBezTo>
                        <a:pt x="2822" y="394"/>
                        <a:pt x="2918" y="299"/>
                        <a:pt x="2918" y="203"/>
                      </a:cubicBezTo>
                      <a:cubicBezTo>
                        <a:pt x="2918" y="96"/>
                        <a:pt x="2822" y="1"/>
                        <a:pt x="2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7"/>
                <p:cNvSpPr/>
                <p:nvPr/>
              </p:nvSpPr>
              <p:spPr>
                <a:xfrm>
                  <a:off x="1419295" y="2543115"/>
                  <a:ext cx="186827" cy="12158"/>
                </a:xfrm>
                <a:custGeom>
                  <a:avLst/>
                  <a:gdLst/>
                  <a:ahLst/>
                  <a:cxnLst/>
                  <a:rect l="l" t="t" r="r" b="b"/>
                  <a:pathLst>
                    <a:path w="5870" h="382" extrusionOk="0">
                      <a:moveTo>
                        <a:pt x="191" y="1"/>
                      </a:moveTo>
                      <a:cubicBezTo>
                        <a:pt x="95" y="1"/>
                        <a:pt x="0" y="84"/>
                        <a:pt x="0" y="191"/>
                      </a:cubicBezTo>
                      <a:cubicBezTo>
                        <a:pt x="0" y="298"/>
                        <a:pt x="95" y="382"/>
                        <a:pt x="191" y="382"/>
                      </a:cubicBezTo>
                      <a:lnTo>
                        <a:pt x="5679" y="382"/>
                      </a:lnTo>
                      <a:cubicBezTo>
                        <a:pt x="5775" y="382"/>
                        <a:pt x="5870" y="298"/>
                        <a:pt x="5870" y="191"/>
                      </a:cubicBezTo>
                      <a:cubicBezTo>
                        <a:pt x="5870" y="84"/>
                        <a:pt x="5775" y="1"/>
                        <a:pt x="56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7"/>
                <p:cNvSpPr/>
                <p:nvPr/>
              </p:nvSpPr>
              <p:spPr>
                <a:xfrm>
                  <a:off x="1360541" y="2543115"/>
                  <a:ext cx="43604" cy="12158"/>
                </a:xfrm>
                <a:custGeom>
                  <a:avLst/>
                  <a:gdLst/>
                  <a:ahLst/>
                  <a:cxnLst/>
                  <a:rect l="l" t="t" r="r" b="b"/>
                  <a:pathLst>
                    <a:path w="1370" h="382" extrusionOk="0">
                      <a:moveTo>
                        <a:pt x="203" y="1"/>
                      </a:moveTo>
                      <a:cubicBezTo>
                        <a:pt x="96" y="1"/>
                        <a:pt x="1" y="84"/>
                        <a:pt x="1" y="191"/>
                      </a:cubicBezTo>
                      <a:cubicBezTo>
                        <a:pt x="1" y="298"/>
                        <a:pt x="96" y="382"/>
                        <a:pt x="203" y="382"/>
                      </a:cubicBezTo>
                      <a:lnTo>
                        <a:pt x="1179" y="382"/>
                      </a:lnTo>
                      <a:cubicBezTo>
                        <a:pt x="1286" y="382"/>
                        <a:pt x="1370" y="298"/>
                        <a:pt x="1370" y="191"/>
                      </a:cubicBezTo>
                      <a:cubicBezTo>
                        <a:pt x="1358" y="72"/>
                        <a:pt x="1286"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7"/>
                <p:cNvSpPr/>
                <p:nvPr/>
              </p:nvSpPr>
              <p:spPr>
                <a:xfrm>
                  <a:off x="1306721" y="2469211"/>
                  <a:ext cx="353222" cy="228171"/>
                </a:xfrm>
                <a:custGeom>
                  <a:avLst/>
                  <a:gdLst/>
                  <a:ahLst/>
                  <a:cxnLst/>
                  <a:rect l="l" t="t" r="r" b="b"/>
                  <a:pathLst>
                    <a:path w="11098" h="7169" extrusionOk="0">
                      <a:moveTo>
                        <a:pt x="1144" y="1"/>
                      </a:moveTo>
                      <a:cubicBezTo>
                        <a:pt x="1025" y="1"/>
                        <a:pt x="918" y="96"/>
                        <a:pt x="906" y="215"/>
                      </a:cubicBezTo>
                      <a:cubicBezTo>
                        <a:pt x="894" y="596"/>
                        <a:pt x="596" y="894"/>
                        <a:pt x="215" y="906"/>
                      </a:cubicBezTo>
                      <a:cubicBezTo>
                        <a:pt x="96" y="906"/>
                        <a:pt x="1" y="1013"/>
                        <a:pt x="1" y="1144"/>
                      </a:cubicBezTo>
                      <a:lnTo>
                        <a:pt x="1" y="6025"/>
                      </a:lnTo>
                      <a:cubicBezTo>
                        <a:pt x="1" y="6144"/>
                        <a:pt x="96" y="6252"/>
                        <a:pt x="215" y="6264"/>
                      </a:cubicBezTo>
                      <a:cubicBezTo>
                        <a:pt x="596" y="6275"/>
                        <a:pt x="894" y="6573"/>
                        <a:pt x="906" y="6942"/>
                      </a:cubicBezTo>
                      <a:cubicBezTo>
                        <a:pt x="906" y="7061"/>
                        <a:pt x="1013" y="7168"/>
                        <a:pt x="1144" y="7168"/>
                      </a:cubicBezTo>
                      <a:lnTo>
                        <a:pt x="6728" y="7168"/>
                      </a:lnTo>
                      <a:cubicBezTo>
                        <a:pt x="6835" y="7168"/>
                        <a:pt x="6918" y="7085"/>
                        <a:pt x="6918" y="6978"/>
                      </a:cubicBezTo>
                      <a:cubicBezTo>
                        <a:pt x="6918" y="6871"/>
                        <a:pt x="6835" y="6787"/>
                        <a:pt x="6728" y="6787"/>
                      </a:cubicBezTo>
                      <a:lnTo>
                        <a:pt x="1275" y="6787"/>
                      </a:lnTo>
                      <a:cubicBezTo>
                        <a:pt x="1203" y="6323"/>
                        <a:pt x="846" y="5978"/>
                        <a:pt x="382" y="5894"/>
                      </a:cubicBezTo>
                      <a:lnTo>
                        <a:pt x="382" y="1263"/>
                      </a:lnTo>
                      <a:cubicBezTo>
                        <a:pt x="846" y="1191"/>
                        <a:pt x="1192" y="834"/>
                        <a:pt x="1275" y="370"/>
                      </a:cubicBezTo>
                      <a:lnTo>
                        <a:pt x="9776" y="370"/>
                      </a:lnTo>
                      <a:cubicBezTo>
                        <a:pt x="9847" y="846"/>
                        <a:pt x="10240" y="1203"/>
                        <a:pt x="10717" y="1263"/>
                      </a:cubicBezTo>
                      <a:lnTo>
                        <a:pt x="10717" y="4466"/>
                      </a:lnTo>
                      <a:cubicBezTo>
                        <a:pt x="10717" y="4561"/>
                        <a:pt x="10800" y="4656"/>
                        <a:pt x="10907" y="4656"/>
                      </a:cubicBezTo>
                      <a:cubicBezTo>
                        <a:pt x="11014" y="4656"/>
                        <a:pt x="11098" y="4561"/>
                        <a:pt x="11098" y="4466"/>
                      </a:cubicBezTo>
                      <a:lnTo>
                        <a:pt x="11098" y="1108"/>
                      </a:lnTo>
                      <a:cubicBezTo>
                        <a:pt x="11086" y="1072"/>
                        <a:pt x="11062" y="1013"/>
                        <a:pt x="11014" y="965"/>
                      </a:cubicBezTo>
                      <a:cubicBezTo>
                        <a:pt x="10967" y="918"/>
                        <a:pt x="10907" y="906"/>
                        <a:pt x="10848" y="906"/>
                      </a:cubicBezTo>
                      <a:cubicBezTo>
                        <a:pt x="10467" y="906"/>
                        <a:pt x="10145" y="608"/>
                        <a:pt x="10133" y="215"/>
                      </a:cubicBezTo>
                      <a:cubicBezTo>
                        <a:pt x="10133" y="96"/>
                        <a:pt x="10026" y="1"/>
                        <a:pt x="98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7"/>
                <p:cNvSpPr/>
                <p:nvPr/>
              </p:nvSpPr>
              <p:spPr>
                <a:xfrm>
                  <a:off x="1278299" y="2439293"/>
                  <a:ext cx="410829" cy="332343"/>
                </a:xfrm>
                <a:custGeom>
                  <a:avLst/>
                  <a:gdLst/>
                  <a:ahLst/>
                  <a:cxnLst/>
                  <a:rect l="l" t="t" r="r" b="b"/>
                  <a:pathLst>
                    <a:path w="12908" h="10442" extrusionOk="0">
                      <a:moveTo>
                        <a:pt x="12348" y="369"/>
                      </a:moveTo>
                      <a:cubicBezTo>
                        <a:pt x="12431" y="369"/>
                        <a:pt x="12503" y="429"/>
                        <a:pt x="12503" y="524"/>
                      </a:cubicBezTo>
                      <a:lnTo>
                        <a:pt x="12503" y="8513"/>
                      </a:lnTo>
                      <a:cubicBezTo>
                        <a:pt x="12503" y="8585"/>
                        <a:pt x="12443" y="8656"/>
                        <a:pt x="12348" y="8656"/>
                      </a:cubicBezTo>
                      <a:lnTo>
                        <a:pt x="11610" y="8656"/>
                      </a:lnTo>
                      <a:lnTo>
                        <a:pt x="11502" y="8454"/>
                      </a:lnTo>
                      <a:cubicBezTo>
                        <a:pt x="11502" y="8454"/>
                        <a:pt x="11514" y="8454"/>
                        <a:pt x="11514" y="8442"/>
                      </a:cubicBezTo>
                      <a:cubicBezTo>
                        <a:pt x="11776" y="8323"/>
                        <a:pt x="11931" y="8049"/>
                        <a:pt x="11907" y="7763"/>
                      </a:cubicBezTo>
                      <a:cubicBezTo>
                        <a:pt x="11907" y="7692"/>
                        <a:pt x="11919" y="7632"/>
                        <a:pt x="11967" y="7573"/>
                      </a:cubicBezTo>
                      <a:cubicBezTo>
                        <a:pt x="12133" y="7334"/>
                        <a:pt x="12133" y="7025"/>
                        <a:pt x="11967" y="6799"/>
                      </a:cubicBezTo>
                      <a:cubicBezTo>
                        <a:pt x="11919" y="6739"/>
                        <a:pt x="11907" y="6668"/>
                        <a:pt x="11907" y="6608"/>
                      </a:cubicBezTo>
                      <a:cubicBezTo>
                        <a:pt x="11931" y="6322"/>
                        <a:pt x="11776" y="6061"/>
                        <a:pt x="11514" y="5941"/>
                      </a:cubicBezTo>
                      <a:cubicBezTo>
                        <a:pt x="11455" y="5906"/>
                        <a:pt x="11395" y="5858"/>
                        <a:pt x="11371" y="5787"/>
                      </a:cubicBezTo>
                      <a:cubicBezTo>
                        <a:pt x="11263" y="5559"/>
                        <a:pt x="11027" y="5401"/>
                        <a:pt x="10779" y="5401"/>
                      </a:cubicBezTo>
                      <a:cubicBezTo>
                        <a:pt x="10754" y="5401"/>
                        <a:pt x="10729" y="5402"/>
                        <a:pt x="10705" y="5406"/>
                      </a:cubicBezTo>
                      <a:cubicBezTo>
                        <a:pt x="10621" y="5406"/>
                        <a:pt x="10562" y="5382"/>
                        <a:pt x="10502" y="5346"/>
                      </a:cubicBezTo>
                      <a:cubicBezTo>
                        <a:pt x="10383" y="5263"/>
                        <a:pt x="10246" y="5221"/>
                        <a:pt x="10111" y="5221"/>
                      </a:cubicBezTo>
                      <a:cubicBezTo>
                        <a:pt x="9975" y="5221"/>
                        <a:pt x="9841" y="5263"/>
                        <a:pt x="9728" y="5346"/>
                      </a:cubicBezTo>
                      <a:cubicBezTo>
                        <a:pt x="9669" y="5382"/>
                        <a:pt x="9597" y="5406"/>
                        <a:pt x="9538" y="5406"/>
                      </a:cubicBezTo>
                      <a:cubicBezTo>
                        <a:pt x="9512" y="5402"/>
                        <a:pt x="9486" y="5401"/>
                        <a:pt x="9461" y="5401"/>
                      </a:cubicBezTo>
                      <a:cubicBezTo>
                        <a:pt x="9206" y="5401"/>
                        <a:pt x="8979" y="5559"/>
                        <a:pt x="8871" y="5787"/>
                      </a:cubicBezTo>
                      <a:cubicBezTo>
                        <a:pt x="8835" y="5846"/>
                        <a:pt x="8800" y="5906"/>
                        <a:pt x="8716" y="5941"/>
                      </a:cubicBezTo>
                      <a:cubicBezTo>
                        <a:pt x="8466" y="6061"/>
                        <a:pt x="8300" y="6322"/>
                        <a:pt x="8335" y="6608"/>
                      </a:cubicBezTo>
                      <a:cubicBezTo>
                        <a:pt x="8335" y="6680"/>
                        <a:pt x="8323" y="6739"/>
                        <a:pt x="8276" y="6799"/>
                      </a:cubicBezTo>
                      <a:cubicBezTo>
                        <a:pt x="8109" y="7037"/>
                        <a:pt x="8109" y="7346"/>
                        <a:pt x="8276" y="7573"/>
                      </a:cubicBezTo>
                      <a:cubicBezTo>
                        <a:pt x="8323" y="7632"/>
                        <a:pt x="8335" y="7704"/>
                        <a:pt x="8335" y="7763"/>
                      </a:cubicBezTo>
                      <a:cubicBezTo>
                        <a:pt x="8300" y="8049"/>
                        <a:pt x="8466" y="8323"/>
                        <a:pt x="8716" y="8442"/>
                      </a:cubicBezTo>
                      <a:cubicBezTo>
                        <a:pt x="8716" y="8442"/>
                        <a:pt x="8740" y="8442"/>
                        <a:pt x="8740" y="8454"/>
                      </a:cubicBezTo>
                      <a:lnTo>
                        <a:pt x="8633" y="8656"/>
                      </a:lnTo>
                      <a:lnTo>
                        <a:pt x="525" y="8656"/>
                      </a:lnTo>
                      <a:cubicBezTo>
                        <a:pt x="441" y="8656"/>
                        <a:pt x="370" y="8597"/>
                        <a:pt x="370" y="8513"/>
                      </a:cubicBezTo>
                      <a:lnTo>
                        <a:pt x="370" y="524"/>
                      </a:lnTo>
                      <a:cubicBezTo>
                        <a:pt x="370" y="441"/>
                        <a:pt x="430" y="369"/>
                        <a:pt x="525" y="369"/>
                      </a:cubicBezTo>
                      <a:close/>
                      <a:moveTo>
                        <a:pt x="10139" y="5638"/>
                      </a:moveTo>
                      <a:cubicBezTo>
                        <a:pt x="10199" y="5638"/>
                        <a:pt x="10258" y="5656"/>
                        <a:pt x="10312" y="5691"/>
                      </a:cubicBezTo>
                      <a:cubicBezTo>
                        <a:pt x="10420" y="5770"/>
                        <a:pt x="10553" y="5817"/>
                        <a:pt x="10684" y="5817"/>
                      </a:cubicBezTo>
                      <a:cubicBezTo>
                        <a:pt x="10711" y="5817"/>
                        <a:pt x="10738" y="5815"/>
                        <a:pt x="10764" y="5810"/>
                      </a:cubicBezTo>
                      <a:cubicBezTo>
                        <a:pt x="10773" y="5810"/>
                        <a:pt x="10782" y="5809"/>
                        <a:pt x="10790" y="5809"/>
                      </a:cubicBezTo>
                      <a:cubicBezTo>
                        <a:pt x="10900" y="5809"/>
                        <a:pt x="11007" y="5878"/>
                        <a:pt x="11062" y="5977"/>
                      </a:cubicBezTo>
                      <a:cubicBezTo>
                        <a:pt x="11133" y="6132"/>
                        <a:pt x="11229" y="6251"/>
                        <a:pt x="11383" y="6311"/>
                      </a:cubicBezTo>
                      <a:cubicBezTo>
                        <a:pt x="11502" y="6370"/>
                        <a:pt x="11562" y="6477"/>
                        <a:pt x="11550" y="6608"/>
                      </a:cubicBezTo>
                      <a:cubicBezTo>
                        <a:pt x="11526" y="6775"/>
                        <a:pt x="11574" y="6930"/>
                        <a:pt x="11669" y="7049"/>
                      </a:cubicBezTo>
                      <a:cubicBezTo>
                        <a:pt x="11741" y="7156"/>
                        <a:pt x="11741" y="7287"/>
                        <a:pt x="11669" y="7394"/>
                      </a:cubicBezTo>
                      <a:cubicBezTo>
                        <a:pt x="11574" y="7525"/>
                        <a:pt x="11538" y="7692"/>
                        <a:pt x="11550" y="7835"/>
                      </a:cubicBezTo>
                      <a:cubicBezTo>
                        <a:pt x="11562" y="7966"/>
                        <a:pt x="11490" y="8085"/>
                        <a:pt x="11383" y="8132"/>
                      </a:cubicBezTo>
                      <a:cubicBezTo>
                        <a:pt x="11288" y="8180"/>
                        <a:pt x="11217" y="8239"/>
                        <a:pt x="11157" y="8299"/>
                      </a:cubicBezTo>
                      <a:lnTo>
                        <a:pt x="11145" y="8323"/>
                      </a:lnTo>
                      <a:lnTo>
                        <a:pt x="11050" y="8454"/>
                      </a:lnTo>
                      <a:cubicBezTo>
                        <a:pt x="10995" y="8563"/>
                        <a:pt x="10911" y="8622"/>
                        <a:pt x="10787" y="8622"/>
                      </a:cubicBezTo>
                      <a:cubicBezTo>
                        <a:pt x="10776" y="8622"/>
                        <a:pt x="10764" y="8621"/>
                        <a:pt x="10752" y="8620"/>
                      </a:cubicBezTo>
                      <a:cubicBezTo>
                        <a:pt x="10726" y="8616"/>
                        <a:pt x="10699" y="8614"/>
                        <a:pt x="10672" y="8614"/>
                      </a:cubicBezTo>
                      <a:cubicBezTo>
                        <a:pt x="10542" y="8614"/>
                        <a:pt x="10410" y="8660"/>
                        <a:pt x="10312" y="8739"/>
                      </a:cubicBezTo>
                      <a:cubicBezTo>
                        <a:pt x="10252" y="8751"/>
                        <a:pt x="10205" y="8763"/>
                        <a:pt x="10169" y="8775"/>
                      </a:cubicBezTo>
                      <a:lnTo>
                        <a:pt x="10074" y="8775"/>
                      </a:lnTo>
                      <a:cubicBezTo>
                        <a:pt x="10026" y="8775"/>
                        <a:pt x="9978" y="8751"/>
                        <a:pt x="9955" y="8739"/>
                      </a:cubicBezTo>
                      <a:cubicBezTo>
                        <a:pt x="9836" y="8656"/>
                        <a:pt x="9705" y="8620"/>
                        <a:pt x="9562" y="8620"/>
                      </a:cubicBezTo>
                      <a:lnTo>
                        <a:pt x="9514" y="8620"/>
                      </a:lnTo>
                      <a:cubicBezTo>
                        <a:pt x="9504" y="8621"/>
                        <a:pt x="9495" y="8622"/>
                        <a:pt x="9486" y="8622"/>
                      </a:cubicBezTo>
                      <a:cubicBezTo>
                        <a:pt x="9366" y="8622"/>
                        <a:pt x="9261" y="8553"/>
                        <a:pt x="9216" y="8454"/>
                      </a:cubicBezTo>
                      <a:cubicBezTo>
                        <a:pt x="9181" y="8406"/>
                        <a:pt x="9157" y="8347"/>
                        <a:pt x="9121" y="8323"/>
                      </a:cubicBezTo>
                      <a:lnTo>
                        <a:pt x="9121" y="8299"/>
                      </a:lnTo>
                      <a:cubicBezTo>
                        <a:pt x="9062" y="8227"/>
                        <a:pt x="8990" y="8168"/>
                        <a:pt x="8895" y="8132"/>
                      </a:cubicBezTo>
                      <a:cubicBezTo>
                        <a:pt x="8776" y="8085"/>
                        <a:pt x="8716" y="7977"/>
                        <a:pt x="8728" y="7835"/>
                      </a:cubicBezTo>
                      <a:cubicBezTo>
                        <a:pt x="8752" y="7680"/>
                        <a:pt x="8704" y="7513"/>
                        <a:pt x="8609" y="7394"/>
                      </a:cubicBezTo>
                      <a:cubicBezTo>
                        <a:pt x="8538" y="7287"/>
                        <a:pt x="8538" y="7156"/>
                        <a:pt x="8609" y="7049"/>
                      </a:cubicBezTo>
                      <a:cubicBezTo>
                        <a:pt x="8704" y="6918"/>
                        <a:pt x="8752" y="6751"/>
                        <a:pt x="8728" y="6608"/>
                      </a:cubicBezTo>
                      <a:cubicBezTo>
                        <a:pt x="8716" y="6489"/>
                        <a:pt x="8788" y="6370"/>
                        <a:pt x="8895" y="6311"/>
                      </a:cubicBezTo>
                      <a:cubicBezTo>
                        <a:pt x="9050" y="6227"/>
                        <a:pt x="9169" y="6132"/>
                        <a:pt x="9228" y="5977"/>
                      </a:cubicBezTo>
                      <a:cubicBezTo>
                        <a:pt x="9283" y="5868"/>
                        <a:pt x="9387" y="5809"/>
                        <a:pt x="9496" y="5809"/>
                      </a:cubicBezTo>
                      <a:cubicBezTo>
                        <a:pt x="9506" y="5809"/>
                        <a:pt x="9516" y="5809"/>
                        <a:pt x="9526" y="5810"/>
                      </a:cubicBezTo>
                      <a:cubicBezTo>
                        <a:pt x="9552" y="5815"/>
                        <a:pt x="9579" y="5817"/>
                        <a:pt x="9606" y="5817"/>
                      </a:cubicBezTo>
                      <a:cubicBezTo>
                        <a:pt x="9737" y="5817"/>
                        <a:pt x="9868" y="5770"/>
                        <a:pt x="9966" y="5691"/>
                      </a:cubicBezTo>
                      <a:cubicBezTo>
                        <a:pt x="10020" y="5656"/>
                        <a:pt x="10080" y="5638"/>
                        <a:pt x="10139" y="5638"/>
                      </a:cubicBezTo>
                      <a:close/>
                      <a:moveTo>
                        <a:pt x="8990" y="8775"/>
                      </a:moveTo>
                      <a:cubicBezTo>
                        <a:pt x="9105" y="8910"/>
                        <a:pt x="9274" y="8982"/>
                        <a:pt x="9458" y="8982"/>
                      </a:cubicBezTo>
                      <a:cubicBezTo>
                        <a:pt x="9484" y="8982"/>
                        <a:pt x="9511" y="8981"/>
                        <a:pt x="9538" y="8978"/>
                      </a:cubicBezTo>
                      <a:cubicBezTo>
                        <a:pt x="9609" y="8978"/>
                        <a:pt x="9669" y="8989"/>
                        <a:pt x="9728" y="9037"/>
                      </a:cubicBezTo>
                      <a:cubicBezTo>
                        <a:pt x="9740" y="9049"/>
                        <a:pt x="9776" y="9061"/>
                        <a:pt x="9788" y="9061"/>
                      </a:cubicBezTo>
                      <a:lnTo>
                        <a:pt x="9383" y="9894"/>
                      </a:lnTo>
                      <a:lnTo>
                        <a:pt x="9193" y="9573"/>
                      </a:lnTo>
                      <a:cubicBezTo>
                        <a:pt x="9151" y="9500"/>
                        <a:pt x="9082" y="9463"/>
                        <a:pt x="9001" y="9463"/>
                      </a:cubicBezTo>
                      <a:cubicBezTo>
                        <a:pt x="8990" y="9463"/>
                        <a:pt x="8978" y="9464"/>
                        <a:pt x="8966" y="9466"/>
                      </a:cubicBezTo>
                      <a:lnTo>
                        <a:pt x="8633" y="9525"/>
                      </a:lnTo>
                      <a:lnTo>
                        <a:pt x="8990" y="8775"/>
                      </a:lnTo>
                      <a:close/>
                      <a:moveTo>
                        <a:pt x="11264" y="8775"/>
                      </a:moveTo>
                      <a:lnTo>
                        <a:pt x="11621" y="9525"/>
                      </a:lnTo>
                      <a:lnTo>
                        <a:pt x="11264" y="9466"/>
                      </a:lnTo>
                      <a:cubicBezTo>
                        <a:pt x="11254" y="9464"/>
                        <a:pt x="11243" y="9463"/>
                        <a:pt x="11233" y="9463"/>
                      </a:cubicBezTo>
                      <a:cubicBezTo>
                        <a:pt x="11158" y="9463"/>
                        <a:pt x="11080" y="9500"/>
                        <a:pt x="11038" y="9573"/>
                      </a:cubicBezTo>
                      <a:lnTo>
                        <a:pt x="10848" y="9894"/>
                      </a:lnTo>
                      <a:lnTo>
                        <a:pt x="10467" y="9061"/>
                      </a:lnTo>
                      <a:cubicBezTo>
                        <a:pt x="10478" y="9049"/>
                        <a:pt x="10502" y="9025"/>
                        <a:pt x="10514" y="9025"/>
                      </a:cubicBezTo>
                      <a:cubicBezTo>
                        <a:pt x="10574" y="8989"/>
                        <a:pt x="10657" y="8978"/>
                        <a:pt x="10717" y="8978"/>
                      </a:cubicBezTo>
                      <a:cubicBezTo>
                        <a:pt x="10731" y="8978"/>
                        <a:pt x="10746" y="8979"/>
                        <a:pt x="10760" y="8979"/>
                      </a:cubicBezTo>
                      <a:cubicBezTo>
                        <a:pt x="10946" y="8979"/>
                        <a:pt x="11121" y="8908"/>
                        <a:pt x="11264" y="8775"/>
                      </a:cubicBezTo>
                      <a:close/>
                      <a:moveTo>
                        <a:pt x="525" y="0"/>
                      </a:moveTo>
                      <a:cubicBezTo>
                        <a:pt x="239" y="0"/>
                        <a:pt x="1" y="238"/>
                        <a:pt x="1" y="524"/>
                      </a:cubicBezTo>
                      <a:lnTo>
                        <a:pt x="1" y="8513"/>
                      </a:lnTo>
                      <a:cubicBezTo>
                        <a:pt x="1" y="8799"/>
                        <a:pt x="239" y="9037"/>
                        <a:pt x="525" y="9037"/>
                      </a:cubicBezTo>
                      <a:lnTo>
                        <a:pt x="8454" y="9037"/>
                      </a:lnTo>
                      <a:lnTo>
                        <a:pt x="8169" y="9632"/>
                      </a:lnTo>
                      <a:cubicBezTo>
                        <a:pt x="8145" y="9704"/>
                        <a:pt x="8145" y="9787"/>
                        <a:pt x="8204" y="9870"/>
                      </a:cubicBezTo>
                      <a:cubicBezTo>
                        <a:pt x="8234" y="9930"/>
                        <a:pt x="8306" y="9957"/>
                        <a:pt x="8370" y="9957"/>
                      </a:cubicBezTo>
                      <a:cubicBezTo>
                        <a:pt x="8383" y="9957"/>
                        <a:pt x="8395" y="9956"/>
                        <a:pt x="8407" y="9954"/>
                      </a:cubicBezTo>
                      <a:lnTo>
                        <a:pt x="8931" y="9870"/>
                      </a:lnTo>
                      <a:lnTo>
                        <a:pt x="9228" y="10347"/>
                      </a:lnTo>
                      <a:cubicBezTo>
                        <a:pt x="9276" y="10418"/>
                        <a:pt x="9347" y="10442"/>
                        <a:pt x="9419" y="10442"/>
                      </a:cubicBezTo>
                      <a:lnTo>
                        <a:pt x="9431" y="10442"/>
                      </a:lnTo>
                      <a:cubicBezTo>
                        <a:pt x="9526" y="10442"/>
                        <a:pt x="9585" y="10382"/>
                        <a:pt x="9633" y="10311"/>
                      </a:cubicBezTo>
                      <a:lnTo>
                        <a:pt x="10133" y="9251"/>
                      </a:lnTo>
                      <a:lnTo>
                        <a:pt x="10645" y="10311"/>
                      </a:lnTo>
                      <a:cubicBezTo>
                        <a:pt x="10669" y="10382"/>
                        <a:pt x="10740" y="10430"/>
                        <a:pt x="10836" y="10442"/>
                      </a:cubicBezTo>
                      <a:lnTo>
                        <a:pt x="10848" y="10442"/>
                      </a:lnTo>
                      <a:cubicBezTo>
                        <a:pt x="10919" y="10442"/>
                        <a:pt x="11002" y="10406"/>
                        <a:pt x="11038" y="10347"/>
                      </a:cubicBezTo>
                      <a:lnTo>
                        <a:pt x="11336" y="9870"/>
                      </a:lnTo>
                      <a:lnTo>
                        <a:pt x="11860" y="9954"/>
                      </a:lnTo>
                      <a:cubicBezTo>
                        <a:pt x="11875" y="9956"/>
                        <a:pt x="11890" y="9957"/>
                        <a:pt x="11904" y="9957"/>
                      </a:cubicBezTo>
                      <a:cubicBezTo>
                        <a:pt x="11977" y="9957"/>
                        <a:pt x="12034" y="9930"/>
                        <a:pt x="12074" y="9870"/>
                      </a:cubicBezTo>
                      <a:cubicBezTo>
                        <a:pt x="12110" y="9787"/>
                        <a:pt x="12133" y="9716"/>
                        <a:pt x="12098" y="9620"/>
                      </a:cubicBezTo>
                      <a:lnTo>
                        <a:pt x="11812" y="9025"/>
                      </a:lnTo>
                      <a:lnTo>
                        <a:pt x="12383" y="9025"/>
                      </a:lnTo>
                      <a:cubicBezTo>
                        <a:pt x="12669" y="9025"/>
                        <a:pt x="12907" y="8787"/>
                        <a:pt x="12907" y="8513"/>
                      </a:cubicBezTo>
                      <a:lnTo>
                        <a:pt x="12907" y="524"/>
                      </a:lnTo>
                      <a:cubicBezTo>
                        <a:pt x="12884" y="238"/>
                        <a:pt x="12645" y="0"/>
                        <a:pt x="12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7"/>
                <p:cNvSpPr/>
                <p:nvPr/>
              </p:nvSpPr>
              <p:spPr>
                <a:xfrm>
                  <a:off x="1562519" y="2630640"/>
                  <a:ext cx="74699" cy="74699"/>
                </a:xfrm>
                <a:custGeom>
                  <a:avLst/>
                  <a:gdLst/>
                  <a:ahLst/>
                  <a:cxnLst/>
                  <a:rect l="l" t="t" r="r" b="b"/>
                  <a:pathLst>
                    <a:path w="2347" h="2347" extrusionOk="0">
                      <a:moveTo>
                        <a:pt x="1179" y="382"/>
                      </a:moveTo>
                      <a:cubicBezTo>
                        <a:pt x="1608" y="382"/>
                        <a:pt x="1965" y="739"/>
                        <a:pt x="1965" y="1180"/>
                      </a:cubicBezTo>
                      <a:cubicBezTo>
                        <a:pt x="1977" y="1608"/>
                        <a:pt x="1620" y="1965"/>
                        <a:pt x="1179" y="1965"/>
                      </a:cubicBezTo>
                      <a:cubicBezTo>
                        <a:pt x="739" y="1965"/>
                        <a:pt x="382" y="1608"/>
                        <a:pt x="382" y="1180"/>
                      </a:cubicBezTo>
                      <a:cubicBezTo>
                        <a:pt x="382" y="739"/>
                        <a:pt x="739" y="382"/>
                        <a:pt x="1179" y="382"/>
                      </a:cubicBezTo>
                      <a:close/>
                      <a:moveTo>
                        <a:pt x="1179" y="1"/>
                      </a:moveTo>
                      <a:cubicBezTo>
                        <a:pt x="536" y="1"/>
                        <a:pt x="1" y="525"/>
                        <a:pt x="1" y="1180"/>
                      </a:cubicBezTo>
                      <a:cubicBezTo>
                        <a:pt x="1" y="1811"/>
                        <a:pt x="525" y="2346"/>
                        <a:pt x="1179" y="2346"/>
                      </a:cubicBezTo>
                      <a:cubicBezTo>
                        <a:pt x="1834" y="2346"/>
                        <a:pt x="2346" y="1823"/>
                        <a:pt x="2346" y="1180"/>
                      </a:cubicBezTo>
                      <a:cubicBezTo>
                        <a:pt x="2346" y="525"/>
                        <a:pt x="1834"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9" name="Google Shape;719;p67"/>
            <p:cNvGrpSpPr/>
            <p:nvPr/>
          </p:nvGrpSpPr>
          <p:grpSpPr>
            <a:xfrm>
              <a:off x="5390324" y="1724632"/>
              <a:ext cx="410829" cy="332343"/>
              <a:chOff x="1278299" y="2439293"/>
              <a:chExt cx="410829" cy="332343"/>
            </a:xfrm>
          </p:grpSpPr>
          <p:sp>
            <p:nvSpPr>
              <p:cNvPr id="720" name="Google Shape;720;p67"/>
              <p:cNvSpPr/>
              <p:nvPr/>
            </p:nvSpPr>
            <p:spPr>
              <a:xfrm>
                <a:off x="1360159" y="2510141"/>
                <a:ext cx="245963" cy="12540"/>
              </a:xfrm>
              <a:custGeom>
                <a:avLst/>
                <a:gdLst/>
                <a:ahLst/>
                <a:cxnLst/>
                <a:rect l="l" t="t" r="r" b="b"/>
                <a:pathLst>
                  <a:path w="7728" h="394" extrusionOk="0">
                    <a:moveTo>
                      <a:pt x="191" y="1"/>
                    </a:moveTo>
                    <a:cubicBezTo>
                      <a:pt x="96" y="1"/>
                      <a:pt x="1" y="96"/>
                      <a:pt x="1" y="203"/>
                    </a:cubicBezTo>
                    <a:cubicBezTo>
                      <a:pt x="1" y="298"/>
                      <a:pt x="96" y="394"/>
                      <a:pt x="191" y="394"/>
                    </a:cubicBezTo>
                    <a:lnTo>
                      <a:pt x="7537" y="394"/>
                    </a:lnTo>
                    <a:cubicBezTo>
                      <a:pt x="7633" y="394"/>
                      <a:pt x="7728" y="298"/>
                      <a:pt x="7728" y="203"/>
                    </a:cubicBezTo>
                    <a:cubicBezTo>
                      <a:pt x="7728" y="96"/>
                      <a:pt x="7633" y="1"/>
                      <a:pt x="75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7"/>
              <p:cNvSpPr/>
              <p:nvPr/>
            </p:nvSpPr>
            <p:spPr>
              <a:xfrm>
                <a:off x="1360159" y="2575706"/>
                <a:ext cx="245963" cy="12158"/>
              </a:xfrm>
              <a:custGeom>
                <a:avLst/>
                <a:gdLst/>
                <a:ahLst/>
                <a:cxnLst/>
                <a:rect l="l" t="t" r="r" b="b"/>
                <a:pathLst>
                  <a:path w="7728" h="382" extrusionOk="0">
                    <a:moveTo>
                      <a:pt x="191" y="0"/>
                    </a:moveTo>
                    <a:cubicBezTo>
                      <a:pt x="96" y="0"/>
                      <a:pt x="1" y="84"/>
                      <a:pt x="1" y="191"/>
                    </a:cubicBezTo>
                    <a:cubicBezTo>
                      <a:pt x="1" y="298"/>
                      <a:pt x="96" y="381"/>
                      <a:pt x="191" y="381"/>
                    </a:cubicBezTo>
                    <a:lnTo>
                      <a:pt x="7537" y="381"/>
                    </a:lnTo>
                    <a:cubicBezTo>
                      <a:pt x="7633" y="381"/>
                      <a:pt x="7728" y="298"/>
                      <a:pt x="7728" y="191"/>
                    </a:cubicBezTo>
                    <a:cubicBezTo>
                      <a:pt x="7728" y="84"/>
                      <a:pt x="7633" y="0"/>
                      <a:pt x="7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7"/>
              <p:cNvSpPr/>
              <p:nvPr/>
            </p:nvSpPr>
            <p:spPr>
              <a:xfrm>
                <a:off x="1437086" y="2618132"/>
                <a:ext cx="92873" cy="12540"/>
              </a:xfrm>
              <a:custGeom>
                <a:avLst/>
                <a:gdLst/>
                <a:ahLst/>
                <a:cxnLst/>
                <a:rect l="l" t="t" r="r" b="b"/>
                <a:pathLst>
                  <a:path w="2918" h="394" extrusionOk="0">
                    <a:moveTo>
                      <a:pt x="191" y="1"/>
                    </a:moveTo>
                    <a:cubicBezTo>
                      <a:pt x="84" y="1"/>
                      <a:pt x="1" y="96"/>
                      <a:pt x="1" y="203"/>
                    </a:cubicBezTo>
                    <a:cubicBezTo>
                      <a:pt x="1" y="299"/>
                      <a:pt x="84" y="394"/>
                      <a:pt x="191" y="394"/>
                    </a:cubicBezTo>
                    <a:lnTo>
                      <a:pt x="2715" y="394"/>
                    </a:lnTo>
                    <a:cubicBezTo>
                      <a:pt x="2822" y="394"/>
                      <a:pt x="2918" y="299"/>
                      <a:pt x="2918" y="203"/>
                    </a:cubicBezTo>
                    <a:cubicBezTo>
                      <a:pt x="2918" y="96"/>
                      <a:pt x="2822"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7"/>
              <p:cNvSpPr/>
              <p:nvPr/>
            </p:nvSpPr>
            <p:spPr>
              <a:xfrm>
                <a:off x="1419295" y="2543115"/>
                <a:ext cx="186827" cy="12158"/>
              </a:xfrm>
              <a:custGeom>
                <a:avLst/>
                <a:gdLst/>
                <a:ahLst/>
                <a:cxnLst/>
                <a:rect l="l" t="t" r="r" b="b"/>
                <a:pathLst>
                  <a:path w="5870" h="382" extrusionOk="0">
                    <a:moveTo>
                      <a:pt x="191" y="1"/>
                    </a:moveTo>
                    <a:cubicBezTo>
                      <a:pt x="95" y="1"/>
                      <a:pt x="0" y="84"/>
                      <a:pt x="0" y="191"/>
                    </a:cubicBezTo>
                    <a:cubicBezTo>
                      <a:pt x="0" y="298"/>
                      <a:pt x="95" y="382"/>
                      <a:pt x="191" y="382"/>
                    </a:cubicBezTo>
                    <a:lnTo>
                      <a:pt x="5679" y="382"/>
                    </a:lnTo>
                    <a:cubicBezTo>
                      <a:pt x="5775" y="382"/>
                      <a:pt x="5870" y="298"/>
                      <a:pt x="5870" y="191"/>
                    </a:cubicBezTo>
                    <a:cubicBezTo>
                      <a:pt x="5870" y="84"/>
                      <a:pt x="5775" y="1"/>
                      <a:pt x="5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7"/>
              <p:cNvSpPr/>
              <p:nvPr/>
            </p:nvSpPr>
            <p:spPr>
              <a:xfrm>
                <a:off x="1360541" y="2543115"/>
                <a:ext cx="43604" cy="12158"/>
              </a:xfrm>
              <a:custGeom>
                <a:avLst/>
                <a:gdLst/>
                <a:ahLst/>
                <a:cxnLst/>
                <a:rect l="l" t="t" r="r" b="b"/>
                <a:pathLst>
                  <a:path w="1370" h="382" extrusionOk="0">
                    <a:moveTo>
                      <a:pt x="203" y="1"/>
                    </a:moveTo>
                    <a:cubicBezTo>
                      <a:pt x="96" y="1"/>
                      <a:pt x="1" y="84"/>
                      <a:pt x="1" y="191"/>
                    </a:cubicBezTo>
                    <a:cubicBezTo>
                      <a:pt x="1" y="298"/>
                      <a:pt x="96" y="382"/>
                      <a:pt x="203" y="382"/>
                    </a:cubicBezTo>
                    <a:lnTo>
                      <a:pt x="1179" y="382"/>
                    </a:lnTo>
                    <a:cubicBezTo>
                      <a:pt x="1286" y="382"/>
                      <a:pt x="1370" y="298"/>
                      <a:pt x="1370" y="191"/>
                    </a:cubicBezTo>
                    <a:cubicBezTo>
                      <a:pt x="1358" y="72"/>
                      <a:pt x="128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7"/>
              <p:cNvSpPr/>
              <p:nvPr/>
            </p:nvSpPr>
            <p:spPr>
              <a:xfrm>
                <a:off x="1306721" y="2469211"/>
                <a:ext cx="353222" cy="228171"/>
              </a:xfrm>
              <a:custGeom>
                <a:avLst/>
                <a:gdLst/>
                <a:ahLst/>
                <a:cxnLst/>
                <a:rect l="l" t="t" r="r" b="b"/>
                <a:pathLst>
                  <a:path w="11098" h="7169" extrusionOk="0">
                    <a:moveTo>
                      <a:pt x="1144" y="1"/>
                    </a:moveTo>
                    <a:cubicBezTo>
                      <a:pt x="1025" y="1"/>
                      <a:pt x="918" y="96"/>
                      <a:pt x="906" y="215"/>
                    </a:cubicBezTo>
                    <a:cubicBezTo>
                      <a:pt x="894" y="596"/>
                      <a:pt x="596" y="894"/>
                      <a:pt x="215" y="906"/>
                    </a:cubicBezTo>
                    <a:cubicBezTo>
                      <a:pt x="96" y="906"/>
                      <a:pt x="1" y="1013"/>
                      <a:pt x="1" y="1144"/>
                    </a:cubicBezTo>
                    <a:lnTo>
                      <a:pt x="1" y="6025"/>
                    </a:lnTo>
                    <a:cubicBezTo>
                      <a:pt x="1" y="6144"/>
                      <a:pt x="96" y="6252"/>
                      <a:pt x="215" y="6264"/>
                    </a:cubicBezTo>
                    <a:cubicBezTo>
                      <a:pt x="596" y="6275"/>
                      <a:pt x="894" y="6573"/>
                      <a:pt x="906" y="6942"/>
                    </a:cubicBezTo>
                    <a:cubicBezTo>
                      <a:pt x="906" y="7061"/>
                      <a:pt x="1013" y="7168"/>
                      <a:pt x="1144" y="7168"/>
                    </a:cubicBezTo>
                    <a:lnTo>
                      <a:pt x="6728" y="7168"/>
                    </a:lnTo>
                    <a:cubicBezTo>
                      <a:pt x="6835" y="7168"/>
                      <a:pt x="6918" y="7085"/>
                      <a:pt x="6918" y="6978"/>
                    </a:cubicBezTo>
                    <a:cubicBezTo>
                      <a:pt x="6918" y="6871"/>
                      <a:pt x="6835" y="6787"/>
                      <a:pt x="6728" y="6787"/>
                    </a:cubicBezTo>
                    <a:lnTo>
                      <a:pt x="1275" y="6787"/>
                    </a:lnTo>
                    <a:cubicBezTo>
                      <a:pt x="1203" y="6323"/>
                      <a:pt x="846" y="5978"/>
                      <a:pt x="382" y="5894"/>
                    </a:cubicBezTo>
                    <a:lnTo>
                      <a:pt x="382" y="1263"/>
                    </a:lnTo>
                    <a:cubicBezTo>
                      <a:pt x="846" y="1191"/>
                      <a:pt x="1192" y="834"/>
                      <a:pt x="1275" y="370"/>
                    </a:cubicBezTo>
                    <a:lnTo>
                      <a:pt x="9776" y="370"/>
                    </a:lnTo>
                    <a:cubicBezTo>
                      <a:pt x="9847" y="846"/>
                      <a:pt x="10240" y="1203"/>
                      <a:pt x="10717" y="1263"/>
                    </a:cubicBezTo>
                    <a:lnTo>
                      <a:pt x="10717" y="4466"/>
                    </a:lnTo>
                    <a:cubicBezTo>
                      <a:pt x="10717" y="4561"/>
                      <a:pt x="10800" y="4656"/>
                      <a:pt x="10907" y="4656"/>
                    </a:cubicBezTo>
                    <a:cubicBezTo>
                      <a:pt x="11014" y="4656"/>
                      <a:pt x="11098" y="4561"/>
                      <a:pt x="11098" y="4466"/>
                    </a:cubicBezTo>
                    <a:lnTo>
                      <a:pt x="11098" y="1108"/>
                    </a:lnTo>
                    <a:cubicBezTo>
                      <a:pt x="11086" y="1072"/>
                      <a:pt x="11062" y="1013"/>
                      <a:pt x="11014" y="965"/>
                    </a:cubicBezTo>
                    <a:cubicBezTo>
                      <a:pt x="10967" y="918"/>
                      <a:pt x="10907" y="906"/>
                      <a:pt x="10848" y="906"/>
                    </a:cubicBezTo>
                    <a:cubicBezTo>
                      <a:pt x="10467" y="906"/>
                      <a:pt x="10145" y="608"/>
                      <a:pt x="10133" y="215"/>
                    </a:cubicBezTo>
                    <a:cubicBezTo>
                      <a:pt x="10133" y="96"/>
                      <a:pt x="10026" y="1"/>
                      <a:pt x="9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7"/>
              <p:cNvSpPr/>
              <p:nvPr/>
            </p:nvSpPr>
            <p:spPr>
              <a:xfrm>
                <a:off x="1278299" y="2439293"/>
                <a:ext cx="410829" cy="332343"/>
              </a:xfrm>
              <a:custGeom>
                <a:avLst/>
                <a:gdLst/>
                <a:ahLst/>
                <a:cxnLst/>
                <a:rect l="l" t="t" r="r" b="b"/>
                <a:pathLst>
                  <a:path w="12908" h="10442" extrusionOk="0">
                    <a:moveTo>
                      <a:pt x="12348" y="369"/>
                    </a:moveTo>
                    <a:cubicBezTo>
                      <a:pt x="12431" y="369"/>
                      <a:pt x="12503" y="429"/>
                      <a:pt x="12503" y="524"/>
                    </a:cubicBezTo>
                    <a:lnTo>
                      <a:pt x="12503" y="8513"/>
                    </a:lnTo>
                    <a:cubicBezTo>
                      <a:pt x="12503" y="8585"/>
                      <a:pt x="12443" y="8656"/>
                      <a:pt x="12348" y="8656"/>
                    </a:cubicBezTo>
                    <a:lnTo>
                      <a:pt x="11610" y="8656"/>
                    </a:lnTo>
                    <a:lnTo>
                      <a:pt x="11502" y="8454"/>
                    </a:lnTo>
                    <a:cubicBezTo>
                      <a:pt x="11502" y="8454"/>
                      <a:pt x="11514" y="8454"/>
                      <a:pt x="11514" y="8442"/>
                    </a:cubicBezTo>
                    <a:cubicBezTo>
                      <a:pt x="11776" y="8323"/>
                      <a:pt x="11931" y="8049"/>
                      <a:pt x="11907" y="7763"/>
                    </a:cubicBezTo>
                    <a:cubicBezTo>
                      <a:pt x="11907" y="7692"/>
                      <a:pt x="11919" y="7632"/>
                      <a:pt x="11967" y="7573"/>
                    </a:cubicBezTo>
                    <a:cubicBezTo>
                      <a:pt x="12133" y="7334"/>
                      <a:pt x="12133" y="7025"/>
                      <a:pt x="11967" y="6799"/>
                    </a:cubicBezTo>
                    <a:cubicBezTo>
                      <a:pt x="11919" y="6739"/>
                      <a:pt x="11907" y="6668"/>
                      <a:pt x="11907" y="6608"/>
                    </a:cubicBezTo>
                    <a:cubicBezTo>
                      <a:pt x="11931" y="6322"/>
                      <a:pt x="11776" y="6061"/>
                      <a:pt x="11514" y="5941"/>
                    </a:cubicBezTo>
                    <a:cubicBezTo>
                      <a:pt x="11455" y="5906"/>
                      <a:pt x="11395" y="5858"/>
                      <a:pt x="11371" y="5787"/>
                    </a:cubicBezTo>
                    <a:cubicBezTo>
                      <a:pt x="11263" y="5559"/>
                      <a:pt x="11027" y="5401"/>
                      <a:pt x="10779" y="5401"/>
                    </a:cubicBezTo>
                    <a:cubicBezTo>
                      <a:pt x="10754" y="5401"/>
                      <a:pt x="10729" y="5402"/>
                      <a:pt x="10705" y="5406"/>
                    </a:cubicBezTo>
                    <a:cubicBezTo>
                      <a:pt x="10621" y="5406"/>
                      <a:pt x="10562" y="5382"/>
                      <a:pt x="10502" y="5346"/>
                    </a:cubicBezTo>
                    <a:cubicBezTo>
                      <a:pt x="10383" y="5263"/>
                      <a:pt x="10246" y="5221"/>
                      <a:pt x="10111" y="5221"/>
                    </a:cubicBezTo>
                    <a:cubicBezTo>
                      <a:pt x="9975" y="5221"/>
                      <a:pt x="9841" y="5263"/>
                      <a:pt x="9728" y="5346"/>
                    </a:cubicBezTo>
                    <a:cubicBezTo>
                      <a:pt x="9669" y="5382"/>
                      <a:pt x="9597" y="5406"/>
                      <a:pt x="9538" y="5406"/>
                    </a:cubicBezTo>
                    <a:cubicBezTo>
                      <a:pt x="9512" y="5402"/>
                      <a:pt x="9486" y="5401"/>
                      <a:pt x="9461" y="5401"/>
                    </a:cubicBezTo>
                    <a:cubicBezTo>
                      <a:pt x="9206" y="5401"/>
                      <a:pt x="8979" y="5559"/>
                      <a:pt x="8871" y="5787"/>
                    </a:cubicBezTo>
                    <a:cubicBezTo>
                      <a:pt x="8835" y="5846"/>
                      <a:pt x="8800" y="5906"/>
                      <a:pt x="8716" y="5941"/>
                    </a:cubicBezTo>
                    <a:cubicBezTo>
                      <a:pt x="8466" y="6061"/>
                      <a:pt x="8300" y="6322"/>
                      <a:pt x="8335" y="6608"/>
                    </a:cubicBezTo>
                    <a:cubicBezTo>
                      <a:pt x="8335" y="6680"/>
                      <a:pt x="8323" y="6739"/>
                      <a:pt x="8276" y="6799"/>
                    </a:cubicBezTo>
                    <a:cubicBezTo>
                      <a:pt x="8109" y="7037"/>
                      <a:pt x="8109" y="7346"/>
                      <a:pt x="8276" y="7573"/>
                    </a:cubicBezTo>
                    <a:cubicBezTo>
                      <a:pt x="8323" y="7632"/>
                      <a:pt x="8335" y="7704"/>
                      <a:pt x="8335" y="7763"/>
                    </a:cubicBezTo>
                    <a:cubicBezTo>
                      <a:pt x="8300" y="8049"/>
                      <a:pt x="8466" y="8323"/>
                      <a:pt x="8716" y="8442"/>
                    </a:cubicBezTo>
                    <a:cubicBezTo>
                      <a:pt x="8716" y="8442"/>
                      <a:pt x="8740" y="8442"/>
                      <a:pt x="8740" y="8454"/>
                    </a:cubicBezTo>
                    <a:lnTo>
                      <a:pt x="8633" y="8656"/>
                    </a:lnTo>
                    <a:lnTo>
                      <a:pt x="525" y="8656"/>
                    </a:lnTo>
                    <a:cubicBezTo>
                      <a:pt x="441" y="8656"/>
                      <a:pt x="370" y="8597"/>
                      <a:pt x="370" y="8513"/>
                    </a:cubicBezTo>
                    <a:lnTo>
                      <a:pt x="370" y="524"/>
                    </a:lnTo>
                    <a:cubicBezTo>
                      <a:pt x="370" y="441"/>
                      <a:pt x="430" y="369"/>
                      <a:pt x="525" y="369"/>
                    </a:cubicBezTo>
                    <a:close/>
                    <a:moveTo>
                      <a:pt x="10139" y="5638"/>
                    </a:moveTo>
                    <a:cubicBezTo>
                      <a:pt x="10199" y="5638"/>
                      <a:pt x="10258" y="5656"/>
                      <a:pt x="10312" y="5691"/>
                    </a:cubicBezTo>
                    <a:cubicBezTo>
                      <a:pt x="10420" y="5770"/>
                      <a:pt x="10553" y="5817"/>
                      <a:pt x="10684" y="5817"/>
                    </a:cubicBezTo>
                    <a:cubicBezTo>
                      <a:pt x="10711" y="5817"/>
                      <a:pt x="10738" y="5815"/>
                      <a:pt x="10764" y="5810"/>
                    </a:cubicBezTo>
                    <a:cubicBezTo>
                      <a:pt x="10773" y="5810"/>
                      <a:pt x="10782" y="5809"/>
                      <a:pt x="10790" y="5809"/>
                    </a:cubicBezTo>
                    <a:cubicBezTo>
                      <a:pt x="10900" y="5809"/>
                      <a:pt x="11007" y="5878"/>
                      <a:pt x="11062" y="5977"/>
                    </a:cubicBezTo>
                    <a:cubicBezTo>
                      <a:pt x="11133" y="6132"/>
                      <a:pt x="11229" y="6251"/>
                      <a:pt x="11383" y="6311"/>
                    </a:cubicBezTo>
                    <a:cubicBezTo>
                      <a:pt x="11502" y="6370"/>
                      <a:pt x="11562" y="6477"/>
                      <a:pt x="11550" y="6608"/>
                    </a:cubicBezTo>
                    <a:cubicBezTo>
                      <a:pt x="11526" y="6775"/>
                      <a:pt x="11574" y="6930"/>
                      <a:pt x="11669" y="7049"/>
                    </a:cubicBezTo>
                    <a:cubicBezTo>
                      <a:pt x="11741" y="7156"/>
                      <a:pt x="11741" y="7287"/>
                      <a:pt x="11669" y="7394"/>
                    </a:cubicBezTo>
                    <a:cubicBezTo>
                      <a:pt x="11574" y="7525"/>
                      <a:pt x="11538" y="7692"/>
                      <a:pt x="11550" y="7835"/>
                    </a:cubicBezTo>
                    <a:cubicBezTo>
                      <a:pt x="11562" y="7966"/>
                      <a:pt x="11490" y="8085"/>
                      <a:pt x="11383" y="8132"/>
                    </a:cubicBezTo>
                    <a:cubicBezTo>
                      <a:pt x="11288" y="8180"/>
                      <a:pt x="11217" y="8239"/>
                      <a:pt x="11157" y="8299"/>
                    </a:cubicBezTo>
                    <a:lnTo>
                      <a:pt x="11145" y="8323"/>
                    </a:lnTo>
                    <a:lnTo>
                      <a:pt x="11050" y="8454"/>
                    </a:lnTo>
                    <a:cubicBezTo>
                      <a:pt x="10995" y="8563"/>
                      <a:pt x="10911" y="8622"/>
                      <a:pt x="10787" y="8622"/>
                    </a:cubicBezTo>
                    <a:cubicBezTo>
                      <a:pt x="10776" y="8622"/>
                      <a:pt x="10764" y="8621"/>
                      <a:pt x="10752" y="8620"/>
                    </a:cubicBezTo>
                    <a:cubicBezTo>
                      <a:pt x="10726" y="8616"/>
                      <a:pt x="10699" y="8614"/>
                      <a:pt x="10672" y="8614"/>
                    </a:cubicBezTo>
                    <a:cubicBezTo>
                      <a:pt x="10542" y="8614"/>
                      <a:pt x="10410" y="8660"/>
                      <a:pt x="10312" y="8739"/>
                    </a:cubicBezTo>
                    <a:cubicBezTo>
                      <a:pt x="10252" y="8751"/>
                      <a:pt x="10205" y="8763"/>
                      <a:pt x="10169" y="8775"/>
                    </a:cubicBezTo>
                    <a:lnTo>
                      <a:pt x="10074" y="8775"/>
                    </a:lnTo>
                    <a:cubicBezTo>
                      <a:pt x="10026" y="8775"/>
                      <a:pt x="9978" y="8751"/>
                      <a:pt x="9955" y="8739"/>
                    </a:cubicBezTo>
                    <a:cubicBezTo>
                      <a:pt x="9836" y="8656"/>
                      <a:pt x="9705" y="8620"/>
                      <a:pt x="9562" y="8620"/>
                    </a:cubicBezTo>
                    <a:lnTo>
                      <a:pt x="9514" y="8620"/>
                    </a:lnTo>
                    <a:cubicBezTo>
                      <a:pt x="9504" y="8621"/>
                      <a:pt x="9495" y="8622"/>
                      <a:pt x="9486" y="8622"/>
                    </a:cubicBezTo>
                    <a:cubicBezTo>
                      <a:pt x="9366" y="8622"/>
                      <a:pt x="9261" y="8553"/>
                      <a:pt x="9216" y="8454"/>
                    </a:cubicBezTo>
                    <a:cubicBezTo>
                      <a:pt x="9181" y="8406"/>
                      <a:pt x="9157" y="8347"/>
                      <a:pt x="9121" y="8323"/>
                    </a:cubicBezTo>
                    <a:lnTo>
                      <a:pt x="9121" y="8299"/>
                    </a:lnTo>
                    <a:cubicBezTo>
                      <a:pt x="9062" y="8227"/>
                      <a:pt x="8990" y="8168"/>
                      <a:pt x="8895" y="8132"/>
                    </a:cubicBezTo>
                    <a:cubicBezTo>
                      <a:pt x="8776" y="8085"/>
                      <a:pt x="8716" y="7977"/>
                      <a:pt x="8728" y="7835"/>
                    </a:cubicBezTo>
                    <a:cubicBezTo>
                      <a:pt x="8752" y="7680"/>
                      <a:pt x="8704" y="7513"/>
                      <a:pt x="8609" y="7394"/>
                    </a:cubicBezTo>
                    <a:cubicBezTo>
                      <a:pt x="8538" y="7287"/>
                      <a:pt x="8538" y="7156"/>
                      <a:pt x="8609" y="7049"/>
                    </a:cubicBezTo>
                    <a:cubicBezTo>
                      <a:pt x="8704" y="6918"/>
                      <a:pt x="8752" y="6751"/>
                      <a:pt x="8728" y="6608"/>
                    </a:cubicBezTo>
                    <a:cubicBezTo>
                      <a:pt x="8716" y="6489"/>
                      <a:pt x="8788" y="6370"/>
                      <a:pt x="8895" y="6311"/>
                    </a:cubicBezTo>
                    <a:cubicBezTo>
                      <a:pt x="9050" y="6227"/>
                      <a:pt x="9169" y="6132"/>
                      <a:pt x="9228" y="5977"/>
                    </a:cubicBezTo>
                    <a:cubicBezTo>
                      <a:pt x="9283" y="5868"/>
                      <a:pt x="9387" y="5809"/>
                      <a:pt x="9496" y="5809"/>
                    </a:cubicBezTo>
                    <a:cubicBezTo>
                      <a:pt x="9506" y="5809"/>
                      <a:pt x="9516" y="5809"/>
                      <a:pt x="9526" y="5810"/>
                    </a:cubicBezTo>
                    <a:cubicBezTo>
                      <a:pt x="9552" y="5815"/>
                      <a:pt x="9579" y="5817"/>
                      <a:pt x="9606" y="5817"/>
                    </a:cubicBezTo>
                    <a:cubicBezTo>
                      <a:pt x="9737" y="5817"/>
                      <a:pt x="9868" y="5770"/>
                      <a:pt x="9966" y="5691"/>
                    </a:cubicBezTo>
                    <a:cubicBezTo>
                      <a:pt x="10020" y="5656"/>
                      <a:pt x="10080" y="5638"/>
                      <a:pt x="10139" y="5638"/>
                    </a:cubicBezTo>
                    <a:close/>
                    <a:moveTo>
                      <a:pt x="8990" y="8775"/>
                    </a:moveTo>
                    <a:cubicBezTo>
                      <a:pt x="9105" y="8910"/>
                      <a:pt x="9274" y="8982"/>
                      <a:pt x="9458" y="8982"/>
                    </a:cubicBezTo>
                    <a:cubicBezTo>
                      <a:pt x="9484" y="8982"/>
                      <a:pt x="9511" y="8981"/>
                      <a:pt x="9538" y="8978"/>
                    </a:cubicBezTo>
                    <a:cubicBezTo>
                      <a:pt x="9609" y="8978"/>
                      <a:pt x="9669" y="8989"/>
                      <a:pt x="9728" y="9037"/>
                    </a:cubicBezTo>
                    <a:cubicBezTo>
                      <a:pt x="9740" y="9049"/>
                      <a:pt x="9776" y="9061"/>
                      <a:pt x="9788" y="9061"/>
                    </a:cubicBezTo>
                    <a:lnTo>
                      <a:pt x="9383" y="9894"/>
                    </a:lnTo>
                    <a:lnTo>
                      <a:pt x="9193" y="9573"/>
                    </a:lnTo>
                    <a:cubicBezTo>
                      <a:pt x="9151" y="9500"/>
                      <a:pt x="9082" y="9463"/>
                      <a:pt x="9001" y="9463"/>
                    </a:cubicBezTo>
                    <a:cubicBezTo>
                      <a:pt x="8990" y="9463"/>
                      <a:pt x="8978" y="9464"/>
                      <a:pt x="8966" y="9466"/>
                    </a:cubicBezTo>
                    <a:lnTo>
                      <a:pt x="8633" y="9525"/>
                    </a:lnTo>
                    <a:lnTo>
                      <a:pt x="8990" y="8775"/>
                    </a:lnTo>
                    <a:close/>
                    <a:moveTo>
                      <a:pt x="11264" y="8775"/>
                    </a:moveTo>
                    <a:lnTo>
                      <a:pt x="11621" y="9525"/>
                    </a:lnTo>
                    <a:lnTo>
                      <a:pt x="11264" y="9466"/>
                    </a:lnTo>
                    <a:cubicBezTo>
                      <a:pt x="11254" y="9464"/>
                      <a:pt x="11243" y="9463"/>
                      <a:pt x="11233" y="9463"/>
                    </a:cubicBezTo>
                    <a:cubicBezTo>
                      <a:pt x="11158" y="9463"/>
                      <a:pt x="11080" y="9500"/>
                      <a:pt x="11038" y="9573"/>
                    </a:cubicBezTo>
                    <a:lnTo>
                      <a:pt x="10848" y="9894"/>
                    </a:lnTo>
                    <a:lnTo>
                      <a:pt x="10467" y="9061"/>
                    </a:lnTo>
                    <a:cubicBezTo>
                      <a:pt x="10478" y="9049"/>
                      <a:pt x="10502" y="9025"/>
                      <a:pt x="10514" y="9025"/>
                    </a:cubicBezTo>
                    <a:cubicBezTo>
                      <a:pt x="10574" y="8989"/>
                      <a:pt x="10657" y="8978"/>
                      <a:pt x="10717" y="8978"/>
                    </a:cubicBezTo>
                    <a:cubicBezTo>
                      <a:pt x="10731" y="8978"/>
                      <a:pt x="10746" y="8979"/>
                      <a:pt x="10760" y="8979"/>
                    </a:cubicBezTo>
                    <a:cubicBezTo>
                      <a:pt x="10946" y="8979"/>
                      <a:pt x="11121" y="8908"/>
                      <a:pt x="11264" y="8775"/>
                    </a:cubicBezTo>
                    <a:close/>
                    <a:moveTo>
                      <a:pt x="525" y="0"/>
                    </a:moveTo>
                    <a:cubicBezTo>
                      <a:pt x="239" y="0"/>
                      <a:pt x="1" y="238"/>
                      <a:pt x="1" y="524"/>
                    </a:cubicBezTo>
                    <a:lnTo>
                      <a:pt x="1" y="8513"/>
                    </a:lnTo>
                    <a:cubicBezTo>
                      <a:pt x="1" y="8799"/>
                      <a:pt x="239" y="9037"/>
                      <a:pt x="525" y="9037"/>
                    </a:cubicBezTo>
                    <a:lnTo>
                      <a:pt x="8454" y="9037"/>
                    </a:lnTo>
                    <a:lnTo>
                      <a:pt x="8169" y="9632"/>
                    </a:lnTo>
                    <a:cubicBezTo>
                      <a:pt x="8145" y="9704"/>
                      <a:pt x="8145" y="9787"/>
                      <a:pt x="8204" y="9870"/>
                    </a:cubicBezTo>
                    <a:cubicBezTo>
                      <a:pt x="8234" y="9930"/>
                      <a:pt x="8306" y="9957"/>
                      <a:pt x="8370" y="9957"/>
                    </a:cubicBezTo>
                    <a:cubicBezTo>
                      <a:pt x="8383" y="9957"/>
                      <a:pt x="8395" y="9956"/>
                      <a:pt x="8407" y="9954"/>
                    </a:cubicBezTo>
                    <a:lnTo>
                      <a:pt x="8931" y="9870"/>
                    </a:lnTo>
                    <a:lnTo>
                      <a:pt x="9228" y="10347"/>
                    </a:lnTo>
                    <a:cubicBezTo>
                      <a:pt x="9276" y="10418"/>
                      <a:pt x="9347" y="10442"/>
                      <a:pt x="9419" y="10442"/>
                    </a:cubicBezTo>
                    <a:lnTo>
                      <a:pt x="9431" y="10442"/>
                    </a:lnTo>
                    <a:cubicBezTo>
                      <a:pt x="9526" y="10442"/>
                      <a:pt x="9585" y="10382"/>
                      <a:pt x="9633" y="10311"/>
                    </a:cubicBezTo>
                    <a:lnTo>
                      <a:pt x="10133" y="9251"/>
                    </a:lnTo>
                    <a:lnTo>
                      <a:pt x="10645" y="10311"/>
                    </a:lnTo>
                    <a:cubicBezTo>
                      <a:pt x="10669" y="10382"/>
                      <a:pt x="10740" y="10430"/>
                      <a:pt x="10836" y="10442"/>
                    </a:cubicBezTo>
                    <a:lnTo>
                      <a:pt x="10848" y="10442"/>
                    </a:lnTo>
                    <a:cubicBezTo>
                      <a:pt x="10919" y="10442"/>
                      <a:pt x="11002" y="10406"/>
                      <a:pt x="11038" y="10347"/>
                    </a:cubicBezTo>
                    <a:lnTo>
                      <a:pt x="11336" y="9870"/>
                    </a:lnTo>
                    <a:lnTo>
                      <a:pt x="11860" y="9954"/>
                    </a:lnTo>
                    <a:cubicBezTo>
                      <a:pt x="11875" y="9956"/>
                      <a:pt x="11890" y="9957"/>
                      <a:pt x="11904" y="9957"/>
                    </a:cubicBezTo>
                    <a:cubicBezTo>
                      <a:pt x="11977" y="9957"/>
                      <a:pt x="12034" y="9930"/>
                      <a:pt x="12074" y="9870"/>
                    </a:cubicBezTo>
                    <a:cubicBezTo>
                      <a:pt x="12110" y="9787"/>
                      <a:pt x="12133" y="9716"/>
                      <a:pt x="12098" y="9620"/>
                    </a:cubicBezTo>
                    <a:lnTo>
                      <a:pt x="11812" y="9025"/>
                    </a:lnTo>
                    <a:lnTo>
                      <a:pt x="12383" y="9025"/>
                    </a:lnTo>
                    <a:cubicBezTo>
                      <a:pt x="12669" y="9025"/>
                      <a:pt x="12907" y="8787"/>
                      <a:pt x="12907" y="8513"/>
                    </a:cubicBezTo>
                    <a:lnTo>
                      <a:pt x="12907" y="524"/>
                    </a:lnTo>
                    <a:cubicBezTo>
                      <a:pt x="12884" y="238"/>
                      <a:pt x="12645" y="0"/>
                      <a:pt x="12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7"/>
              <p:cNvSpPr/>
              <p:nvPr/>
            </p:nvSpPr>
            <p:spPr>
              <a:xfrm>
                <a:off x="1562519" y="2630640"/>
                <a:ext cx="74699" cy="74699"/>
              </a:xfrm>
              <a:custGeom>
                <a:avLst/>
                <a:gdLst/>
                <a:ahLst/>
                <a:cxnLst/>
                <a:rect l="l" t="t" r="r" b="b"/>
                <a:pathLst>
                  <a:path w="2347" h="2347" extrusionOk="0">
                    <a:moveTo>
                      <a:pt x="1179" y="382"/>
                    </a:moveTo>
                    <a:cubicBezTo>
                      <a:pt x="1608" y="382"/>
                      <a:pt x="1965" y="739"/>
                      <a:pt x="1965" y="1180"/>
                    </a:cubicBezTo>
                    <a:cubicBezTo>
                      <a:pt x="1977" y="1608"/>
                      <a:pt x="1620" y="1965"/>
                      <a:pt x="1179" y="1965"/>
                    </a:cubicBezTo>
                    <a:cubicBezTo>
                      <a:pt x="739" y="1965"/>
                      <a:pt x="382" y="1608"/>
                      <a:pt x="382" y="1180"/>
                    </a:cubicBezTo>
                    <a:cubicBezTo>
                      <a:pt x="382" y="739"/>
                      <a:pt x="739" y="382"/>
                      <a:pt x="1179" y="382"/>
                    </a:cubicBezTo>
                    <a:close/>
                    <a:moveTo>
                      <a:pt x="1179" y="1"/>
                    </a:moveTo>
                    <a:cubicBezTo>
                      <a:pt x="536" y="1"/>
                      <a:pt x="1" y="525"/>
                      <a:pt x="1" y="1180"/>
                    </a:cubicBezTo>
                    <a:cubicBezTo>
                      <a:pt x="1" y="1811"/>
                      <a:pt x="525" y="2346"/>
                      <a:pt x="1179" y="2346"/>
                    </a:cubicBezTo>
                    <a:cubicBezTo>
                      <a:pt x="1834" y="2346"/>
                      <a:pt x="2346" y="1823"/>
                      <a:pt x="2346" y="1180"/>
                    </a:cubicBezTo>
                    <a:cubicBezTo>
                      <a:pt x="2346" y="525"/>
                      <a:pt x="1834"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8" name="Google Shape;728;p67"/>
          <p:cNvGrpSpPr/>
          <p:nvPr/>
        </p:nvGrpSpPr>
        <p:grpSpPr>
          <a:xfrm>
            <a:off x="7285753" y="1706567"/>
            <a:ext cx="714922" cy="621597"/>
            <a:chOff x="7285753" y="1554167"/>
            <a:chExt cx="714922" cy="621597"/>
          </a:xfrm>
        </p:grpSpPr>
        <p:grpSp>
          <p:nvGrpSpPr>
            <p:cNvPr id="729" name="Google Shape;729;p67"/>
            <p:cNvGrpSpPr/>
            <p:nvPr/>
          </p:nvGrpSpPr>
          <p:grpSpPr>
            <a:xfrm>
              <a:off x="7285753" y="1554167"/>
              <a:ext cx="714922" cy="621597"/>
              <a:chOff x="7285753" y="2103491"/>
              <a:chExt cx="714922" cy="621597"/>
            </a:xfrm>
          </p:grpSpPr>
          <p:sp>
            <p:nvSpPr>
              <p:cNvPr id="730" name="Google Shape;730;p67"/>
              <p:cNvSpPr/>
              <p:nvPr/>
            </p:nvSpPr>
            <p:spPr>
              <a:xfrm>
                <a:off x="7285753" y="2103491"/>
                <a:ext cx="714922" cy="621597"/>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67"/>
              <p:cNvGrpSpPr/>
              <p:nvPr/>
            </p:nvGrpSpPr>
            <p:grpSpPr>
              <a:xfrm>
                <a:off x="7455311" y="2290247"/>
                <a:ext cx="408156" cy="299783"/>
                <a:chOff x="1289311" y="2926222"/>
                <a:chExt cx="408156" cy="299783"/>
              </a:xfrm>
            </p:grpSpPr>
            <p:sp>
              <p:nvSpPr>
                <p:cNvPr id="732" name="Google Shape;732;p67"/>
                <p:cNvSpPr/>
                <p:nvPr/>
              </p:nvSpPr>
              <p:spPr>
                <a:xfrm>
                  <a:off x="1334029" y="2952385"/>
                  <a:ext cx="318339" cy="216395"/>
                </a:xfrm>
                <a:custGeom>
                  <a:avLst/>
                  <a:gdLst/>
                  <a:ahLst/>
                  <a:cxnLst/>
                  <a:rect l="l" t="t" r="r" b="b"/>
                  <a:pathLst>
                    <a:path w="10002" h="6799" extrusionOk="0">
                      <a:moveTo>
                        <a:pt x="3203" y="1369"/>
                      </a:moveTo>
                      <a:cubicBezTo>
                        <a:pt x="3429" y="1369"/>
                        <a:pt x="3620" y="1548"/>
                        <a:pt x="3620" y="1786"/>
                      </a:cubicBezTo>
                      <a:lnTo>
                        <a:pt x="3620" y="2179"/>
                      </a:lnTo>
                      <a:cubicBezTo>
                        <a:pt x="3620" y="2524"/>
                        <a:pt x="3334" y="2798"/>
                        <a:pt x="3012" y="2798"/>
                      </a:cubicBezTo>
                      <a:cubicBezTo>
                        <a:pt x="2679" y="2798"/>
                        <a:pt x="2381" y="2524"/>
                        <a:pt x="2381" y="2179"/>
                      </a:cubicBezTo>
                      <a:lnTo>
                        <a:pt x="2381" y="1786"/>
                      </a:lnTo>
                      <a:cubicBezTo>
                        <a:pt x="2381" y="1560"/>
                        <a:pt x="2560" y="1369"/>
                        <a:pt x="2798" y="1369"/>
                      </a:cubicBezTo>
                      <a:close/>
                      <a:moveTo>
                        <a:pt x="8013" y="1191"/>
                      </a:moveTo>
                      <a:cubicBezTo>
                        <a:pt x="8132" y="1191"/>
                        <a:pt x="8215" y="1274"/>
                        <a:pt x="8215" y="1393"/>
                      </a:cubicBezTo>
                      <a:lnTo>
                        <a:pt x="8215" y="1989"/>
                      </a:lnTo>
                      <a:cubicBezTo>
                        <a:pt x="8215" y="2060"/>
                        <a:pt x="8168" y="2131"/>
                        <a:pt x="8108" y="2167"/>
                      </a:cubicBezTo>
                      <a:cubicBezTo>
                        <a:pt x="8061" y="2203"/>
                        <a:pt x="8025" y="2262"/>
                        <a:pt x="8025" y="2334"/>
                      </a:cubicBezTo>
                      <a:lnTo>
                        <a:pt x="8025" y="2632"/>
                      </a:lnTo>
                      <a:cubicBezTo>
                        <a:pt x="8025" y="2715"/>
                        <a:pt x="8085" y="2798"/>
                        <a:pt x="8168" y="2810"/>
                      </a:cubicBezTo>
                      <a:lnTo>
                        <a:pt x="8680" y="2929"/>
                      </a:lnTo>
                      <a:cubicBezTo>
                        <a:pt x="8763" y="2953"/>
                        <a:pt x="8847" y="3036"/>
                        <a:pt x="8847" y="3132"/>
                      </a:cubicBezTo>
                      <a:lnTo>
                        <a:pt x="8847" y="3191"/>
                      </a:lnTo>
                      <a:lnTo>
                        <a:pt x="6799" y="3191"/>
                      </a:lnTo>
                      <a:lnTo>
                        <a:pt x="6799" y="3132"/>
                      </a:lnTo>
                      <a:cubicBezTo>
                        <a:pt x="6799" y="3024"/>
                        <a:pt x="6858" y="2953"/>
                        <a:pt x="6965" y="2929"/>
                      </a:cubicBezTo>
                      <a:lnTo>
                        <a:pt x="7477" y="2810"/>
                      </a:lnTo>
                      <a:cubicBezTo>
                        <a:pt x="7561" y="2798"/>
                        <a:pt x="7620" y="2715"/>
                        <a:pt x="7620" y="2632"/>
                      </a:cubicBezTo>
                      <a:lnTo>
                        <a:pt x="7620" y="2334"/>
                      </a:lnTo>
                      <a:cubicBezTo>
                        <a:pt x="7596" y="2274"/>
                        <a:pt x="7561" y="2215"/>
                        <a:pt x="7501" y="2167"/>
                      </a:cubicBezTo>
                      <a:cubicBezTo>
                        <a:pt x="7430" y="2120"/>
                        <a:pt x="7406" y="2060"/>
                        <a:pt x="7406" y="1989"/>
                      </a:cubicBezTo>
                      <a:lnTo>
                        <a:pt x="7406" y="1393"/>
                      </a:lnTo>
                      <a:cubicBezTo>
                        <a:pt x="7406" y="1274"/>
                        <a:pt x="7489" y="1191"/>
                        <a:pt x="7608" y="1191"/>
                      </a:cubicBezTo>
                      <a:close/>
                      <a:moveTo>
                        <a:pt x="9620" y="369"/>
                      </a:moveTo>
                      <a:lnTo>
                        <a:pt x="9620" y="3191"/>
                      </a:lnTo>
                      <a:lnTo>
                        <a:pt x="9192" y="3191"/>
                      </a:lnTo>
                      <a:lnTo>
                        <a:pt x="9192" y="3132"/>
                      </a:lnTo>
                      <a:cubicBezTo>
                        <a:pt x="9192" y="2870"/>
                        <a:pt x="9013" y="2632"/>
                        <a:pt x="8739" y="2572"/>
                      </a:cubicBezTo>
                      <a:lnTo>
                        <a:pt x="8382" y="2477"/>
                      </a:lnTo>
                      <a:lnTo>
                        <a:pt x="8382" y="2417"/>
                      </a:lnTo>
                      <a:cubicBezTo>
                        <a:pt x="8501" y="2322"/>
                        <a:pt x="8573" y="2155"/>
                        <a:pt x="8573" y="1977"/>
                      </a:cubicBezTo>
                      <a:lnTo>
                        <a:pt x="8573" y="1381"/>
                      </a:lnTo>
                      <a:cubicBezTo>
                        <a:pt x="8573" y="1048"/>
                        <a:pt x="8311" y="786"/>
                        <a:pt x="7977" y="786"/>
                      </a:cubicBezTo>
                      <a:lnTo>
                        <a:pt x="7584" y="786"/>
                      </a:lnTo>
                      <a:cubicBezTo>
                        <a:pt x="7251" y="786"/>
                        <a:pt x="6989" y="1048"/>
                        <a:pt x="6989" y="1381"/>
                      </a:cubicBezTo>
                      <a:lnTo>
                        <a:pt x="6989" y="1977"/>
                      </a:lnTo>
                      <a:cubicBezTo>
                        <a:pt x="6989" y="2143"/>
                        <a:pt x="7061" y="2298"/>
                        <a:pt x="7180" y="2417"/>
                      </a:cubicBezTo>
                      <a:lnTo>
                        <a:pt x="7180" y="2477"/>
                      </a:lnTo>
                      <a:lnTo>
                        <a:pt x="6822" y="2572"/>
                      </a:lnTo>
                      <a:cubicBezTo>
                        <a:pt x="6549" y="2632"/>
                        <a:pt x="6370" y="2870"/>
                        <a:pt x="6370" y="3132"/>
                      </a:cubicBezTo>
                      <a:lnTo>
                        <a:pt x="6370" y="3191"/>
                      </a:lnTo>
                      <a:lnTo>
                        <a:pt x="5941" y="3191"/>
                      </a:lnTo>
                      <a:lnTo>
                        <a:pt x="5941" y="369"/>
                      </a:lnTo>
                      <a:close/>
                      <a:moveTo>
                        <a:pt x="3227" y="3179"/>
                      </a:moveTo>
                      <a:lnTo>
                        <a:pt x="3227" y="3274"/>
                      </a:lnTo>
                      <a:cubicBezTo>
                        <a:pt x="3203" y="3346"/>
                        <a:pt x="3239" y="3405"/>
                        <a:pt x="3262" y="3465"/>
                      </a:cubicBezTo>
                      <a:lnTo>
                        <a:pt x="3012" y="3715"/>
                      </a:lnTo>
                      <a:lnTo>
                        <a:pt x="3001" y="3715"/>
                      </a:lnTo>
                      <a:lnTo>
                        <a:pt x="2739" y="3465"/>
                      </a:lnTo>
                      <a:cubicBezTo>
                        <a:pt x="2774" y="3405"/>
                        <a:pt x="2798" y="3346"/>
                        <a:pt x="2798" y="3274"/>
                      </a:cubicBezTo>
                      <a:lnTo>
                        <a:pt x="2798" y="3179"/>
                      </a:lnTo>
                      <a:close/>
                      <a:moveTo>
                        <a:pt x="3572" y="3667"/>
                      </a:moveTo>
                      <a:lnTo>
                        <a:pt x="3953" y="3822"/>
                      </a:lnTo>
                      <a:cubicBezTo>
                        <a:pt x="4108" y="3882"/>
                        <a:pt x="4215" y="4048"/>
                        <a:pt x="4215" y="4203"/>
                      </a:cubicBezTo>
                      <a:lnTo>
                        <a:pt x="4215" y="5394"/>
                      </a:lnTo>
                      <a:cubicBezTo>
                        <a:pt x="4215" y="5513"/>
                        <a:pt x="4132" y="5608"/>
                        <a:pt x="4013" y="5608"/>
                      </a:cubicBezTo>
                      <a:lnTo>
                        <a:pt x="3191" y="5608"/>
                      </a:lnTo>
                      <a:lnTo>
                        <a:pt x="3191" y="5382"/>
                      </a:lnTo>
                      <a:lnTo>
                        <a:pt x="3608" y="5382"/>
                      </a:lnTo>
                      <a:cubicBezTo>
                        <a:pt x="3715" y="5382"/>
                        <a:pt x="3798" y="5299"/>
                        <a:pt x="3798" y="5191"/>
                      </a:cubicBezTo>
                      <a:lnTo>
                        <a:pt x="3798" y="4596"/>
                      </a:lnTo>
                      <a:cubicBezTo>
                        <a:pt x="3798" y="4489"/>
                        <a:pt x="3715" y="4406"/>
                        <a:pt x="3608" y="4406"/>
                      </a:cubicBezTo>
                      <a:cubicBezTo>
                        <a:pt x="3501" y="4406"/>
                        <a:pt x="3417" y="4489"/>
                        <a:pt x="3417" y="4596"/>
                      </a:cubicBezTo>
                      <a:lnTo>
                        <a:pt x="3417" y="5013"/>
                      </a:lnTo>
                      <a:lnTo>
                        <a:pt x="2584" y="5013"/>
                      </a:lnTo>
                      <a:lnTo>
                        <a:pt x="2584" y="4596"/>
                      </a:lnTo>
                      <a:cubicBezTo>
                        <a:pt x="2584" y="4489"/>
                        <a:pt x="2489" y="4406"/>
                        <a:pt x="2381" y="4406"/>
                      </a:cubicBezTo>
                      <a:cubicBezTo>
                        <a:pt x="2286" y="4406"/>
                        <a:pt x="2191" y="4489"/>
                        <a:pt x="2191" y="4596"/>
                      </a:cubicBezTo>
                      <a:lnTo>
                        <a:pt x="2191" y="5191"/>
                      </a:lnTo>
                      <a:cubicBezTo>
                        <a:pt x="2191" y="5299"/>
                        <a:pt x="2286" y="5382"/>
                        <a:pt x="2381" y="5382"/>
                      </a:cubicBezTo>
                      <a:lnTo>
                        <a:pt x="2798" y="5382"/>
                      </a:lnTo>
                      <a:lnTo>
                        <a:pt x="2798" y="5608"/>
                      </a:lnTo>
                      <a:lnTo>
                        <a:pt x="1989" y="5608"/>
                      </a:lnTo>
                      <a:cubicBezTo>
                        <a:pt x="1869" y="5608"/>
                        <a:pt x="1774" y="5513"/>
                        <a:pt x="1774" y="5394"/>
                      </a:cubicBezTo>
                      <a:lnTo>
                        <a:pt x="1774" y="4203"/>
                      </a:lnTo>
                      <a:cubicBezTo>
                        <a:pt x="1774" y="4048"/>
                        <a:pt x="1881" y="3882"/>
                        <a:pt x="2048" y="3822"/>
                      </a:cubicBezTo>
                      <a:lnTo>
                        <a:pt x="2417" y="3667"/>
                      </a:lnTo>
                      <a:lnTo>
                        <a:pt x="2727" y="3989"/>
                      </a:lnTo>
                      <a:cubicBezTo>
                        <a:pt x="2798" y="4060"/>
                        <a:pt x="2905" y="4108"/>
                        <a:pt x="3001" y="4108"/>
                      </a:cubicBezTo>
                      <a:cubicBezTo>
                        <a:pt x="3096" y="4108"/>
                        <a:pt x="3191" y="4060"/>
                        <a:pt x="3262" y="3989"/>
                      </a:cubicBezTo>
                      <a:lnTo>
                        <a:pt x="3572" y="3667"/>
                      </a:lnTo>
                      <a:close/>
                      <a:moveTo>
                        <a:pt x="5632" y="5596"/>
                      </a:moveTo>
                      <a:lnTo>
                        <a:pt x="5632" y="6406"/>
                      </a:lnTo>
                      <a:lnTo>
                        <a:pt x="381" y="6406"/>
                      </a:lnTo>
                      <a:lnTo>
                        <a:pt x="381" y="5596"/>
                      </a:lnTo>
                      <a:lnTo>
                        <a:pt x="1429" y="5596"/>
                      </a:lnTo>
                      <a:cubicBezTo>
                        <a:pt x="1512" y="5834"/>
                        <a:pt x="1727" y="5989"/>
                        <a:pt x="2000" y="5989"/>
                      </a:cubicBezTo>
                      <a:lnTo>
                        <a:pt x="4013" y="5989"/>
                      </a:lnTo>
                      <a:cubicBezTo>
                        <a:pt x="4263" y="5989"/>
                        <a:pt x="4489" y="5834"/>
                        <a:pt x="4572" y="5596"/>
                      </a:cubicBezTo>
                      <a:close/>
                      <a:moveTo>
                        <a:pt x="8025" y="4406"/>
                      </a:moveTo>
                      <a:cubicBezTo>
                        <a:pt x="8144" y="4406"/>
                        <a:pt x="8227" y="4489"/>
                        <a:pt x="8227" y="4608"/>
                      </a:cubicBezTo>
                      <a:lnTo>
                        <a:pt x="8227" y="5203"/>
                      </a:lnTo>
                      <a:cubicBezTo>
                        <a:pt x="8227" y="5275"/>
                        <a:pt x="8192" y="5358"/>
                        <a:pt x="8132" y="5382"/>
                      </a:cubicBezTo>
                      <a:cubicBezTo>
                        <a:pt x="8073" y="5418"/>
                        <a:pt x="8037" y="5477"/>
                        <a:pt x="8037" y="5549"/>
                      </a:cubicBezTo>
                      <a:lnTo>
                        <a:pt x="8037" y="5846"/>
                      </a:lnTo>
                      <a:cubicBezTo>
                        <a:pt x="8037" y="5930"/>
                        <a:pt x="8096" y="6013"/>
                        <a:pt x="8192" y="6025"/>
                      </a:cubicBezTo>
                      <a:lnTo>
                        <a:pt x="8692" y="6144"/>
                      </a:lnTo>
                      <a:cubicBezTo>
                        <a:pt x="8787" y="6168"/>
                        <a:pt x="8858" y="6251"/>
                        <a:pt x="8858" y="6346"/>
                      </a:cubicBezTo>
                      <a:lnTo>
                        <a:pt x="8858" y="6406"/>
                      </a:lnTo>
                      <a:lnTo>
                        <a:pt x="6787" y="6406"/>
                      </a:lnTo>
                      <a:lnTo>
                        <a:pt x="6787" y="6346"/>
                      </a:lnTo>
                      <a:cubicBezTo>
                        <a:pt x="6787" y="6251"/>
                        <a:pt x="6846" y="6168"/>
                        <a:pt x="6953" y="6144"/>
                      </a:cubicBezTo>
                      <a:lnTo>
                        <a:pt x="7465" y="6025"/>
                      </a:lnTo>
                      <a:cubicBezTo>
                        <a:pt x="7549" y="6013"/>
                        <a:pt x="7608" y="5930"/>
                        <a:pt x="7608" y="5846"/>
                      </a:cubicBezTo>
                      <a:lnTo>
                        <a:pt x="7608" y="5549"/>
                      </a:lnTo>
                      <a:cubicBezTo>
                        <a:pt x="7608" y="5489"/>
                        <a:pt x="7584" y="5418"/>
                        <a:pt x="7513" y="5382"/>
                      </a:cubicBezTo>
                      <a:cubicBezTo>
                        <a:pt x="7442" y="5334"/>
                        <a:pt x="7418" y="5275"/>
                        <a:pt x="7418" y="5203"/>
                      </a:cubicBezTo>
                      <a:lnTo>
                        <a:pt x="7418" y="4608"/>
                      </a:lnTo>
                      <a:cubicBezTo>
                        <a:pt x="7418" y="4489"/>
                        <a:pt x="7501" y="4406"/>
                        <a:pt x="7620" y="4406"/>
                      </a:cubicBezTo>
                      <a:close/>
                      <a:moveTo>
                        <a:pt x="9585" y="3584"/>
                      </a:moveTo>
                      <a:lnTo>
                        <a:pt x="9585" y="6406"/>
                      </a:lnTo>
                      <a:lnTo>
                        <a:pt x="9204" y="6406"/>
                      </a:lnTo>
                      <a:lnTo>
                        <a:pt x="9204" y="6346"/>
                      </a:lnTo>
                      <a:cubicBezTo>
                        <a:pt x="9204" y="6084"/>
                        <a:pt x="9025" y="5846"/>
                        <a:pt x="8751" y="5787"/>
                      </a:cubicBezTo>
                      <a:lnTo>
                        <a:pt x="8394" y="5691"/>
                      </a:lnTo>
                      <a:lnTo>
                        <a:pt x="8394" y="5632"/>
                      </a:lnTo>
                      <a:cubicBezTo>
                        <a:pt x="8513" y="5537"/>
                        <a:pt x="8596" y="5370"/>
                        <a:pt x="8596" y="5191"/>
                      </a:cubicBezTo>
                      <a:lnTo>
                        <a:pt x="8596" y="4596"/>
                      </a:lnTo>
                      <a:cubicBezTo>
                        <a:pt x="8596" y="4263"/>
                        <a:pt x="8323" y="4001"/>
                        <a:pt x="8001" y="4001"/>
                      </a:cubicBezTo>
                      <a:lnTo>
                        <a:pt x="7596" y="4001"/>
                      </a:lnTo>
                      <a:cubicBezTo>
                        <a:pt x="7263" y="4001"/>
                        <a:pt x="7001" y="4263"/>
                        <a:pt x="7001" y="4596"/>
                      </a:cubicBezTo>
                      <a:lnTo>
                        <a:pt x="7001" y="5191"/>
                      </a:lnTo>
                      <a:cubicBezTo>
                        <a:pt x="7001" y="5358"/>
                        <a:pt x="7072" y="5513"/>
                        <a:pt x="7192" y="5632"/>
                      </a:cubicBezTo>
                      <a:lnTo>
                        <a:pt x="7192" y="5691"/>
                      </a:lnTo>
                      <a:lnTo>
                        <a:pt x="6834" y="5787"/>
                      </a:lnTo>
                      <a:cubicBezTo>
                        <a:pt x="6572" y="5846"/>
                        <a:pt x="6394" y="6084"/>
                        <a:pt x="6394" y="6346"/>
                      </a:cubicBezTo>
                      <a:lnTo>
                        <a:pt x="6394" y="6406"/>
                      </a:lnTo>
                      <a:lnTo>
                        <a:pt x="5953" y="6406"/>
                      </a:lnTo>
                      <a:lnTo>
                        <a:pt x="5953" y="3584"/>
                      </a:lnTo>
                      <a:close/>
                      <a:moveTo>
                        <a:pt x="203" y="0"/>
                      </a:moveTo>
                      <a:cubicBezTo>
                        <a:pt x="95" y="0"/>
                        <a:pt x="0" y="84"/>
                        <a:pt x="0" y="191"/>
                      </a:cubicBezTo>
                      <a:lnTo>
                        <a:pt x="0" y="6596"/>
                      </a:lnTo>
                      <a:cubicBezTo>
                        <a:pt x="0" y="6703"/>
                        <a:pt x="95" y="6799"/>
                        <a:pt x="203" y="6799"/>
                      </a:cubicBezTo>
                      <a:lnTo>
                        <a:pt x="9811" y="6799"/>
                      </a:lnTo>
                      <a:cubicBezTo>
                        <a:pt x="9918" y="6799"/>
                        <a:pt x="10001" y="6703"/>
                        <a:pt x="10001" y="6596"/>
                      </a:cubicBezTo>
                      <a:lnTo>
                        <a:pt x="10001" y="191"/>
                      </a:lnTo>
                      <a:cubicBezTo>
                        <a:pt x="10001" y="84"/>
                        <a:pt x="9918" y="0"/>
                        <a:pt x="9811" y="0"/>
                      </a:cubicBezTo>
                      <a:lnTo>
                        <a:pt x="1584" y="0"/>
                      </a:lnTo>
                      <a:cubicBezTo>
                        <a:pt x="1477" y="0"/>
                        <a:pt x="1381" y="84"/>
                        <a:pt x="1381" y="191"/>
                      </a:cubicBezTo>
                      <a:cubicBezTo>
                        <a:pt x="1381" y="286"/>
                        <a:pt x="1477" y="381"/>
                        <a:pt x="1584" y="381"/>
                      </a:cubicBezTo>
                      <a:lnTo>
                        <a:pt x="5596" y="381"/>
                      </a:lnTo>
                      <a:lnTo>
                        <a:pt x="5596" y="5215"/>
                      </a:lnTo>
                      <a:lnTo>
                        <a:pt x="4572" y="5215"/>
                      </a:lnTo>
                      <a:lnTo>
                        <a:pt x="4572" y="4203"/>
                      </a:lnTo>
                      <a:cubicBezTo>
                        <a:pt x="4572" y="3882"/>
                        <a:pt x="4370" y="3584"/>
                        <a:pt x="4072" y="3477"/>
                      </a:cubicBezTo>
                      <a:lnTo>
                        <a:pt x="3572" y="3286"/>
                      </a:lnTo>
                      <a:lnTo>
                        <a:pt x="3572" y="3274"/>
                      </a:lnTo>
                      <a:lnTo>
                        <a:pt x="3572" y="2989"/>
                      </a:lnTo>
                      <a:cubicBezTo>
                        <a:pt x="3810" y="2810"/>
                        <a:pt x="3977" y="2512"/>
                        <a:pt x="3977" y="2203"/>
                      </a:cubicBezTo>
                      <a:lnTo>
                        <a:pt x="3977" y="1798"/>
                      </a:lnTo>
                      <a:cubicBezTo>
                        <a:pt x="3977" y="1369"/>
                        <a:pt x="3620" y="1012"/>
                        <a:pt x="3191" y="1012"/>
                      </a:cubicBezTo>
                      <a:lnTo>
                        <a:pt x="2786" y="1012"/>
                      </a:lnTo>
                      <a:cubicBezTo>
                        <a:pt x="2358" y="1012"/>
                        <a:pt x="2000" y="1369"/>
                        <a:pt x="2000" y="1798"/>
                      </a:cubicBezTo>
                      <a:lnTo>
                        <a:pt x="2000" y="2203"/>
                      </a:lnTo>
                      <a:cubicBezTo>
                        <a:pt x="2000" y="2524"/>
                        <a:pt x="2167" y="2810"/>
                        <a:pt x="2405" y="2989"/>
                      </a:cubicBezTo>
                      <a:lnTo>
                        <a:pt x="2405" y="3274"/>
                      </a:lnTo>
                      <a:lnTo>
                        <a:pt x="2405" y="3286"/>
                      </a:lnTo>
                      <a:lnTo>
                        <a:pt x="1905" y="3477"/>
                      </a:lnTo>
                      <a:cubicBezTo>
                        <a:pt x="1608" y="3596"/>
                        <a:pt x="1405" y="3894"/>
                        <a:pt x="1405" y="4203"/>
                      </a:cubicBezTo>
                      <a:lnTo>
                        <a:pt x="1405" y="5215"/>
                      </a:lnTo>
                      <a:lnTo>
                        <a:pt x="381" y="5215"/>
                      </a:lnTo>
                      <a:lnTo>
                        <a:pt x="381" y="381"/>
                      </a:lnTo>
                      <a:lnTo>
                        <a:pt x="798" y="381"/>
                      </a:lnTo>
                      <a:cubicBezTo>
                        <a:pt x="893" y="381"/>
                        <a:pt x="988" y="286"/>
                        <a:pt x="988" y="191"/>
                      </a:cubicBezTo>
                      <a:cubicBezTo>
                        <a:pt x="988" y="84"/>
                        <a:pt x="893" y="0"/>
                        <a:pt x="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7"/>
                <p:cNvSpPr/>
                <p:nvPr/>
              </p:nvSpPr>
              <p:spPr>
                <a:xfrm>
                  <a:off x="1289311" y="2926222"/>
                  <a:ext cx="408156" cy="299783"/>
                </a:xfrm>
                <a:custGeom>
                  <a:avLst/>
                  <a:gdLst/>
                  <a:ahLst/>
                  <a:cxnLst/>
                  <a:rect l="l" t="t" r="r" b="b"/>
                  <a:pathLst>
                    <a:path w="12824" h="9419" extrusionOk="0">
                      <a:moveTo>
                        <a:pt x="11621" y="382"/>
                      </a:moveTo>
                      <a:cubicBezTo>
                        <a:pt x="11740" y="382"/>
                        <a:pt x="11823" y="477"/>
                        <a:pt x="11823" y="596"/>
                      </a:cubicBezTo>
                      <a:lnTo>
                        <a:pt x="11823" y="8037"/>
                      </a:lnTo>
                      <a:lnTo>
                        <a:pt x="11406" y="8037"/>
                      </a:lnTo>
                      <a:cubicBezTo>
                        <a:pt x="11299" y="8037"/>
                        <a:pt x="11216" y="8121"/>
                        <a:pt x="11216" y="8228"/>
                      </a:cubicBezTo>
                      <a:cubicBezTo>
                        <a:pt x="11216" y="8335"/>
                        <a:pt x="11299" y="8418"/>
                        <a:pt x="11406" y="8418"/>
                      </a:cubicBezTo>
                      <a:lnTo>
                        <a:pt x="12407" y="8418"/>
                      </a:lnTo>
                      <a:cubicBezTo>
                        <a:pt x="12407" y="8418"/>
                        <a:pt x="12418" y="8418"/>
                        <a:pt x="12418" y="8442"/>
                      </a:cubicBezTo>
                      <a:lnTo>
                        <a:pt x="12418" y="8835"/>
                      </a:lnTo>
                      <a:cubicBezTo>
                        <a:pt x="12442" y="8942"/>
                        <a:pt x="12347" y="9049"/>
                        <a:pt x="12228" y="9049"/>
                      </a:cubicBezTo>
                      <a:lnTo>
                        <a:pt x="596" y="9049"/>
                      </a:lnTo>
                      <a:cubicBezTo>
                        <a:pt x="476" y="9049"/>
                        <a:pt x="381" y="8954"/>
                        <a:pt x="381" y="8835"/>
                      </a:cubicBezTo>
                      <a:lnTo>
                        <a:pt x="381" y="8442"/>
                      </a:lnTo>
                      <a:cubicBezTo>
                        <a:pt x="381" y="8442"/>
                        <a:pt x="381" y="8418"/>
                        <a:pt x="393" y="8418"/>
                      </a:cubicBezTo>
                      <a:lnTo>
                        <a:pt x="10621" y="8418"/>
                      </a:lnTo>
                      <a:cubicBezTo>
                        <a:pt x="10728" y="8418"/>
                        <a:pt x="10811" y="8335"/>
                        <a:pt x="10811" y="8228"/>
                      </a:cubicBezTo>
                      <a:cubicBezTo>
                        <a:pt x="10811" y="8121"/>
                        <a:pt x="10728" y="8037"/>
                        <a:pt x="10621" y="8037"/>
                      </a:cubicBezTo>
                      <a:lnTo>
                        <a:pt x="977" y="8037"/>
                      </a:lnTo>
                      <a:lnTo>
                        <a:pt x="977" y="596"/>
                      </a:lnTo>
                      <a:cubicBezTo>
                        <a:pt x="977" y="477"/>
                        <a:pt x="1072" y="382"/>
                        <a:pt x="1179" y="382"/>
                      </a:cubicBezTo>
                      <a:close/>
                      <a:moveTo>
                        <a:pt x="1191" y="1"/>
                      </a:moveTo>
                      <a:cubicBezTo>
                        <a:pt x="857" y="1"/>
                        <a:pt x="596" y="263"/>
                        <a:pt x="596" y="596"/>
                      </a:cubicBezTo>
                      <a:lnTo>
                        <a:pt x="596" y="8037"/>
                      </a:lnTo>
                      <a:lnTo>
                        <a:pt x="381" y="8037"/>
                      </a:lnTo>
                      <a:cubicBezTo>
                        <a:pt x="179" y="8037"/>
                        <a:pt x="0" y="8216"/>
                        <a:pt x="0" y="8418"/>
                      </a:cubicBezTo>
                      <a:lnTo>
                        <a:pt x="0" y="8823"/>
                      </a:lnTo>
                      <a:cubicBezTo>
                        <a:pt x="0" y="9157"/>
                        <a:pt x="262" y="9419"/>
                        <a:pt x="596" y="9419"/>
                      </a:cubicBezTo>
                      <a:lnTo>
                        <a:pt x="12228" y="9419"/>
                      </a:lnTo>
                      <a:cubicBezTo>
                        <a:pt x="12561" y="9419"/>
                        <a:pt x="12823" y="9157"/>
                        <a:pt x="12823" y="8823"/>
                      </a:cubicBezTo>
                      <a:lnTo>
                        <a:pt x="12823" y="8418"/>
                      </a:lnTo>
                      <a:cubicBezTo>
                        <a:pt x="12811" y="8216"/>
                        <a:pt x="12645" y="8037"/>
                        <a:pt x="12418" y="8037"/>
                      </a:cubicBezTo>
                      <a:lnTo>
                        <a:pt x="12216" y="8037"/>
                      </a:lnTo>
                      <a:lnTo>
                        <a:pt x="12216" y="596"/>
                      </a:lnTo>
                      <a:cubicBezTo>
                        <a:pt x="12216" y="263"/>
                        <a:pt x="11942" y="1"/>
                        <a:pt x="11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4" name="Google Shape;734;p67"/>
            <p:cNvGrpSpPr/>
            <p:nvPr/>
          </p:nvGrpSpPr>
          <p:grpSpPr>
            <a:xfrm>
              <a:off x="7455311" y="1740923"/>
              <a:ext cx="408156" cy="299783"/>
              <a:chOff x="1289311" y="2926222"/>
              <a:chExt cx="408156" cy="299783"/>
            </a:xfrm>
          </p:grpSpPr>
          <p:sp>
            <p:nvSpPr>
              <p:cNvPr id="735" name="Google Shape;735;p67"/>
              <p:cNvSpPr/>
              <p:nvPr/>
            </p:nvSpPr>
            <p:spPr>
              <a:xfrm>
                <a:off x="1334029" y="2952385"/>
                <a:ext cx="318339" cy="216395"/>
              </a:xfrm>
              <a:custGeom>
                <a:avLst/>
                <a:gdLst/>
                <a:ahLst/>
                <a:cxnLst/>
                <a:rect l="l" t="t" r="r" b="b"/>
                <a:pathLst>
                  <a:path w="10002" h="6799" extrusionOk="0">
                    <a:moveTo>
                      <a:pt x="3203" y="1369"/>
                    </a:moveTo>
                    <a:cubicBezTo>
                      <a:pt x="3429" y="1369"/>
                      <a:pt x="3620" y="1548"/>
                      <a:pt x="3620" y="1786"/>
                    </a:cubicBezTo>
                    <a:lnTo>
                      <a:pt x="3620" y="2179"/>
                    </a:lnTo>
                    <a:cubicBezTo>
                      <a:pt x="3620" y="2524"/>
                      <a:pt x="3334" y="2798"/>
                      <a:pt x="3012" y="2798"/>
                    </a:cubicBezTo>
                    <a:cubicBezTo>
                      <a:pt x="2679" y="2798"/>
                      <a:pt x="2381" y="2524"/>
                      <a:pt x="2381" y="2179"/>
                    </a:cubicBezTo>
                    <a:lnTo>
                      <a:pt x="2381" y="1786"/>
                    </a:lnTo>
                    <a:cubicBezTo>
                      <a:pt x="2381" y="1560"/>
                      <a:pt x="2560" y="1369"/>
                      <a:pt x="2798" y="1369"/>
                    </a:cubicBezTo>
                    <a:close/>
                    <a:moveTo>
                      <a:pt x="8013" y="1191"/>
                    </a:moveTo>
                    <a:cubicBezTo>
                      <a:pt x="8132" y="1191"/>
                      <a:pt x="8215" y="1274"/>
                      <a:pt x="8215" y="1393"/>
                    </a:cubicBezTo>
                    <a:lnTo>
                      <a:pt x="8215" y="1989"/>
                    </a:lnTo>
                    <a:cubicBezTo>
                      <a:pt x="8215" y="2060"/>
                      <a:pt x="8168" y="2131"/>
                      <a:pt x="8108" y="2167"/>
                    </a:cubicBezTo>
                    <a:cubicBezTo>
                      <a:pt x="8061" y="2203"/>
                      <a:pt x="8025" y="2262"/>
                      <a:pt x="8025" y="2334"/>
                    </a:cubicBezTo>
                    <a:lnTo>
                      <a:pt x="8025" y="2632"/>
                    </a:lnTo>
                    <a:cubicBezTo>
                      <a:pt x="8025" y="2715"/>
                      <a:pt x="8085" y="2798"/>
                      <a:pt x="8168" y="2810"/>
                    </a:cubicBezTo>
                    <a:lnTo>
                      <a:pt x="8680" y="2929"/>
                    </a:lnTo>
                    <a:cubicBezTo>
                      <a:pt x="8763" y="2953"/>
                      <a:pt x="8847" y="3036"/>
                      <a:pt x="8847" y="3132"/>
                    </a:cubicBezTo>
                    <a:lnTo>
                      <a:pt x="8847" y="3191"/>
                    </a:lnTo>
                    <a:lnTo>
                      <a:pt x="6799" y="3191"/>
                    </a:lnTo>
                    <a:lnTo>
                      <a:pt x="6799" y="3132"/>
                    </a:lnTo>
                    <a:cubicBezTo>
                      <a:pt x="6799" y="3024"/>
                      <a:pt x="6858" y="2953"/>
                      <a:pt x="6965" y="2929"/>
                    </a:cubicBezTo>
                    <a:lnTo>
                      <a:pt x="7477" y="2810"/>
                    </a:lnTo>
                    <a:cubicBezTo>
                      <a:pt x="7561" y="2798"/>
                      <a:pt x="7620" y="2715"/>
                      <a:pt x="7620" y="2632"/>
                    </a:cubicBezTo>
                    <a:lnTo>
                      <a:pt x="7620" y="2334"/>
                    </a:lnTo>
                    <a:cubicBezTo>
                      <a:pt x="7596" y="2274"/>
                      <a:pt x="7561" y="2215"/>
                      <a:pt x="7501" y="2167"/>
                    </a:cubicBezTo>
                    <a:cubicBezTo>
                      <a:pt x="7430" y="2120"/>
                      <a:pt x="7406" y="2060"/>
                      <a:pt x="7406" y="1989"/>
                    </a:cubicBezTo>
                    <a:lnTo>
                      <a:pt x="7406" y="1393"/>
                    </a:lnTo>
                    <a:cubicBezTo>
                      <a:pt x="7406" y="1274"/>
                      <a:pt x="7489" y="1191"/>
                      <a:pt x="7608" y="1191"/>
                    </a:cubicBezTo>
                    <a:close/>
                    <a:moveTo>
                      <a:pt x="9620" y="369"/>
                    </a:moveTo>
                    <a:lnTo>
                      <a:pt x="9620" y="3191"/>
                    </a:lnTo>
                    <a:lnTo>
                      <a:pt x="9192" y="3191"/>
                    </a:lnTo>
                    <a:lnTo>
                      <a:pt x="9192" y="3132"/>
                    </a:lnTo>
                    <a:cubicBezTo>
                      <a:pt x="9192" y="2870"/>
                      <a:pt x="9013" y="2632"/>
                      <a:pt x="8739" y="2572"/>
                    </a:cubicBezTo>
                    <a:lnTo>
                      <a:pt x="8382" y="2477"/>
                    </a:lnTo>
                    <a:lnTo>
                      <a:pt x="8382" y="2417"/>
                    </a:lnTo>
                    <a:cubicBezTo>
                      <a:pt x="8501" y="2322"/>
                      <a:pt x="8573" y="2155"/>
                      <a:pt x="8573" y="1977"/>
                    </a:cubicBezTo>
                    <a:lnTo>
                      <a:pt x="8573" y="1381"/>
                    </a:lnTo>
                    <a:cubicBezTo>
                      <a:pt x="8573" y="1048"/>
                      <a:pt x="8311" y="786"/>
                      <a:pt x="7977" y="786"/>
                    </a:cubicBezTo>
                    <a:lnTo>
                      <a:pt x="7584" y="786"/>
                    </a:lnTo>
                    <a:cubicBezTo>
                      <a:pt x="7251" y="786"/>
                      <a:pt x="6989" y="1048"/>
                      <a:pt x="6989" y="1381"/>
                    </a:cubicBezTo>
                    <a:lnTo>
                      <a:pt x="6989" y="1977"/>
                    </a:lnTo>
                    <a:cubicBezTo>
                      <a:pt x="6989" y="2143"/>
                      <a:pt x="7061" y="2298"/>
                      <a:pt x="7180" y="2417"/>
                    </a:cubicBezTo>
                    <a:lnTo>
                      <a:pt x="7180" y="2477"/>
                    </a:lnTo>
                    <a:lnTo>
                      <a:pt x="6822" y="2572"/>
                    </a:lnTo>
                    <a:cubicBezTo>
                      <a:pt x="6549" y="2632"/>
                      <a:pt x="6370" y="2870"/>
                      <a:pt x="6370" y="3132"/>
                    </a:cubicBezTo>
                    <a:lnTo>
                      <a:pt x="6370" y="3191"/>
                    </a:lnTo>
                    <a:lnTo>
                      <a:pt x="5941" y="3191"/>
                    </a:lnTo>
                    <a:lnTo>
                      <a:pt x="5941" y="369"/>
                    </a:lnTo>
                    <a:close/>
                    <a:moveTo>
                      <a:pt x="3227" y="3179"/>
                    </a:moveTo>
                    <a:lnTo>
                      <a:pt x="3227" y="3274"/>
                    </a:lnTo>
                    <a:cubicBezTo>
                      <a:pt x="3203" y="3346"/>
                      <a:pt x="3239" y="3405"/>
                      <a:pt x="3262" y="3465"/>
                    </a:cubicBezTo>
                    <a:lnTo>
                      <a:pt x="3012" y="3715"/>
                    </a:lnTo>
                    <a:lnTo>
                      <a:pt x="3001" y="3715"/>
                    </a:lnTo>
                    <a:lnTo>
                      <a:pt x="2739" y="3465"/>
                    </a:lnTo>
                    <a:cubicBezTo>
                      <a:pt x="2774" y="3405"/>
                      <a:pt x="2798" y="3346"/>
                      <a:pt x="2798" y="3274"/>
                    </a:cubicBezTo>
                    <a:lnTo>
                      <a:pt x="2798" y="3179"/>
                    </a:lnTo>
                    <a:close/>
                    <a:moveTo>
                      <a:pt x="3572" y="3667"/>
                    </a:moveTo>
                    <a:lnTo>
                      <a:pt x="3953" y="3822"/>
                    </a:lnTo>
                    <a:cubicBezTo>
                      <a:pt x="4108" y="3882"/>
                      <a:pt x="4215" y="4048"/>
                      <a:pt x="4215" y="4203"/>
                    </a:cubicBezTo>
                    <a:lnTo>
                      <a:pt x="4215" y="5394"/>
                    </a:lnTo>
                    <a:cubicBezTo>
                      <a:pt x="4215" y="5513"/>
                      <a:pt x="4132" y="5608"/>
                      <a:pt x="4013" y="5608"/>
                    </a:cubicBezTo>
                    <a:lnTo>
                      <a:pt x="3191" y="5608"/>
                    </a:lnTo>
                    <a:lnTo>
                      <a:pt x="3191" y="5382"/>
                    </a:lnTo>
                    <a:lnTo>
                      <a:pt x="3608" y="5382"/>
                    </a:lnTo>
                    <a:cubicBezTo>
                      <a:pt x="3715" y="5382"/>
                      <a:pt x="3798" y="5299"/>
                      <a:pt x="3798" y="5191"/>
                    </a:cubicBezTo>
                    <a:lnTo>
                      <a:pt x="3798" y="4596"/>
                    </a:lnTo>
                    <a:cubicBezTo>
                      <a:pt x="3798" y="4489"/>
                      <a:pt x="3715" y="4406"/>
                      <a:pt x="3608" y="4406"/>
                    </a:cubicBezTo>
                    <a:cubicBezTo>
                      <a:pt x="3501" y="4406"/>
                      <a:pt x="3417" y="4489"/>
                      <a:pt x="3417" y="4596"/>
                    </a:cubicBezTo>
                    <a:lnTo>
                      <a:pt x="3417" y="5013"/>
                    </a:lnTo>
                    <a:lnTo>
                      <a:pt x="2584" y="5013"/>
                    </a:lnTo>
                    <a:lnTo>
                      <a:pt x="2584" y="4596"/>
                    </a:lnTo>
                    <a:cubicBezTo>
                      <a:pt x="2584" y="4489"/>
                      <a:pt x="2489" y="4406"/>
                      <a:pt x="2381" y="4406"/>
                    </a:cubicBezTo>
                    <a:cubicBezTo>
                      <a:pt x="2286" y="4406"/>
                      <a:pt x="2191" y="4489"/>
                      <a:pt x="2191" y="4596"/>
                    </a:cubicBezTo>
                    <a:lnTo>
                      <a:pt x="2191" y="5191"/>
                    </a:lnTo>
                    <a:cubicBezTo>
                      <a:pt x="2191" y="5299"/>
                      <a:pt x="2286" y="5382"/>
                      <a:pt x="2381" y="5382"/>
                    </a:cubicBezTo>
                    <a:lnTo>
                      <a:pt x="2798" y="5382"/>
                    </a:lnTo>
                    <a:lnTo>
                      <a:pt x="2798" y="5608"/>
                    </a:lnTo>
                    <a:lnTo>
                      <a:pt x="1989" y="5608"/>
                    </a:lnTo>
                    <a:cubicBezTo>
                      <a:pt x="1869" y="5608"/>
                      <a:pt x="1774" y="5513"/>
                      <a:pt x="1774" y="5394"/>
                    </a:cubicBezTo>
                    <a:lnTo>
                      <a:pt x="1774" y="4203"/>
                    </a:lnTo>
                    <a:cubicBezTo>
                      <a:pt x="1774" y="4048"/>
                      <a:pt x="1881" y="3882"/>
                      <a:pt x="2048" y="3822"/>
                    </a:cubicBezTo>
                    <a:lnTo>
                      <a:pt x="2417" y="3667"/>
                    </a:lnTo>
                    <a:lnTo>
                      <a:pt x="2727" y="3989"/>
                    </a:lnTo>
                    <a:cubicBezTo>
                      <a:pt x="2798" y="4060"/>
                      <a:pt x="2905" y="4108"/>
                      <a:pt x="3001" y="4108"/>
                    </a:cubicBezTo>
                    <a:cubicBezTo>
                      <a:pt x="3096" y="4108"/>
                      <a:pt x="3191" y="4060"/>
                      <a:pt x="3262" y="3989"/>
                    </a:cubicBezTo>
                    <a:lnTo>
                      <a:pt x="3572" y="3667"/>
                    </a:lnTo>
                    <a:close/>
                    <a:moveTo>
                      <a:pt x="5632" y="5596"/>
                    </a:moveTo>
                    <a:lnTo>
                      <a:pt x="5632" y="6406"/>
                    </a:lnTo>
                    <a:lnTo>
                      <a:pt x="381" y="6406"/>
                    </a:lnTo>
                    <a:lnTo>
                      <a:pt x="381" y="5596"/>
                    </a:lnTo>
                    <a:lnTo>
                      <a:pt x="1429" y="5596"/>
                    </a:lnTo>
                    <a:cubicBezTo>
                      <a:pt x="1512" y="5834"/>
                      <a:pt x="1727" y="5989"/>
                      <a:pt x="2000" y="5989"/>
                    </a:cubicBezTo>
                    <a:lnTo>
                      <a:pt x="4013" y="5989"/>
                    </a:lnTo>
                    <a:cubicBezTo>
                      <a:pt x="4263" y="5989"/>
                      <a:pt x="4489" y="5834"/>
                      <a:pt x="4572" y="5596"/>
                    </a:cubicBezTo>
                    <a:close/>
                    <a:moveTo>
                      <a:pt x="8025" y="4406"/>
                    </a:moveTo>
                    <a:cubicBezTo>
                      <a:pt x="8144" y="4406"/>
                      <a:pt x="8227" y="4489"/>
                      <a:pt x="8227" y="4608"/>
                    </a:cubicBezTo>
                    <a:lnTo>
                      <a:pt x="8227" y="5203"/>
                    </a:lnTo>
                    <a:cubicBezTo>
                      <a:pt x="8227" y="5275"/>
                      <a:pt x="8192" y="5358"/>
                      <a:pt x="8132" y="5382"/>
                    </a:cubicBezTo>
                    <a:cubicBezTo>
                      <a:pt x="8073" y="5418"/>
                      <a:pt x="8037" y="5477"/>
                      <a:pt x="8037" y="5549"/>
                    </a:cubicBezTo>
                    <a:lnTo>
                      <a:pt x="8037" y="5846"/>
                    </a:lnTo>
                    <a:cubicBezTo>
                      <a:pt x="8037" y="5930"/>
                      <a:pt x="8096" y="6013"/>
                      <a:pt x="8192" y="6025"/>
                    </a:cubicBezTo>
                    <a:lnTo>
                      <a:pt x="8692" y="6144"/>
                    </a:lnTo>
                    <a:cubicBezTo>
                      <a:pt x="8787" y="6168"/>
                      <a:pt x="8858" y="6251"/>
                      <a:pt x="8858" y="6346"/>
                    </a:cubicBezTo>
                    <a:lnTo>
                      <a:pt x="8858" y="6406"/>
                    </a:lnTo>
                    <a:lnTo>
                      <a:pt x="6787" y="6406"/>
                    </a:lnTo>
                    <a:lnTo>
                      <a:pt x="6787" y="6346"/>
                    </a:lnTo>
                    <a:cubicBezTo>
                      <a:pt x="6787" y="6251"/>
                      <a:pt x="6846" y="6168"/>
                      <a:pt x="6953" y="6144"/>
                    </a:cubicBezTo>
                    <a:lnTo>
                      <a:pt x="7465" y="6025"/>
                    </a:lnTo>
                    <a:cubicBezTo>
                      <a:pt x="7549" y="6013"/>
                      <a:pt x="7608" y="5930"/>
                      <a:pt x="7608" y="5846"/>
                    </a:cubicBezTo>
                    <a:lnTo>
                      <a:pt x="7608" y="5549"/>
                    </a:lnTo>
                    <a:cubicBezTo>
                      <a:pt x="7608" y="5489"/>
                      <a:pt x="7584" y="5418"/>
                      <a:pt x="7513" y="5382"/>
                    </a:cubicBezTo>
                    <a:cubicBezTo>
                      <a:pt x="7442" y="5334"/>
                      <a:pt x="7418" y="5275"/>
                      <a:pt x="7418" y="5203"/>
                    </a:cubicBezTo>
                    <a:lnTo>
                      <a:pt x="7418" y="4608"/>
                    </a:lnTo>
                    <a:cubicBezTo>
                      <a:pt x="7418" y="4489"/>
                      <a:pt x="7501" y="4406"/>
                      <a:pt x="7620" y="4406"/>
                    </a:cubicBezTo>
                    <a:close/>
                    <a:moveTo>
                      <a:pt x="9585" y="3584"/>
                    </a:moveTo>
                    <a:lnTo>
                      <a:pt x="9585" y="6406"/>
                    </a:lnTo>
                    <a:lnTo>
                      <a:pt x="9204" y="6406"/>
                    </a:lnTo>
                    <a:lnTo>
                      <a:pt x="9204" y="6346"/>
                    </a:lnTo>
                    <a:cubicBezTo>
                      <a:pt x="9204" y="6084"/>
                      <a:pt x="9025" y="5846"/>
                      <a:pt x="8751" y="5787"/>
                    </a:cubicBezTo>
                    <a:lnTo>
                      <a:pt x="8394" y="5691"/>
                    </a:lnTo>
                    <a:lnTo>
                      <a:pt x="8394" y="5632"/>
                    </a:lnTo>
                    <a:cubicBezTo>
                      <a:pt x="8513" y="5537"/>
                      <a:pt x="8596" y="5370"/>
                      <a:pt x="8596" y="5191"/>
                    </a:cubicBezTo>
                    <a:lnTo>
                      <a:pt x="8596" y="4596"/>
                    </a:lnTo>
                    <a:cubicBezTo>
                      <a:pt x="8596" y="4263"/>
                      <a:pt x="8323" y="4001"/>
                      <a:pt x="8001" y="4001"/>
                    </a:cubicBezTo>
                    <a:lnTo>
                      <a:pt x="7596" y="4001"/>
                    </a:lnTo>
                    <a:cubicBezTo>
                      <a:pt x="7263" y="4001"/>
                      <a:pt x="7001" y="4263"/>
                      <a:pt x="7001" y="4596"/>
                    </a:cubicBezTo>
                    <a:lnTo>
                      <a:pt x="7001" y="5191"/>
                    </a:lnTo>
                    <a:cubicBezTo>
                      <a:pt x="7001" y="5358"/>
                      <a:pt x="7072" y="5513"/>
                      <a:pt x="7192" y="5632"/>
                    </a:cubicBezTo>
                    <a:lnTo>
                      <a:pt x="7192" y="5691"/>
                    </a:lnTo>
                    <a:lnTo>
                      <a:pt x="6834" y="5787"/>
                    </a:lnTo>
                    <a:cubicBezTo>
                      <a:pt x="6572" y="5846"/>
                      <a:pt x="6394" y="6084"/>
                      <a:pt x="6394" y="6346"/>
                    </a:cubicBezTo>
                    <a:lnTo>
                      <a:pt x="6394" y="6406"/>
                    </a:lnTo>
                    <a:lnTo>
                      <a:pt x="5953" y="6406"/>
                    </a:lnTo>
                    <a:lnTo>
                      <a:pt x="5953" y="3584"/>
                    </a:lnTo>
                    <a:close/>
                    <a:moveTo>
                      <a:pt x="203" y="0"/>
                    </a:moveTo>
                    <a:cubicBezTo>
                      <a:pt x="95" y="0"/>
                      <a:pt x="0" y="84"/>
                      <a:pt x="0" y="191"/>
                    </a:cubicBezTo>
                    <a:lnTo>
                      <a:pt x="0" y="6596"/>
                    </a:lnTo>
                    <a:cubicBezTo>
                      <a:pt x="0" y="6703"/>
                      <a:pt x="95" y="6799"/>
                      <a:pt x="203" y="6799"/>
                    </a:cubicBezTo>
                    <a:lnTo>
                      <a:pt x="9811" y="6799"/>
                    </a:lnTo>
                    <a:cubicBezTo>
                      <a:pt x="9918" y="6799"/>
                      <a:pt x="10001" y="6703"/>
                      <a:pt x="10001" y="6596"/>
                    </a:cubicBezTo>
                    <a:lnTo>
                      <a:pt x="10001" y="191"/>
                    </a:lnTo>
                    <a:cubicBezTo>
                      <a:pt x="10001" y="84"/>
                      <a:pt x="9918" y="0"/>
                      <a:pt x="9811" y="0"/>
                    </a:cubicBezTo>
                    <a:lnTo>
                      <a:pt x="1584" y="0"/>
                    </a:lnTo>
                    <a:cubicBezTo>
                      <a:pt x="1477" y="0"/>
                      <a:pt x="1381" y="84"/>
                      <a:pt x="1381" y="191"/>
                    </a:cubicBezTo>
                    <a:cubicBezTo>
                      <a:pt x="1381" y="286"/>
                      <a:pt x="1477" y="381"/>
                      <a:pt x="1584" y="381"/>
                    </a:cubicBezTo>
                    <a:lnTo>
                      <a:pt x="5596" y="381"/>
                    </a:lnTo>
                    <a:lnTo>
                      <a:pt x="5596" y="5215"/>
                    </a:lnTo>
                    <a:lnTo>
                      <a:pt x="4572" y="5215"/>
                    </a:lnTo>
                    <a:lnTo>
                      <a:pt x="4572" y="4203"/>
                    </a:lnTo>
                    <a:cubicBezTo>
                      <a:pt x="4572" y="3882"/>
                      <a:pt x="4370" y="3584"/>
                      <a:pt x="4072" y="3477"/>
                    </a:cubicBezTo>
                    <a:lnTo>
                      <a:pt x="3572" y="3286"/>
                    </a:lnTo>
                    <a:lnTo>
                      <a:pt x="3572" y="3274"/>
                    </a:lnTo>
                    <a:lnTo>
                      <a:pt x="3572" y="2989"/>
                    </a:lnTo>
                    <a:cubicBezTo>
                      <a:pt x="3810" y="2810"/>
                      <a:pt x="3977" y="2512"/>
                      <a:pt x="3977" y="2203"/>
                    </a:cubicBezTo>
                    <a:lnTo>
                      <a:pt x="3977" y="1798"/>
                    </a:lnTo>
                    <a:cubicBezTo>
                      <a:pt x="3977" y="1369"/>
                      <a:pt x="3620" y="1012"/>
                      <a:pt x="3191" y="1012"/>
                    </a:cubicBezTo>
                    <a:lnTo>
                      <a:pt x="2786" y="1012"/>
                    </a:lnTo>
                    <a:cubicBezTo>
                      <a:pt x="2358" y="1012"/>
                      <a:pt x="2000" y="1369"/>
                      <a:pt x="2000" y="1798"/>
                    </a:cubicBezTo>
                    <a:lnTo>
                      <a:pt x="2000" y="2203"/>
                    </a:lnTo>
                    <a:cubicBezTo>
                      <a:pt x="2000" y="2524"/>
                      <a:pt x="2167" y="2810"/>
                      <a:pt x="2405" y="2989"/>
                    </a:cubicBezTo>
                    <a:lnTo>
                      <a:pt x="2405" y="3274"/>
                    </a:lnTo>
                    <a:lnTo>
                      <a:pt x="2405" y="3286"/>
                    </a:lnTo>
                    <a:lnTo>
                      <a:pt x="1905" y="3477"/>
                    </a:lnTo>
                    <a:cubicBezTo>
                      <a:pt x="1608" y="3596"/>
                      <a:pt x="1405" y="3894"/>
                      <a:pt x="1405" y="4203"/>
                    </a:cubicBezTo>
                    <a:lnTo>
                      <a:pt x="1405" y="5215"/>
                    </a:lnTo>
                    <a:lnTo>
                      <a:pt x="381" y="5215"/>
                    </a:lnTo>
                    <a:lnTo>
                      <a:pt x="381" y="381"/>
                    </a:lnTo>
                    <a:lnTo>
                      <a:pt x="798" y="381"/>
                    </a:lnTo>
                    <a:cubicBezTo>
                      <a:pt x="893" y="381"/>
                      <a:pt x="988" y="286"/>
                      <a:pt x="988" y="191"/>
                    </a:cubicBezTo>
                    <a:cubicBezTo>
                      <a:pt x="988" y="84"/>
                      <a:pt x="893" y="0"/>
                      <a:pt x="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7"/>
              <p:cNvSpPr/>
              <p:nvPr/>
            </p:nvSpPr>
            <p:spPr>
              <a:xfrm>
                <a:off x="1289311" y="2926222"/>
                <a:ext cx="408156" cy="299783"/>
              </a:xfrm>
              <a:custGeom>
                <a:avLst/>
                <a:gdLst/>
                <a:ahLst/>
                <a:cxnLst/>
                <a:rect l="l" t="t" r="r" b="b"/>
                <a:pathLst>
                  <a:path w="12824" h="9419" extrusionOk="0">
                    <a:moveTo>
                      <a:pt x="11621" y="382"/>
                    </a:moveTo>
                    <a:cubicBezTo>
                      <a:pt x="11740" y="382"/>
                      <a:pt x="11823" y="477"/>
                      <a:pt x="11823" y="596"/>
                    </a:cubicBezTo>
                    <a:lnTo>
                      <a:pt x="11823" y="8037"/>
                    </a:lnTo>
                    <a:lnTo>
                      <a:pt x="11406" y="8037"/>
                    </a:lnTo>
                    <a:cubicBezTo>
                      <a:pt x="11299" y="8037"/>
                      <a:pt x="11216" y="8121"/>
                      <a:pt x="11216" y="8228"/>
                    </a:cubicBezTo>
                    <a:cubicBezTo>
                      <a:pt x="11216" y="8335"/>
                      <a:pt x="11299" y="8418"/>
                      <a:pt x="11406" y="8418"/>
                    </a:cubicBezTo>
                    <a:lnTo>
                      <a:pt x="12407" y="8418"/>
                    </a:lnTo>
                    <a:cubicBezTo>
                      <a:pt x="12407" y="8418"/>
                      <a:pt x="12418" y="8418"/>
                      <a:pt x="12418" y="8442"/>
                    </a:cubicBezTo>
                    <a:lnTo>
                      <a:pt x="12418" y="8835"/>
                    </a:lnTo>
                    <a:cubicBezTo>
                      <a:pt x="12442" y="8942"/>
                      <a:pt x="12347" y="9049"/>
                      <a:pt x="12228" y="9049"/>
                    </a:cubicBezTo>
                    <a:lnTo>
                      <a:pt x="596" y="9049"/>
                    </a:lnTo>
                    <a:cubicBezTo>
                      <a:pt x="476" y="9049"/>
                      <a:pt x="381" y="8954"/>
                      <a:pt x="381" y="8835"/>
                    </a:cubicBezTo>
                    <a:lnTo>
                      <a:pt x="381" y="8442"/>
                    </a:lnTo>
                    <a:cubicBezTo>
                      <a:pt x="381" y="8442"/>
                      <a:pt x="381" y="8418"/>
                      <a:pt x="393" y="8418"/>
                    </a:cubicBezTo>
                    <a:lnTo>
                      <a:pt x="10621" y="8418"/>
                    </a:lnTo>
                    <a:cubicBezTo>
                      <a:pt x="10728" y="8418"/>
                      <a:pt x="10811" y="8335"/>
                      <a:pt x="10811" y="8228"/>
                    </a:cubicBezTo>
                    <a:cubicBezTo>
                      <a:pt x="10811" y="8121"/>
                      <a:pt x="10728" y="8037"/>
                      <a:pt x="10621" y="8037"/>
                    </a:cubicBezTo>
                    <a:lnTo>
                      <a:pt x="977" y="8037"/>
                    </a:lnTo>
                    <a:lnTo>
                      <a:pt x="977" y="596"/>
                    </a:lnTo>
                    <a:cubicBezTo>
                      <a:pt x="977" y="477"/>
                      <a:pt x="1072" y="382"/>
                      <a:pt x="1179" y="382"/>
                    </a:cubicBezTo>
                    <a:close/>
                    <a:moveTo>
                      <a:pt x="1191" y="1"/>
                    </a:moveTo>
                    <a:cubicBezTo>
                      <a:pt x="857" y="1"/>
                      <a:pt x="596" y="263"/>
                      <a:pt x="596" y="596"/>
                    </a:cubicBezTo>
                    <a:lnTo>
                      <a:pt x="596" y="8037"/>
                    </a:lnTo>
                    <a:lnTo>
                      <a:pt x="381" y="8037"/>
                    </a:lnTo>
                    <a:cubicBezTo>
                      <a:pt x="179" y="8037"/>
                      <a:pt x="0" y="8216"/>
                      <a:pt x="0" y="8418"/>
                    </a:cubicBezTo>
                    <a:lnTo>
                      <a:pt x="0" y="8823"/>
                    </a:lnTo>
                    <a:cubicBezTo>
                      <a:pt x="0" y="9157"/>
                      <a:pt x="262" y="9419"/>
                      <a:pt x="596" y="9419"/>
                    </a:cubicBezTo>
                    <a:lnTo>
                      <a:pt x="12228" y="9419"/>
                    </a:lnTo>
                    <a:cubicBezTo>
                      <a:pt x="12561" y="9419"/>
                      <a:pt x="12823" y="9157"/>
                      <a:pt x="12823" y="8823"/>
                    </a:cubicBezTo>
                    <a:lnTo>
                      <a:pt x="12823" y="8418"/>
                    </a:lnTo>
                    <a:cubicBezTo>
                      <a:pt x="12811" y="8216"/>
                      <a:pt x="12645" y="8037"/>
                      <a:pt x="12418" y="8037"/>
                    </a:cubicBezTo>
                    <a:lnTo>
                      <a:pt x="12216" y="8037"/>
                    </a:lnTo>
                    <a:lnTo>
                      <a:pt x="12216" y="596"/>
                    </a:lnTo>
                    <a:cubicBezTo>
                      <a:pt x="12216" y="263"/>
                      <a:pt x="11942" y="1"/>
                      <a:pt x="1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 name="Google Shape;225;p37">
            <a:extLst>
              <a:ext uri="{FF2B5EF4-FFF2-40B4-BE49-F238E27FC236}">
                <a16:creationId xmlns:a16="http://schemas.microsoft.com/office/drawing/2014/main" id="{A30DD54A-026F-4335-BAA2-B4C6DD1DFBAD}"/>
              </a:ext>
            </a:extLst>
          </p:cNvPr>
          <p:cNvSpPr/>
          <p:nvPr/>
        </p:nvSpPr>
        <p:spPr>
          <a:xfrm>
            <a:off x="1408661" y="630005"/>
            <a:ext cx="540909" cy="470299"/>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39;p37">
            <a:extLst>
              <a:ext uri="{FF2B5EF4-FFF2-40B4-BE49-F238E27FC236}">
                <a16:creationId xmlns:a16="http://schemas.microsoft.com/office/drawing/2014/main" id="{4B095FD7-6B66-42FB-819D-C4A1476DD35D}"/>
              </a:ext>
            </a:extLst>
          </p:cNvPr>
          <p:cNvSpPr txBox="1">
            <a:spLocks/>
          </p:cNvSpPr>
          <p:nvPr/>
        </p:nvSpPr>
        <p:spPr>
          <a:xfrm>
            <a:off x="1389966" y="679424"/>
            <a:ext cx="603600" cy="44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Playfair Display"/>
              <a:buNone/>
              <a:defRPr sz="3000" b="0" i="0" u="none" strike="noStrike" cap="none">
                <a:solidFill>
                  <a:schemeClr val="dk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r>
              <a:rPr lang="en" dirty="0"/>
              <a:t>3</a:t>
            </a:r>
          </a:p>
        </p:txBody>
      </p:sp>
      <p:sp>
        <p:nvSpPr>
          <p:cNvPr id="114" name="Google Shape;629;p67">
            <a:extLst>
              <a:ext uri="{FF2B5EF4-FFF2-40B4-BE49-F238E27FC236}">
                <a16:creationId xmlns:a16="http://schemas.microsoft.com/office/drawing/2014/main" id="{9612FFF7-8F7C-4B89-9EAA-7924DC823E75}"/>
              </a:ext>
            </a:extLst>
          </p:cNvPr>
          <p:cNvSpPr txBox="1"/>
          <p:nvPr/>
        </p:nvSpPr>
        <p:spPr>
          <a:xfrm>
            <a:off x="2573349" y="3047226"/>
            <a:ext cx="1952891" cy="1208120"/>
          </a:xfrm>
          <a:prstGeom prst="rect">
            <a:avLst/>
          </a:prstGeom>
          <a:noFill/>
          <a:ln>
            <a:noFill/>
          </a:ln>
        </p:spPr>
        <p:txBody>
          <a:bodyPr spcFirstLastPara="1" wrap="square" lIns="91425" tIns="91425" rIns="91425" bIns="91425" anchor="ctr" anchorCtr="0">
            <a:noAutofit/>
          </a:bodyPr>
          <a:lstStyle/>
          <a:p>
            <a:pPr algn="ctr"/>
            <a:r>
              <a:rPr lang="en-US" sz="1600" b="0" i="0" dirty="0">
                <a:solidFill>
                  <a:schemeClr val="tx1"/>
                </a:solidFill>
                <a:effectLst/>
                <a:latin typeface="Sahitya" panose="020B0604020202020204" charset="0"/>
                <a:cs typeface="Sahitya" panose="020B0604020202020204" charset="0"/>
              </a:rPr>
              <a:t>Convert columns into 'Categorical' type</a:t>
            </a:r>
          </a:p>
        </p:txBody>
      </p:sp>
      <p:sp>
        <p:nvSpPr>
          <p:cNvPr id="115" name="Google Shape;629;p67">
            <a:extLst>
              <a:ext uri="{FF2B5EF4-FFF2-40B4-BE49-F238E27FC236}">
                <a16:creationId xmlns:a16="http://schemas.microsoft.com/office/drawing/2014/main" id="{DD8DFF3C-E63B-4327-A2E3-A536ECAAB117}"/>
              </a:ext>
            </a:extLst>
          </p:cNvPr>
          <p:cNvSpPr txBox="1"/>
          <p:nvPr/>
        </p:nvSpPr>
        <p:spPr>
          <a:xfrm>
            <a:off x="4617762" y="3047226"/>
            <a:ext cx="1952891" cy="1208120"/>
          </a:xfrm>
          <a:prstGeom prst="rect">
            <a:avLst/>
          </a:prstGeom>
          <a:noFill/>
          <a:ln>
            <a:noFill/>
          </a:ln>
        </p:spPr>
        <p:txBody>
          <a:bodyPr spcFirstLastPara="1" wrap="square" lIns="91425" tIns="91425" rIns="91425" bIns="91425" anchor="ctr" anchorCtr="0">
            <a:noAutofit/>
          </a:bodyPr>
          <a:lstStyle/>
          <a:p>
            <a:pPr algn="ctr"/>
            <a:r>
              <a:rPr lang="en-ID" sz="1600" b="0" i="0" dirty="0">
                <a:solidFill>
                  <a:schemeClr val="tx1"/>
                </a:solidFill>
                <a:effectLst/>
                <a:latin typeface="Sahitya" panose="020B0604020202020204" charset="0"/>
                <a:cs typeface="Sahitya" panose="020B0604020202020204" charset="0"/>
              </a:rPr>
              <a:t>Find Missing Values</a:t>
            </a:r>
          </a:p>
          <a:p>
            <a:pPr algn="ctr"/>
            <a:r>
              <a:rPr lang="en-ID" sz="1600" dirty="0">
                <a:solidFill>
                  <a:schemeClr val="tx1"/>
                </a:solidFill>
                <a:latin typeface="Sahitya" panose="020B0604020202020204" charset="0"/>
                <a:cs typeface="Sahitya" panose="020B0604020202020204" charset="0"/>
              </a:rPr>
              <a:t>319 of 129880</a:t>
            </a:r>
          </a:p>
          <a:p>
            <a:pPr algn="ctr"/>
            <a:r>
              <a:rPr lang="en-ID" sz="1600" b="0" i="0" dirty="0">
                <a:solidFill>
                  <a:schemeClr val="tx1"/>
                </a:solidFill>
                <a:effectLst/>
                <a:latin typeface="Sahitya" panose="020B0604020202020204" charset="0"/>
                <a:cs typeface="Sahitya" panose="020B0604020202020204" charset="0"/>
              </a:rPr>
              <a:t>(0,03%)</a:t>
            </a:r>
          </a:p>
        </p:txBody>
      </p:sp>
      <p:sp>
        <p:nvSpPr>
          <p:cNvPr id="116" name="Google Shape;629;p67">
            <a:extLst>
              <a:ext uri="{FF2B5EF4-FFF2-40B4-BE49-F238E27FC236}">
                <a16:creationId xmlns:a16="http://schemas.microsoft.com/office/drawing/2014/main" id="{1B6FBFCB-9AFD-422C-ABC0-D78B8038921E}"/>
              </a:ext>
            </a:extLst>
          </p:cNvPr>
          <p:cNvSpPr txBox="1"/>
          <p:nvPr/>
        </p:nvSpPr>
        <p:spPr>
          <a:xfrm>
            <a:off x="6666768" y="2939697"/>
            <a:ext cx="1952891" cy="1208120"/>
          </a:xfrm>
          <a:prstGeom prst="rect">
            <a:avLst/>
          </a:prstGeom>
          <a:noFill/>
          <a:ln>
            <a:noFill/>
          </a:ln>
        </p:spPr>
        <p:txBody>
          <a:bodyPr spcFirstLastPara="1" wrap="square" lIns="91425" tIns="91425" rIns="91425" bIns="91425" anchor="ctr" anchorCtr="0">
            <a:noAutofit/>
          </a:bodyPr>
          <a:lstStyle/>
          <a:p>
            <a:pPr algn="ctr"/>
            <a:r>
              <a:rPr lang="en-ID" sz="1600" b="0" i="0" dirty="0">
                <a:solidFill>
                  <a:schemeClr val="tx1"/>
                </a:solidFill>
                <a:effectLst/>
                <a:latin typeface="Sahitya" panose="020B0604020202020204" charset="0"/>
                <a:cs typeface="Sahitya" panose="020B0604020202020204" charset="0"/>
              </a:rPr>
              <a:t>Missing Value Handling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5" name="Google Shape;505;p59"/>
          <p:cNvSpPr/>
          <p:nvPr/>
        </p:nvSpPr>
        <p:spPr>
          <a:xfrm>
            <a:off x="43632" y="-25306"/>
            <a:ext cx="9143732" cy="5143313"/>
          </a:xfrm>
          <a:custGeom>
            <a:avLst/>
            <a:gdLst/>
            <a:ahLst/>
            <a:cxnLst/>
            <a:rect l="l" t="t" r="r" b="b"/>
            <a:pathLst>
              <a:path w="285474" h="160578" extrusionOk="0">
                <a:moveTo>
                  <a:pt x="213338" y="20259"/>
                </a:moveTo>
                <a:cubicBezTo>
                  <a:pt x="231895" y="20259"/>
                  <a:pt x="249886" y="26280"/>
                  <a:pt x="260709" y="39966"/>
                </a:cubicBezTo>
                <a:cubicBezTo>
                  <a:pt x="271227" y="53267"/>
                  <a:pt x="271744" y="77961"/>
                  <a:pt x="268167" y="93688"/>
                </a:cubicBezTo>
                <a:cubicBezTo>
                  <a:pt x="262074" y="120514"/>
                  <a:pt x="238941" y="139926"/>
                  <a:pt x="211304" y="140309"/>
                </a:cubicBezTo>
                <a:cubicBezTo>
                  <a:pt x="210968" y="140314"/>
                  <a:pt x="210633" y="140317"/>
                  <a:pt x="210297" y="140317"/>
                </a:cubicBezTo>
                <a:cubicBezTo>
                  <a:pt x="196824" y="140317"/>
                  <a:pt x="183556" y="136497"/>
                  <a:pt x="171248" y="130996"/>
                </a:cubicBezTo>
                <a:cubicBezTo>
                  <a:pt x="163005" y="127312"/>
                  <a:pt x="154959" y="122753"/>
                  <a:pt x="148794" y="116151"/>
                </a:cubicBezTo>
                <a:cubicBezTo>
                  <a:pt x="132906" y="99139"/>
                  <a:pt x="137589" y="70422"/>
                  <a:pt x="149472" y="52438"/>
                </a:cubicBezTo>
                <a:cubicBezTo>
                  <a:pt x="161230" y="34640"/>
                  <a:pt x="181276" y="23605"/>
                  <a:pt x="202222" y="20964"/>
                </a:cubicBezTo>
                <a:cubicBezTo>
                  <a:pt x="205915" y="20499"/>
                  <a:pt x="209637" y="20259"/>
                  <a:pt x="213338" y="20259"/>
                </a:cubicBezTo>
                <a:close/>
                <a:moveTo>
                  <a:pt x="0" y="0"/>
                </a:moveTo>
                <a:lnTo>
                  <a:pt x="0" y="160578"/>
                </a:lnTo>
                <a:lnTo>
                  <a:pt x="285473" y="160578"/>
                </a:lnTo>
                <a:lnTo>
                  <a:pt x="285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9"/>
          <p:cNvSpPr/>
          <p:nvPr/>
        </p:nvSpPr>
        <p:spPr>
          <a:xfrm flipH="1">
            <a:off x="-862375" y="-176550"/>
            <a:ext cx="5051471" cy="1722297"/>
          </a:xfrm>
          <a:custGeom>
            <a:avLst/>
            <a:gdLst/>
            <a:ahLst/>
            <a:cxnLst/>
            <a:rect l="l" t="t" r="r" b="b"/>
            <a:pathLst>
              <a:path w="64164" h="21876" extrusionOk="0">
                <a:moveTo>
                  <a:pt x="1" y="0"/>
                </a:moveTo>
                <a:cubicBezTo>
                  <a:pt x="2816" y="5505"/>
                  <a:pt x="7168" y="7234"/>
                  <a:pt x="15608" y="7234"/>
                </a:cubicBezTo>
                <a:cubicBezTo>
                  <a:pt x="17515" y="7234"/>
                  <a:pt x="19630" y="7146"/>
                  <a:pt x="21983" y="6993"/>
                </a:cubicBezTo>
                <a:cubicBezTo>
                  <a:pt x="22445" y="6963"/>
                  <a:pt x="22902" y="6948"/>
                  <a:pt x="23353" y="6948"/>
                </a:cubicBezTo>
                <a:cubicBezTo>
                  <a:pt x="32304" y="6948"/>
                  <a:pt x="39037" y="12718"/>
                  <a:pt x="44477" y="17793"/>
                </a:cubicBezTo>
                <a:cubicBezTo>
                  <a:pt x="47433" y="20550"/>
                  <a:pt x="50813" y="21875"/>
                  <a:pt x="54040" y="21875"/>
                </a:cubicBezTo>
                <a:cubicBezTo>
                  <a:pt x="58002" y="21875"/>
                  <a:pt x="61733" y="19877"/>
                  <a:pt x="64163" y="16081"/>
                </a:cubicBezTo>
                <a:lnTo>
                  <a:pt x="641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9"/>
          <p:cNvSpPr/>
          <p:nvPr/>
        </p:nvSpPr>
        <p:spPr>
          <a:xfrm rot="730186" flipH="1">
            <a:off x="-757018" y="-71788"/>
            <a:ext cx="2357524" cy="1668282"/>
          </a:xfrm>
          <a:custGeom>
            <a:avLst/>
            <a:gdLst/>
            <a:ahLst/>
            <a:cxnLst/>
            <a:rect l="l" t="t" r="r" b="b"/>
            <a:pathLst>
              <a:path w="38046" h="24030" extrusionOk="0">
                <a:moveTo>
                  <a:pt x="1" y="0"/>
                </a:moveTo>
                <a:cubicBezTo>
                  <a:pt x="623" y="13426"/>
                  <a:pt x="7226" y="24029"/>
                  <a:pt x="16713" y="24029"/>
                </a:cubicBezTo>
                <a:cubicBezTo>
                  <a:pt x="17940" y="24029"/>
                  <a:pt x="19217" y="23851"/>
                  <a:pt x="20534" y="23479"/>
                </a:cubicBezTo>
                <a:cubicBezTo>
                  <a:pt x="27977" y="21378"/>
                  <a:pt x="33287" y="20158"/>
                  <a:pt x="38046" y="19582"/>
                </a:cubicBezTo>
                <a:lnTo>
                  <a:pt x="38046"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9"/>
          <p:cNvSpPr txBox="1">
            <a:spLocks noGrp="1"/>
          </p:cNvSpPr>
          <p:nvPr>
            <p:ph type="title"/>
          </p:nvPr>
        </p:nvSpPr>
        <p:spPr>
          <a:xfrm>
            <a:off x="1411111" y="1814748"/>
            <a:ext cx="3767465" cy="203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Business  </a:t>
            </a:r>
            <a:br>
              <a:rPr lang="en" sz="3000" dirty="0"/>
            </a:br>
            <a:r>
              <a:rPr lang="en" sz="3000" dirty="0"/>
              <a:t>Insight</a:t>
            </a:r>
            <a:endParaRPr sz="3000" dirty="0"/>
          </a:p>
        </p:txBody>
      </p:sp>
      <p:pic>
        <p:nvPicPr>
          <p:cNvPr id="1026" name="Picture 2" descr="Graph PNG Picture | PNG Mart">
            <a:extLst>
              <a:ext uri="{FF2B5EF4-FFF2-40B4-BE49-F238E27FC236}">
                <a16:creationId xmlns:a16="http://schemas.microsoft.com/office/drawing/2014/main" id="{C59FA234-26CE-48F3-89C8-267705474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972" y="1029650"/>
            <a:ext cx="5483023" cy="308420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225;p37">
            <a:extLst>
              <a:ext uri="{FF2B5EF4-FFF2-40B4-BE49-F238E27FC236}">
                <a16:creationId xmlns:a16="http://schemas.microsoft.com/office/drawing/2014/main" id="{531602AA-4473-4B37-91EB-8C8AD381EC6F}"/>
              </a:ext>
            </a:extLst>
          </p:cNvPr>
          <p:cNvSpPr/>
          <p:nvPr/>
        </p:nvSpPr>
        <p:spPr>
          <a:xfrm>
            <a:off x="1846080" y="1634339"/>
            <a:ext cx="540909" cy="470299"/>
          </a:xfrm>
          <a:custGeom>
            <a:avLst/>
            <a:gdLst/>
            <a:ahLst/>
            <a:cxnLst/>
            <a:rect l="l" t="t" r="r" b="b"/>
            <a:pathLst>
              <a:path w="76238" h="66286" extrusionOk="0">
                <a:moveTo>
                  <a:pt x="40846" y="0"/>
                </a:moveTo>
                <a:cubicBezTo>
                  <a:pt x="36387" y="0"/>
                  <a:pt x="31933" y="668"/>
                  <a:pt x="27688" y="2013"/>
                </a:cubicBezTo>
                <a:cubicBezTo>
                  <a:pt x="19197" y="4706"/>
                  <a:pt x="11208" y="10162"/>
                  <a:pt x="5958" y="17374"/>
                </a:cubicBezTo>
                <a:cubicBezTo>
                  <a:pt x="1" y="25592"/>
                  <a:pt x="3265" y="37643"/>
                  <a:pt x="6483" y="46317"/>
                </a:cubicBezTo>
                <a:cubicBezTo>
                  <a:pt x="8880" y="52754"/>
                  <a:pt x="12121" y="59350"/>
                  <a:pt x="17964" y="62956"/>
                </a:cubicBezTo>
                <a:cubicBezTo>
                  <a:pt x="22263" y="65594"/>
                  <a:pt x="27432" y="66285"/>
                  <a:pt x="32489" y="66285"/>
                </a:cubicBezTo>
                <a:cubicBezTo>
                  <a:pt x="32990" y="66285"/>
                  <a:pt x="33490" y="66278"/>
                  <a:pt x="33988" y="66266"/>
                </a:cubicBezTo>
                <a:cubicBezTo>
                  <a:pt x="43300" y="66038"/>
                  <a:pt x="52590" y="64075"/>
                  <a:pt x="61195" y="60491"/>
                </a:cubicBezTo>
                <a:cubicBezTo>
                  <a:pt x="65806" y="58597"/>
                  <a:pt x="70417" y="56040"/>
                  <a:pt x="73064" y="51818"/>
                </a:cubicBezTo>
                <a:cubicBezTo>
                  <a:pt x="75758" y="47572"/>
                  <a:pt x="76032" y="42300"/>
                  <a:pt x="76123" y="37278"/>
                </a:cubicBezTo>
                <a:cubicBezTo>
                  <a:pt x="76237" y="29654"/>
                  <a:pt x="75986" y="21620"/>
                  <a:pt x="72106" y="15046"/>
                </a:cubicBezTo>
                <a:cubicBezTo>
                  <a:pt x="68842" y="9500"/>
                  <a:pt x="63250" y="5574"/>
                  <a:pt x="57269" y="3154"/>
                </a:cubicBezTo>
                <a:cubicBezTo>
                  <a:pt x="56014" y="2652"/>
                  <a:pt x="54713" y="2196"/>
                  <a:pt x="53412" y="1808"/>
                </a:cubicBezTo>
                <a:cubicBezTo>
                  <a:pt x="49338" y="605"/>
                  <a:pt x="45090" y="0"/>
                  <a:pt x="40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9;p37">
            <a:extLst>
              <a:ext uri="{FF2B5EF4-FFF2-40B4-BE49-F238E27FC236}">
                <a16:creationId xmlns:a16="http://schemas.microsoft.com/office/drawing/2014/main" id="{DBF874B2-8614-4BBC-A689-9BBE5D80E510}"/>
              </a:ext>
            </a:extLst>
          </p:cNvPr>
          <p:cNvSpPr txBox="1">
            <a:spLocks/>
          </p:cNvSpPr>
          <p:nvPr/>
        </p:nvSpPr>
        <p:spPr>
          <a:xfrm>
            <a:off x="1827385" y="1683758"/>
            <a:ext cx="603600" cy="44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Playfair Display"/>
              <a:buNone/>
              <a:defRPr sz="3000" b="0" i="0" u="none" strike="noStrike" cap="none">
                <a:solidFill>
                  <a:schemeClr val="dk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r>
              <a:rPr lang="en" dirty="0"/>
              <a:t>4</a:t>
            </a:r>
          </a:p>
        </p:txBody>
      </p:sp>
      <p:sp>
        <p:nvSpPr>
          <p:cNvPr id="11" name="Google Shape;508;p59">
            <a:extLst>
              <a:ext uri="{FF2B5EF4-FFF2-40B4-BE49-F238E27FC236}">
                <a16:creationId xmlns:a16="http://schemas.microsoft.com/office/drawing/2014/main" id="{0A0D89F6-87D6-402F-81EF-93346F2D6E9A}"/>
              </a:ext>
            </a:extLst>
          </p:cNvPr>
          <p:cNvSpPr/>
          <p:nvPr/>
        </p:nvSpPr>
        <p:spPr>
          <a:xfrm rot="10800000" flipH="1">
            <a:off x="7309556" y="3911600"/>
            <a:ext cx="2095095" cy="1452600"/>
          </a:xfrm>
          <a:custGeom>
            <a:avLst/>
            <a:gdLst/>
            <a:ahLst/>
            <a:cxnLst/>
            <a:rect l="l" t="t" r="r" b="b"/>
            <a:pathLst>
              <a:path w="38046" h="24030" extrusionOk="0">
                <a:moveTo>
                  <a:pt x="1" y="0"/>
                </a:moveTo>
                <a:cubicBezTo>
                  <a:pt x="623" y="13426"/>
                  <a:pt x="7226" y="24029"/>
                  <a:pt x="16713" y="24029"/>
                </a:cubicBezTo>
                <a:cubicBezTo>
                  <a:pt x="17940" y="24029"/>
                  <a:pt x="19217" y="23851"/>
                  <a:pt x="20534" y="23479"/>
                </a:cubicBezTo>
                <a:cubicBezTo>
                  <a:pt x="27977" y="21378"/>
                  <a:pt x="33287" y="20158"/>
                  <a:pt x="38046" y="19582"/>
                </a:cubicBezTo>
                <a:lnTo>
                  <a:pt x="38046"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41"/>
          <p:cNvSpPr txBox="1">
            <a:spLocks noGrp="1"/>
          </p:cNvSpPr>
          <p:nvPr>
            <p:ph type="subTitle" idx="1"/>
          </p:nvPr>
        </p:nvSpPr>
        <p:spPr>
          <a:xfrm>
            <a:off x="616832" y="2033211"/>
            <a:ext cx="4572000" cy="102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1"/>
                </a:solidFill>
              </a:rPr>
              <a:t>Pie Chart of categorical </a:t>
            </a:r>
          </a:p>
          <a:p>
            <a:pPr marL="0" lvl="0" indent="0" algn="l" rtl="0">
              <a:spcBef>
                <a:spcPts val="0"/>
              </a:spcBef>
              <a:spcAft>
                <a:spcPts val="0"/>
              </a:spcAft>
              <a:buNone/>
            </a:pPr>
            <a:r>
              <a:rPr lang="en-US" dirty="0">
                <a:solidFill>
                  <a:schemeClr val="tx1"/>
                </a:solidFill>
              </a:rPr>
              <a:t>data distribution</a:t>
            </a:r>
            <a:endParaRPr dirty="0">
              <a:solidFill>
                <a:schemeClr val="tx1"/>
              </a:solidFill>
            </a:endParaRPr>
          </a:p>
        </p:txBody>
      </p:sp>
      <p:pic>
        <p:nvPicPr>
          <p:cNvPr id="2050" name="Picture 2">
            <a:extLst>
              <a:ext uri="{FF2B5EF4-FFF2-40B4-BE49-F238E27FC236}">
                <a16:creationId xmlns:a16="http://schemas.microsoft.com/office/drawing/2014/main" id="{7308003A-F560-485D-BB0E-A4BCC2625E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199" y="227373"/>
            <a:ext cx="4666369" cy="463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41"/>
          <p:cNvSpPr txBox="1">
            <a:spLocks noGrp="1"/>
          </p:cNvSpPr>
          <p:nvPr>
            <p:ph type="subTitle" idx="1"/>
          </p:nvPr>
        </p:nvSpPr>
        <p:spPr>
          <a:xfrm>
            <a:off x="616832" y="2033211"/>
            <a:ext cx="3955168" cy="1021800"/>
          </a:xfrm>
          <a:prstGeom prst="rect">
            <a:avLst/>
          </a:prstGeom>
        </p:spPr>
        <p:txBody>
          <a:bodyPr spcFirstLastPara="1" wrap="square" lIns="91425" tIns="91425" rIns="91425" bIns="91425" anchor="ctr" anchorCtr="0">
            <a:noAutofit/>
          </a:bodyPr>
          <a:lstStyle/>
          <a:p>
            <a:pPr marL="133350" indent="0" algn="l"/>
            <a:r>
              <a:rPr lang="en-US" sz="1600" b="0" i="0" dirty="0">
                <a:solidFill>
                  <a:schemeClr val="tx1"/>
                </a:solidFill>
                <a:effectLst/>
                <a:latin typeface="Sahitya" panose="020B0604020202020204" charset="0"/>
                <a:cs typeface="Sahitya" panose="020B0604020202020204" charset="0"/>
              </a:rPr>
              <a:t>The number of men and women in this sample is approximately the same</a:t>
            </a:r>
          </a:p>
        </p:txBody>
      </p:sp>
      <p:pic>
        <p:nvPicPr>
          <p:cNvPr id="2050" name="Picture 2">
            <a:extLst>
              <a:ext uri="{FF2B5EF4-FFF2-40B4-BE49-F238E27FC236}">
                <a16:creationId xmlns:a16="http://schemas.microsoft.com/office/drawing/2014/main" id="{7308003A-F560-485D-BB0E-A4BCC2625E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663" b="83467"/>
          <a:stretch/>
        </p:blipFill>
        <p:spPr bwMode="auto">
          <a:xfrm>
            <a:off x="4063999" y="1206592"/>
            <a:ext cx="4546594" cy="2730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14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ure Natic XL by Slidesgo">
  <a:themeElements>
    <a:clrScheme name="Simple Light">
      <a:dk1>
        <a:srgbClr val="000000"/>
      </a:dk1>
      <a:lt1>
        <a:srgbClr val="FFFFFF"/>
      </a:lt1>
      <a:dk2>
        <a:srgbClr val="666666"/>
      </a:dk2>
      <a:lt2>
        <a:srgbClr val="F3F3F3"/>
      </a:lt2>
      <a:accent1>
        <a:srgbClr val="B7B7B7"/>
      </a:accent1>
      <a:accent2>
        <a:srgbClr val="212121"/>
      </a:accent2>
      <a:accent3>
        <a:srgbClr val="FFFFFF"/>
      </a:accent3>
      <a:accent4>
        <a:srgbClr val="D4D4D4"/>
      </a:accent4>
      <a:accent5>
        <a:srgbClr val="666666"/>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958</Words>
  <Application>Microsoft Office PowerPoint</Application>
  <PresentationFormat>On-screen Show (16:9)</PresentationFormat>
  <Paragraphs>167</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Sahitya</vt:lpstr>
      <vt:lpstr>Playfair Display</vt:lpstr>
      <vt:lpstr>Pure Natic XL by Slidesgo</vt:lpstr>
      <vt:lpstr>Airline Passanger  Satiffaction </vt:lpstr>
      <vt:lpstr>Table of Contents</vt:lpstr>
      <vt:lpstr> About Dataset</vt:lpstr>
      <vt:lpstr>The Target:</vt:lpstr>
      <vt:lpstr>Business Problem</vt:lpstr>
      <vt:lpstr>Data Preparation</vt:lpstr>
      <vt:lpstr>Business   Insight</vt:lpstr>
      <vt:lpstr>PowerPoint Presentation</vt:lpstr>
      <vt:lpstr>PowerPoint Presentation</vt:lpstr>
      <vt:lpstr>PowerPoint Presentation</vt:lpstr>
      <vt:lpstr>PowerPoint Presentation</vt:lpstr>
      <vt:lpstr>PowerPoint Presentation</vt:lpstr>
      <vt:lpstr>Average satisfaction ratings of services</vt:lpstr>
      <vt:lpstr>Age Distribution</vt:lpstr>
      <vt:lpstr>Flight Distances Distribution</vt:lpstr>
      <vt:lpstr>Departure Delay Time Distribution</vt:lpstr>
      <vt:lpstr>Gender to Satasisfaction</vt:lpstr>
      <vt:lpstr>Customer Type  to Satasisfaction</vt:lpstr>
      <vt:lpstr>Age to Customer Type</vt:lpstr>
      <vt:lpstr>Class to Satisfaction</vt:lpstr>
      <vt:lpstr>PowerPoint Presentation</vt:lpstr>
      <vt:lpstr>Service Rating Analysis</vt:lpstr>
      <vt:lpstr>PowerPoint Presentation</vt:lpstr>
      <vt:lpstr>Arrival Delay in Minutes  to Departure Delay in Minutes  Correlation</vt:lpstr>
      <vt:lpstr>Machine Learning Modeling</vt:lpstr>
      <vt:lpstr>Pre-Processing</vt:lpstr>
      <vt:lpstr>PowerPoint Presentation</vt:lpstr>
      <vt:lpstr>Models Summary</vt:lpstr>
      <vt:lpstr>Feature Importance</vt:lpstr>
      <vt:lpstr>Improvement Simulation</vt:lpstr>
      <vt:lpstr>Improvement</vt:lpstr>
      <vt:lpstr>Result</vt:lpstr>
      <vt:lpstr>Actionable Recommendation to Make Improvement Come True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P </dc:title>
  <dc:creator>Febrio Akbar</dc:creator>
  <cp:lastModifiedBy>Febrio Akbar</cp:lastModifiedBy>
  <cp:revision>6</cp:revision>
  <dcterms:modified xsi:type="dcterms:W3CDTF">2022-04-20T05:32:15Z</dcterms:modified>
</cp:coreProperties>
</file>