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167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22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4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0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93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6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3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2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7425E6-8386-4956-A697-921B8F05A27A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5F725D-1CA2-4F3C-A759-099107B17D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HOME assistant BERBASIS I0t MENGGUNAKAN LINE CHAT BOT </a:t>
            </a:r>
            <a:br>
              <a:rPr lang="en-GB" dirty="0" smtClean="0"/>
            </a:br>
            <a:r>
              <a:rPr lang="en-GB" dirty="0"/>
              <a:t> </a:t>
            </a:r>
            <a:r>
              <a:rPr lang="en-GB" sz="2200" dirty="0" smtClean="0">
                <a:latin typeface="Borg9" panose="00000400000000000000" pitchFamily="2" charset="0"/>
              </a:rPr>
              <a:t>[ HASANA x </a:t>
            </a:r>
            <a:r>
              <a:rPr lang="en-GB" sz="2200" dirty="0" err="1" smtClean="0">
                <a:latin typeface="Borg9" panose="00000400000000000000" pitchFamily="2" charset="0"/>
              </a:rPr>
              <a:t>iot</a:t>
            </a:r>
            <a:r>
              <a:rPr lang="en-GB" sz="2200" dirty="0" smtClean="0">
                <a:latin typeface="Borg9" panose="00000400000000000000" pitchFamily="2" charset="0"/>
              </a:rPr>
              <a:t> )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OLEH FEBRIAN DWI PUTRA</a:t>
            </a:r>
            <a:endParaRPr lang="en-GB" dirty="0"/>
          </a:p>
        </p:txBody>
      </p:sp>
      <p:pic>
        <p:nvPicPr>
          <p:cNvPr id="2050" name="Picture 2" descr="Image result for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711199"/>
            <a:ext cx="3962400" cy="476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Mqtt</a:t>
            </a:r>
            <a:r>
              <a:rPr lang="en-GB" dirty="0" smtClean="0"/>
              <a:t> (Message </a:t>
            </a:r>
            <a:r>
              <a:rPr lang="en-GB" dirty="0"/>
              <a:t>Queue Telemetry </a:t>
            </a:r>
            <a:r>
              <a:rPr lang="en-GB" dirty="0" smtClean="0"/>
              <a:t>Transport)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protokol</a:t>
            </a:r>
            <a:r>
              <a:rPr lang="en-GB" dirty="0"/>
              <a:t> </a:t>
            </a:r>
            <a:r>
              <a:rPr lang="en-GB" dirty="0" err="1"/>
              <a:t>konektivitas</a:t>
            </a:r>
            <a:r>
              <a:rPr lang="en-GB" dirty="0"/>
              <a:t> machine-to-machine (M2M)/ Internet of Things (</a:t>
            </a:r>
            <a:r>
              <a:rPr lang="en-GB" dirty="0" err="1"/>
              <a:t>IoT</a:t>
            </a:r>
            <a:r>
              <a:rPr lang="en-GB" dirty="0"/>
              <a:t>) yang </a:t>
            </a:r>
            <a:r>
              <a:rPr lang="en-GB" dirty="0" err="1"/>
              <a:t>berbasis</a:t>
            </a:r>
            <a:r>
              <a:rPr lang="en-GB" dirty="0"/>
              <a:t> open source (Eclipse)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standar</a:t>
            </a:r>
            <a:r>
              <a:rPr lang="en-GB" dirty="0"/>
              <a:t> </a:t>
            </a:r>
            <a:r>
              <a:rPr lang="en-GB" dirty="0" err="1"/>
              <a:t>terbuka</a:t>
            </a:r>
            <a:r>
              <a:rPr lang="en-GB" dirty="0"/>
              <a:t> (OASIS) yang </a:t>
            </a:r>
            <a:r>
              <a:rPr lang="en-GB" dirty="0" err="1"/>
              <a:t>dirancang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terbatas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bandwidth </a:t>
            </a:r>
            <a:r>
              <a:rPr lang="en-GB" dirty="0" err="1"/>
              <a:t>rendah</a:t>
            </a:r>
            <a:r>
              <a:rPr lang="en-GB" dirty="0"/>
              <a:t>, </a:t>
            </a:r>
            <a:r>
              <a:rPr lang="en-GB" dirty="0" err="1"/>
              <a:t>dengan</a:t>
            </a:r>
            <a:r>
              <a:rPr lang="en-GB" dirty="0"/>
              <a:t> latency </a:t>
            </a:r>
            <a:r>
              <a:rPr lang="en-GB" dirty="0" err="1"/>
              <a:t>tinggi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berjalan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yang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diandalkan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63" y="1757181"/>
            <a:ext cx="8483601" cy="47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webhook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Webhook</a:t>
            </a:r>
            <a:r>
              <a:rPr lang="en-GB" dirty="0"/>
              <a:t> </a:t>
            </a:r>
            <a:r>
              <a:rPr lang="en-GB" dirty="0" err="1"/>
              <a:t>atau</a:t>
            </a:r>
            <a:r>
              <a:rPr lang="en-GB" dirty="0"/>
              <a:t> yang </a:t>
            </a:r>
            <a:r>
              <a:rPr lang="en-GB" dirty="0" err="1"/>
              <a:t>biasa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lain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real-time.</a:t>
            </a:r>
          </a:p>
        </p:txBody>
      </p:sp>
      <p:pic>
        <p:nvPicPr>
          <p:cNvPr id="8194" name="Picture 2" descr="Image result for line webh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601985"/>
            <a:ext cx="8607425" cy="538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GB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14" y="2237232"/>
            <a:ext cx="7302500" cy="36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bahan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12365"/>
              </p:ext>
            </p:extLst>
          </p:nvPr>
        </p:nvGraphicFramePr>
        <p:xfrm>
          <a:off x="1672085" y="2084832"/>
          <a:ext cx="8424158" cy="4664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2079"/>
                <a:gridCol w="4212079"/>
              </a:tblGrid>
              <a:tr h="48023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</a:rPr>
                        <a:t>PERANGKAT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ALAT PENUNJANG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 smtClean="0">
                          <a:effectLst/>
                        </a:rPr>
                        <a:t>Mikrokontroler</a:t>
                      </a:r>
                      <a:r>
                        <a:rPr lang="en-GB" sz="1800" dirty="0" smtClean="0">
                          <a:effectLst/>
                        </a:rPr>
                        <a:t> + ESP8266 WIFI</a:t>
                      </a:r>
                    </a:p>
                    <a:p>
                      <a:pPr marL="0" lvl="0" indent="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GB" sz="1800" dirty="0" smtClean="0">
                          <a:effectLst/>
                        </a:rPr>
                        <a:t>(NODEMCU v3)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effectLst/>
                        </a:rPr>
                        <a:t>Obeng </a:t>
                      </a:r>
                      <a:r>
                        <a:rPr lang="en-GB" sz="1800" dirty="0" smtClean="0">
                          <a:effectLst/>
                        </a:rPr>
                        <a:t>minus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effectLst/>
                        </a:rPr>
                        <a:t>Sensor Asap MQ2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Lampu</a:t>
                      </a:r>
                      <a:r>
                        <a:rPr lang="en-GB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Ruangan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effectLst/>
                        </a:rPr>
                        <a:t>Breadboard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Tempat</a:t>
                      </a:r>
                      <a:r>
                        <a:rPr lang="en-GB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Lampu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>
                          <a:effectLst/>
                        </a:rPr>
                        <a:t>Kabel Jumper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id-ID" sz="1800" dirty="0" smtClean="0">
                          <a:effectLst/>
                        </a:rPr>
                        <a:t>Laptop</a:t>
                      </a:r>
                      <a:endParaRPr lang="en-GB" sz="1800" dirty="0" smtClean="0">
                        <a:effectLst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en-GB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channel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742950" indent="-28575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Kabel</a:t>
                      </a:r>
                      <a:r>
                        <a:rPr lang="en-GB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800" dirty="0" smtClean="0">
                          <a:effectLst/>
                        </a:rPr>
                        <a:t>LED </a:t>
                      </a:r>
                      <a:r>
                        <a:rPr lang="id-ID" sz="1800" dirty="0" smtClean="0">
                          <a:effectLst/>
                        </a:rPr>
                        <a:t>dan</a:t>
                      </a:r>
                      <a:r>
                        <a:rPr lang="en-GB" sz="1800" baseline="0" dirty="0" smtClean="0">
                          <a:effectLst/>
                        </a:rPr>
                        <a:t> Resistor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742950" indent="-28575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Kabel</a:t>
                      </a:r>
                      <a:r>
                        <a:rPr lang="en-GB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jack AC </a:t>
                      </a:r>
                      <a:r>
                        <a:rPr lang="en-GB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lampu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glitch.com (Line SDK </a:t>
                      </a:r>
                      <a:r>
                        <a:rPr lang="en-GB" sz="16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Webhook</a:t>
                      </a: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4572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  <a:tr h="480236">
                <a:tc>
                  <a:txBody>
                    <a:bodyPr/>
                    <a:lstStyle/>
                    <a:p>
                      <a:pPr marL="342900" lvl="0" indent="-3429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600" dirty="0" smtClean="0"/>
                        <a:t>arest.io (MQTT</a:t>
                      </a:r>
                      <a:r>
                        <a:rPr lang="en-GB" sz="1600" baseline="0" dirty="0" smtClean="0"/>
                        <a:t> Cloud Server)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  <a:tc>
                  <a:txBody>
                    <a:bodyPr/>
                    <a:lstStyle/>
                    <a:p>
                      <a:pPr marL="457200"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728" marR="10172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4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Glitch.com (server </a:t>
            </a:r>
            <a:r>
              <a:rPr lang="en-GB" dirty="0" err="1" smtClean="0"/>
              <a:t>webhook</a:t>
            </a:r>
            <a:r>
              <a:rPr lang="en-GB" dirty="0" smtClean="0"/>
              <a:t> line </a:t>
            </a:r>
            <a:r>
              <a:rPr lang="en-GB" dirty="0" err="1" smtClean="0"/>
              <a:t>sdk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Merupakan</a:t>
            </a:r>
            <a:r>
              <a:rPr lang="en-GB" dirty="0" smtClean="0"/>
              <a:t> server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berbayar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menggunggah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Bahasa </a:t>
            </a:r>
            <a:r>
              <a:rPr lang="en-GB" dirty="0" err="1" smtClean="0"/>
              <a:t>pemprograman</a:t>
            </a:r>
            <a:r>
              <a:rPr lang="en-GB" dirty="0" smtClean="0"/>
              <a:t> node.js/</a:t>
            </a:r>
            <a:r>
              <a:rPr lang="en-GB" dirty="0" err="1" smtClean="0"/>
              <a:t>javascript</a:t>
            </a:r>
            <a:r>
              <a:rPr lang="en-GB" dirty="0" smtClean="0"/>
              <a:t>.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menuliskan</a:t>
            </a:r>
            <a:r>
              <a:rPr lang="en-GB" dirty="0" smtClean="0"/>
              <a:t> </a:t>
            </a:r>
            <a:r>
              <a:rPr lang="en-GB" dirty="0" err="1" smtClean="0"/>
              <a:t>kodenya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 di browser </a:t>
            </a:r>
            <a:r>
              <a:rPr lang="en-GB" dirty="0" err="1" smtClean="0"/>
              <a:t>atau</a:t>
            </a:r>
            <a:r>
              <a:rPr lang="en-GB" dirty="0" smtClean="0"/>
              <a:t> di </a:t>
            </a:r>
            <a:r>
              <a:rPr lang="en-GB" dirty="0" err="1" smtClean="0"/>
              <a:t>servernya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kerennya</a:t>
            </a:r>
            <a:r>
              <a:rPr lang="en-GB" dirty="0" smtClean="0"/>
              <a:t> </a:t>
            </a:r>
            <a:r>
              <a:rPr lang="en-GB" dirty="0" err="1" smtClean="0"/>
              <a:t>langsung</a:t>
            </a:r>
            <a:r>
              <a:rPr lang="en-GB" dirty="0" smtClean="0"/>
              <a:t> </a:t>
            </a:r>
            <a:r>
              <a:rPr lang="en-GB" dirty="0" err="1" smtClean="0"/>
              <a:t>automatis</a:t>
            </a:r>
            <a:r>
              <a:rPr lang="en-GB" dirty="0" smtClean="0"/>
              <a:t> </a:t>
            </a:r>
            <a:r>
              <a:rPr lang="en-GB" dirty="0" err="1" smtClean="0"/>
              <a:t>menjalankan</a:t>
            </a:r>
            <a:r>
              <a:rPr lang="en-GB" dirty="0" smtClean="0"/>
              <a:t> di </a:t>
            </a:r>
            <a:r>
              <a:rPr lang="en-GB" dirty="0" err="1" smtClean="0"/>
              <a:t>servernya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5" y="202333"/>
            <a:ext cx="11446805" cy="64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Arest.io (</a:t>
            </a:r>
            <a:r>
              <a:rPr lang="en-GB" dirty="0" err="1" smtClean="0"/>
              <a:t>mqtt</a:t>
            </a:r>
            <a:r>
              <a:rPr lang="en-GB" dirty="0" smtClean="0"/>
              <a:t> cloud server)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Merupakan</a:t>
            </a:r>
            <a:r>
              <a:rPr lang="en-GB" dirty="0" smtClean="0"/>
              <a:t> server </a:t>
            </a:r>
            <a:r>
              <a:rPr lang="en-GB" dirty="0" err="1" smtClean="0"/>
              <a:t>melayani</a:t>
            </a:r>
            <a:r>
              <a:rPr lang="en-GB" dirty="0" smtClean="0"/>
              <a:t> protocol MQTT </a:t>
            </a:r>
            <a:r>
              <a:rPr lang="en-GB" dirty="0" err="1" smtClean="0"/>
              <a:t>atau</a:t>
            </a:r>
            <a:r>
              <a:rPr lang="en-GB" dirty="0" smtClean="0"/>
              <a:t> cloud </a:t>
            </a:r>
            <a:r>
              <a:rPr lang="en-GB" dirty="0" err="1" smtClean="0"/>
              <a:t>arest</a:t>
            </a:r>
            <a:r>
              <a:rPr lang="en-GB" dirty="0" smtClean="0"/>
              <a:t> library </a:t>
            </a:r>
            <a:r>
              <a:rPr lang="en-GB" dirty="0" err="1" smtClean="0"/>
              <a:t>pada</a:t>
            </a:r>
            <a:r>
              <a:rPr lang="en-GB" dirty="0" smtClean="0"/>
              <a:t> Arduino. </a:t>
            </a:r>
            <a:r>
              <a:rPr lang="en-GB" dirty="0" err="1" smtClean="0"/>
              <a:t>Arest</a:t>
            </a:r>
            <a:r>
              <a:rPr lang="en-GB" dirty="0" smtClean="0"/>
              <a:t> </a:t>
            </a:r>
            <a:r>
              <a:rPr lang="en-GB" dirty="0" err="1" smtClean="0"/>
              <a:t>sendiri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</a:t>
            </a:r>
            <a:r>
              <a:rPr lang="en-GB" dirty="0" err="1" smtClean="0"/>
              <a:t>libray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komunikasi</a:t>
            </a:r>
            <a:r>
              <a:rPr lang="en-GB" dirty="0" smtClean="0"/>
              <a:t> data </a:t>
            </a:r>
            <a:r>
              <a:rPr lang="en-GB" dirty="0" err="1" smtClean="0"/>
              <a:t>antara</a:t>
            </a:r>
            <a:r>
              <a:rPr lang="en-GB" dirty="0" smtClean="0"/>
              <a:t> device </a:t>
            </a:r>
            <a:r>
              <a:rPr lang="en-GB" dirty="0" err="1" smtClean="0"/>
              <a:t>dengan</a:t>
            </a:r>
            <a:r>
              <a:rPr lang="en-GB" dirty="0" smtClean="0"/>
              <a:t> program yang mana </a:t>
            </a:r>
            <a:r>
              <a:rPr lang="en-GB" dirty="0" err="1" smtClean="0"/>
              <a:t>dapat</a:t>
            </a:r>
            <a:r>
              <a:rPr lang="en-GB" dirty="0"/>
              <a:t> </a:t>
            </a:r>
            <a:r>
              <a:rPr lang="en-GB" dirty="0" err="1" smtClean="0"/>
              <a:t>membroadcast</a:t>
            </a:r>
            <a:r>
              <a:rPr lang="en-GB" dirty="0" smtClean="0"/>
              <a:t> ESP8266 service </a:t>
            </a:r>
            <a:r>
              <a:rPr lang="en-GB" dirty="0" err="1" smtClean="0"/>
              <a:t>berbentuk</a:t>
            </a:r>
            <a:r>
              <a:rPr lang="en-GB" dirty="0" smtClean="0"/>
              <a:t> object data/JSON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bisa</a:t>
            </a:r>
            <a:r>
              <a:rPr lang="en-GB" dirty="0" smtClean="0"/>
              <a:t> </a:t>
            </a:r>
            <a:r>
              <a:rPr lang="en-GB" dirty="0" err="1" smtClean="0"/>
              <a:t>dibaca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program </a:t>
            </a:r>
            <a:r>
              <a:rPr lang="en-GB" dirty="0" err="1" smtClean="0"/>
              <a:t>pihak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3.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Rancangan</a:t>
            </a:r>
            <a:r>
              <a:rPr lang="en-GB" dirty="0" smtClean="0"/>
              <a:t> </a:t>
            </a:r>
            <a:r>
              <a:rPr lang="en-GB" dirty="0" err="1" smtClean="0"/>
              <a:t>skema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7" y="445517"/>
            <a:ext cx="10647823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3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615070" y="-1573619"/>
            <a:ext cx="3934046" cy="98945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518631" y="-1261203"/>
            <a:ext cx="1537253" cy="6236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MULAI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283980" y="1699408"/>
            <a:ext cx="1946243" cy="1151857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Wifi</a:t>
            </a:r>
            <a:r>
              <a:rPr lang="en-GB" sz="1400" dirty="0" smtClean="0">
                <a:solidFill>
                  <a:schemeClr val="tx1"/>
                </a:solidFill>
              </a:rPr>
              <a:t> == </a:t>
            </a:r>
            <a:r>
              <a:rPr lang="en-GB" sz="1400" dirty="0" err="1" smtClean="0">
                <a:solidFill>
                  <a:schemeClr val="tx1"/>
                </a:solidFill>
              </a:rPr>
              <a:t>Terhubung</a:t>
            </a:r>
            <a:endParaRPr lang="en-GB" sz="140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401" y="793911"/>
            <a:ext cx="1305338" cy="669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LED BLINK</a:t>
            </a:r>
            <a:endParaRPr lang="en-GB" dirty="0"/>
          </a:p>
        </p:txBody>
      </p:sp>
      <p:sp>
        <p:nvSpPr>
          <p:cNvPr id="10" name="Parallelogram 9"/>
          <p:cNvSpPr/>
          <p:nvPr/>
        </p:nvSpPr>
        <p:spPr>
          <a:xfrm>
            <a:off x="4321913" y="-235692"/>
            <a:ext cx="1908314" cy="742123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menyiapkan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ssid,password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key_api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rest_variable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1732" y="3290933"/>
            <a:ext cx="1497496" cy="7686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AREST CLOUD, GAS SENSOR TURN ON</a:t>
            </a:r>
            <a:endParaRPr lang="en-GB" sz="1400" dirty="0"/>
          </a:p>
        </p:txBody>
      </p:sp>
      <p:sp>
        <p:nvSpPr>
          <p:cNvPr id="12" name="Diamond 11"/>
          <p:cNvSpPr/>
          <p:nvPr/>
        </p:nvSpPr>
        <p:spPr>
          <a:xfrm>
            <a:off x="4283984" y="4405223"/>
            <a:ext cx="1946243" cy="11518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Broadcast </a:t>
            </a:r>
            <a:r>
              <a:rPr lang="en-GB" sz="1400" dirty="0" err="1" smtClean="0">
                <a:solidFill>
                  <a:schemeClr val="tx1"/>
                </a:solidFill>
              </a:rPr>
              <a:t>Wifi</a:t>
            </a:r>
            <a:r>
              <a:rPr lang="en-GB" sz="1400" dirty="0" smtClean="0">
                <a:solidFill>
                  <a:schemeClr val="tx1"/>
                </a:solidFill>
              </a:rPr>
              <a:t> Local == </a:t>
            </a:r>
            <a:r>
              <a:rPr lang="en-GB" sz="1400" dirty="0" err="1" smtClean="0">
                <a:solidFill>
                  <a:schemeClr val="tx1"/>
                </a:solidFill>
              </a:rPr>
              <a:t>Nyala</a:t>
            </a:r>
            <a:endParaRPr lang="en-GB" sz="140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77058" y="6037534"/>
            <a:ext cx="1497496" cy="7686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AREST LOCAL TURN ON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4" idx="2"/>
            <a:endCxn id="10" idx="0"/>
          </p:cNvCxnSpPr>
          <p:nvPr/>
        </p:nvCxnSpPr>
        <p:spPr>
          <a:xfrm flipH="1">
            <a:off x="5276070" y="-637601"/>
            <a:ext cx="11188" cy="401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57103" y="578635"/>
            <a:ext cx="1" cy="19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5257102" y="1463910"/>
            <a:ext cx="0" cy="23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7" idx="3"/>
            <a:endCxn id="8" idx="3"/>
          </p:cNvCxnSpPr>
          <p:nvPr/>
        </p:nvCxnSpPr>
        <p:spPr>
          <a:xfrm flipH="1" flipV="1">
            <a:off x="5928739" y="1128909"/>
            <a:ext cx="301484" cy="1146428"/>
          </a:xfrm>
          <a:prstGeom prst="bentConnector3">
            <a:avLst>
              <a:gd name="adj1" fmla="val -7582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2" idx="3"/>
            <a:endCxn id="10" idx="2"/>
          </p:cNvCxnSpPr>
          <p:nvPr/>
        </p:nvCxnSpPr>
        <p:spPr>
          <a:xfrm flipH="1" flipV="1">
            <a:off x="6137462" y="135370"/>
            <a:ext cx="92765" cy="4845782"/>
          </a:xfrm>
          <a:prstGeom prst="bentConnector3">
            <a:avLst>
              <a:gd name="adj1" fmla="val -88829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5250480" y="2851265"/>
            <a:ext cx="6622" cy="43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5250480" y="4059559"/>
            <a:ext cx="6626" cy="345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endCxn id="13" idx="0"/>
          </p:cNvCxnSpPr>
          <p:nvPr/>
        </p:nvCxnSpPr>
        <p:spPr>
          <a:xfrm flipH="1">
            <a:off x="5225806" y="5553847"/>
            <a:ext cx="24674" cy="48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4477058" y="7288414"/>
            <a:ext cx="1537253" cy="62360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SELESAI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34907" y="6814039"/>
            <a:ext cx="9863" cy="487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/>
          <p:cNvSpPr txBox="1"/>
          <p:nvPr/>
        </p:nvSpPr>
        <p:spPr>
          <a:xfrm>
            <a:off x="5287257" y="5553847"/>
            <a:ext cx="4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Iya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6207926" y="46118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dirty="0" err="1"/>
              <a:t>i</a:t>
            </a:r>
            <a:r>
              <a:rPr lang="en-GB" dirty="0" err="1" smtClean="0"/>
              <a:t>dak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5357167" y="2808679"/>
            <a:ext cx="46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Iya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5787536" y="15763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</a:t>
            </a:r>
            <a:r>
              <a:rPr lang="en-GB" dirty="0" err="1"/>
              <a:t>i</a:t>
            </a:r>
            <a:r>
              <a:rPr lang="en-GB" dirty="0" err="1" smtClean="0"/>
              <a:t>dak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0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hasil</a:t>
            </a:r>
            <a:endParaRPr lang="en-GB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14" y="2237232"/>
            <a:ext cx="7302500" cy="36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fitur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1. Dual channel broadcast server (local </a:t>
            </a:r>
            <a:r>
              <a:rPr lang="en-GB" sz="3600" dirty="0" err="1" smtClean="0"/>
              <a:t>dan</a:t>
            </a:r>
            <a:r>
              <a:rPr lang="en-GB" sz="3600" dirty="0" smtClean="0"/>
              <a:t> cloud)</a:t>
            </a:r>
          </a:p>
          <a:p>
            <a:r>
              <a:rPr lang="en-GB" sz="3600" dirty="0" smtClean="0"/>
              <a:t>2. </a:t>
            </a:r>
            <a:r>
              <a:rPr lang="en-GB" sz="3600" dirty="0" err="1" smtClean="0"/>
              <a:t>kontrol</a:t>
            </a:r>
            <a:r>
              <a:rPr lang="en-GB" sz="3600" dirty="0" smtClean="0"/>
              <a:t> LED </a:t>
            </a:r>
            <a:r>
              <a:rPr lang="en-GB" sz="3600" dirty="0" err="1" smtClean="0"/>
              <a:t>dan</a:t>
            </a:r>
            <a:r>
              <a:rPr lang="en-GB" sz="3600" dirty="0" smtClean="0"/>
              <a:t> LAMPU</a:t>
            </a:r>
          </a:p>
          <a:p>
            <a:r>
              <a:rPr lang="en-GB" sz="3600" dirty="0" smtClean="0"/>
              <a:t>3. LED blink </a:t>
            </a:r>
            <a:r>
              <a:rPr lang="en-GB" sz="3600" dirty="0" err="1" smtClean="0"/>
              <a:t>saat</a:t>
            </a:r>
            <a:r>
              <a:rPr lang="en-GB" sz="3600" dirty="0" smtClean="0"/>
              <a:t> </a:t>
            </a:r>
            <a:r>
              <a:rPr lang="en-GB" sz="3600" dirty="0" err="1" smtClean="0"/>
              <a:t>mencari</a:t>
            </a:r>
            <a:r>
              <a:rPr lang="en-GB" sz="3600" dirty="0" smtClean="0"/>
              <a:t> </a:t>
            </a:r>
            <a:r>
              <a:rPr lang="en-GB" sz="3600" dirty="0" err="1" smtClean="0"/>
              <a:t>wifi</a:t>
            </a:r>
            <a:r>
              <a:rPr lang="en-GB" sz="3600" dirty="0" smtClean="0"/>
              <a:t> target</a:t>
            </a:r>
          </a:p>
          <a:p>
            <a:r>
              <a:rPr lang="en-GB" sz="3600" dirty="0" smtClean="0"/>
              <a:t>4. </a:t>
            </a:r>
            <a:r>
              <a:rPr lang="en-GB" sz="3600" dirty="0" err="1" smtClean="0"/>
              <a:t>berbasis</a:t>
            </a:r>
            <a:r>
              <a:rPr lang="en-GB" sz="3600" dirty="0" smtClean="0"/>
              <a:t> LINE </a:t>
            </a:r>
            <a:r>
              <a:rPr lang="en-GB" sz="3600" dirty="0" err="1" smtClean="0"/>
              <a:t>chatbot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9356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sz="5400" dirty="0">
                <a:latin typeface="Borg9" panose="00000400000000000000" pitchFamily="2" charset="0"/>
              </a:rPr>
              <a:t>[ HASANA x </a:t>
            </a:r>
            <a:r>
              <a:rPr lang="en-GB" sz="5400" dirty="0" err="1">
                <a:latin typeface="Borg9" panose="00000400000000000000" pitchFamily="2" charset="0"/>
              </a:rPr>
              <a:t>iot</a:t>
            </a:r>
            <a:r>
              <a:rPr lang="en-GB" sz="5400" dirty="0">
                <a:latin typeface="Borg9" panose="00000400000000000000" pitchFamily="2" charset="0"/>
              </a:rPr>
              <a:t> )</a:t>
            </a:r>
            <a:r>
              <a:rPr lang="en-GB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5" y="2084832"/>
            <a:ext cx="9752615" cy="40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Local broadcast server (</a:t>
            </a:r>
            <a:r>
              <a:rPr lang="en-GB" dirty="0" err="1" smtClean="0"/>
              <a:t>mqtt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ym typeface="Wingdings" panose="05000000000000000000" pitchFamily="2" charset="2"/>
              </a:rPr>
              <a:t> </a:t>
            </a:r>
            <a:r>
              <a:rPr lang="en-GB" smtClean="0"/>
              <a:t>Koneksikan HP ke wifi bernama FaryLink_B3F090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11" y="3451225"/>
            <a:ext cx="3178175" cy="317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5" y="3451225"/>
            <a:ext cx="3292475" cy="3292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7136" y="29337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LAMPU ON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3064" y="293370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LAMPU OFF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Latar</a:t>
            </a:r>
            <a:r>
              <a:rPr lang="en-GB" dirty="0" smtClean="0"/>
              <a:t> </a:t>
            </a:r>
            <a:r>
              <a:rPr lang="en-GB" dirty="0" err="1" smtClean="0"/>
              <a:t>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Pada</a:t>
            </a:r>
            <a:r>
              <a:rPr lang="en-GB" dirty="0" smtClean="0"/>
              <a:t> zaman </a:t>
            </a:r>
            <a:r>
              <a:rPr lang="en-GB" dirty="0" err="1" smtClean="0"/>
              <a:t>sekarang</a:t>
            </a:r>
            <a:r>
              <a:rPr lang="en-GB" dirty="0" smtClean="0"/>
              <a:t> </a:t>
            </a:r>
            <a:r>
              <a:rPr lang="en-GB" dirty="0" err="1" smtClean="0"/>
              <a:t>merupakan</a:t>
            </a:r>
            <a:r>
              <a:rPr lang="en-GB" dirty="0" smtClean="0"/>
              <a:t> era digital yang mana </a:t>
            </a:r>
            <a:r>
              <a:rPr lang="en-GB" dirty="0" err="1" smtClean="0"/>
              <a:t>perkembangan</a:t>
            </a:r>
            <a:r>
              <a:rPr lang="en-GB" dirty="0" smtClean="0"/>
              <a:t> </a:t>
            </a:r>
            <a:r>
              <a:rPr lang="en-GB" dirty="0" err="1" smtClean="0"/>
              <a:t>teknologi</a:t>
            </a:r>
            <a:r>
              <a:rPr lang="en-GB" dirty="0" smtClean="0"/>
              <a:t> </a:t>
            </a:r>
            <a:r>
              <a:rPr lang="en-GB" dirty="0" err="1" smtClean="0"/>
              <a:t>sangat</a:t>
            </a:r>
            <a:r>
              <a:rPr lang="en-GB" dirty="0" smtClean="0"/>
              <a:t> </a:t>
            </a:r>
            <a:r>
              <a:rPr lang="en-GB" dirty="0" err="1" smtClean="0"/>
              <a:t>lah</a:t>
            </a:r>
            <a:r>
              <a:rPr lang="en-GB" dirty="0" smtClean="0"/>
              <a:t> </a:t>
            </a:r>
            <a:r>
              <a:rPr lang="en-GB" dirty="0" err="1" smtClean="0"/>
              <a:t>cepat</a:t>
            </a:r>
            <a:r>
              <a:rPr lang="en-GB" dirty="0" smtClean="0"/>
              <a:t>. </a:t>
            </a:r>
            <a:r>
              <a:rPr lang="en-GB" dirty="0" err="1" smtClean="0"/>
              <a:t>Perkembangan</a:t>
            </a:r>
            <a:r>
              <a:rPr lang="en-GB" dirty="0" smtClean="0"/>
              <a:t> </a:t>
            </a:r>
            <a:r>
              <a:rPr lang="en-GB" dirty="0" err="1" smtClean="0"/>
              <a:t>teknologi</a:t>
            </a:r>
            <a:r>
              <a:rPr lang="en-GB" dirty="0" smtClean="0"/>
              <a:t> </a:t>
            </a:r>
            <a:r>
              <a:rPr lang="en-GB" dirty="0" err="1" smtClean="0"/>
              <a:t>menjamur</a:t>
            </a:r>
            <a:r>
              <a:rPr lang="en-GB" dirty="0" smtClean="0"/>
              <a:t> </a:t>
            </a:r>
            <a:r>
              <a:rPr lang="en-GB" dirty="0" err="1" smtClean="0"/>
              <a:t>kebanyak</a:t>
            </a:r>
            <a:r>
              <a:rPr lang="en-GB" dirty="0" smtClean="0"/>
              <a:t> sector. Salah </a:t>
            </a:r>
            <a:r>
              <a:rPr lang="en-GB" dirty="0" err="1" smtClean="0"/>
              <a:t>satunya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sector industry. Di Indonesia </a:t>
            </a:r>
            <a:r>
              <a:rPr lang="en-GB" dirty="0" err="1" smtClean="0"/>
              <a:t>sudah</a:t>
            </a:r>
            <a:r>
              <a:rPr lang="en-GB" dirty="0"/>
              <a:t> </a:t>
            </a:r>
            <a:r>
              <a:rPr lang="en-GB" dirty="0" err="1" smtClean="0"/>
              <a:t>memasuki</a:t>
            </a:r>
            <a:r>
              <a:rPr lang="en-GB" dirty="0" smtClean="0"/>
              <a:t> era industry 4.0. era </a:t>
            </a:r>
            <a:r>
              <a:rPr lang="en-GB" dirty="0" err="1" smtClean="0"/>
              <a:t>dimana</a:t>
            </a:r>
            <a:r>
              <a:rPr lang="en-GB" dirty="0" smtClean="0"/>
              <a:t> </a:t>
            </a:r>
            <a:r>
              <a:rPr lang="en-GB" dirty="0" err="1" smtClean="0"/>
              <a:t>serba</a:t>
            </a:r>
            <a:r>
              <a:rPr lang="en-GB" dirty="0" smtClean="0"/>
              <a:t> automation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nirkabel</a:t>
            </a:r>
            <a:r>
              <a:rPr lang="en-GB" dirty="0" smtClean="0"/>
              <a:t>.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penerapan</a:t>
            </a:r>
            <a:r>
              <a:rPr lang="en-GB" dirty="0" smtClean="0"/>
              <a:t> di </a:t>
            </a:r>
            <a:r>
              <a:rPr lang="en-GB" dirty="0" err="1" smtClean="0"/>
              <a:t>rumah</a:t>
            </a:r>
            <a:r>
              <a:rPr lang="en-GB" dirty="0" smtClean="0"/>
              <a:t> </a:t>
            </a:r>
            <a:r>
              <a:rPr lang="en-GB" dirty="0" err="1" smtClean="0"/>
              <a:t>tangga</a:t>
            </a:r>
            <a:r>
              <a:rPr lang="en-GB" dirty="0" smtClean="0"/>
              <a:t> </a:t>
            </a:r>
            <a:r>
              <a:rPr lang="en-GB" dirty="0" err="1" smtClean="0"/>
              <a:t>perluhnya</a:t>
            </a:r>
            <a:r>
              <a:rPr lang="en-GB" dirty="0" smtClean="0"/>
              <a:t> </a:t>
            </a:r>
            <a:r>
              <a:rPr lang="en-GB" dirty="0" err="1" smtClean="0"/>
              <a:t>assisten</a:t>
            </a:r>
            <a:r>
              <a:rPr lang="en-GB" dirty="0" smtClean="0"/>
              <a:t> virtual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menjaga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menkontrol</a:t>
            </a:r>
            <a:r>
              <a:rPr lang="en-GB" dirty="0" smtClean="0"/>
              <a:t> </a:t>
            </a:r>
            <a:r>
              <a:rPr lang="en-GB" dirty="0" err="1" smtClean="0"/>
              <a:t>rumah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jarak</a:t>
            </a:r>
            <a:r>
              <a:rPr lang="en-GB" dirty="0" smtClean="0"/>
              <a:t> </a:t>
            </a:r>
            <a:r>
              <a:rPr lang="en-GB" dirty="0" err="1" smtClean="0"/>
              <a:t>jauh</a:t>
            </a:r>
            <a:r>
              <a:rPr lang="en-GB" dirty="0" smtClean="0"/>
              <a:t>.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adanya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berbasis</a:t>
            </a:r>
            <a:r>
              <a:rPr lang="en-GB" dirty="0" smtClean="0"/>
              <a:t> </a:t>
            </a:r>
            <a:r>
              <a:rPr lang="en-GB" dirty="0" err="1" smtClean="0"/>
              <a:t>chatbot</a:t>
            </a:r>
            <a:r>
              <a:rPr lang="en-GB" dirty="0" smtClean="0"/>
              <a:t> </a:t>
            </a:r>
            <a:r>
              <a:rPr lang="en-GB" dirty="0" err="1" smtClean="0"/>
              <a:t>diharapkan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mengurus</a:t>
            </a:r>
            <a:r>
              <a:rPr lang="en-GB" dirty="0" smtClean="0"/>
              <a:t> </a:t>
            </a:r>
            <a:r>
              <a:rPr lang="en-GB" dirty="0" err="1" smtClean="0"/>
              <a:t>rumah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4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penelitian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 smtClean="0"/>
              <a:t>Merancang</a:t>
            </a:r>
            <a:r>
              <a:rPr lang="en-GB" dirty="0" smtClean="0"/>
              <a:t> </a:t>
            </a:r>
            <a:r>
              <a:rPr lang="en-GB" dirty="0" err="1" smtClean="0"/>
              <a:t>alat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mengkontrol</a:t>
            </a:r>
            <a:r>
              <a:rPr lang="en-GB" dirty="0" smtClean="0"/>
              <a:t> </a:t>
            </a:r>
            <a:r>
              <a:rPr lang="en-GB" dirty="0" err="1" smtClean="0"/>
              <a:t>lampu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mendeteksi</a:t>
            </a:r>
            <a:r>
              <a:rPr lang="en-GB" dirty="0" smtClean="0"/>
              <a:t> gas </a:t>
            </a:r>
            <a:r>
              <a:rPr lang="en-GB" dirty="0" err="1" smtClean="0"/>
              <a:t>secara</a:t>
            </a:r>
            <a:r>
              <a:rPr lang="en-GB" dirty="0" smtClean="0"/>
              <a:t> </a:t>
            </a:r>
            <a:r>
              <a:rPr lang="en-GB" dirty="0" err="1" smtClean="0"/>
              <a:t>nirkabel</a:t>
            </a:r>
            <a:r>
              <a:rPr lang="en-GB" dirty="0"/>
              <a:t> </a:t>
            </a:r>
            <a:r>
              <a:rPr lang="en-GB" dirty="0" smtClean="0"/>
              <a:t>/ cloud proses.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 smtClean="0"/>
              <a:t>Merancang</a:t>
            </a:r>
            <a:r>
              <a:rPr lang="en-GB" dirty="0" smtClean="0"/>
              <a:t> server </a:t>
            </a:r>
            <a:r>
              <a:rPr lang="en-GB" dirty="0" err="1" smtClean="0"/>
              <a:t>berbasis</a:t>
            </a:r>
            <a:r>
              <a:rPr lang="en-GB" dirty="0" smtClean="0"/>
              <a:t> MQTT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Webhook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membangun</a:t>
            </a:r>
            <a:r>
              <a:rPr lang="en-GB" dirty="0" smtClean="0"/>
              <a:t> smart home assistant </a:t>
            </a:r>
            <a:r>
              <a:rPr lang="en-GB" dirty="0" err="1" smtClean="0"/>
              <a:t>berbasis</a:t>
            </a:r>
            <a:r>
              <a:rPr lang="en-GB" dirty="0" smtClean="0"/>
              <a:t> </a:t>
            </a:r>
            <a:r>
              <a:rPr lang="en-GB" dirty="0" err="1" smtClean="0"/>
              <a:t>IoT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4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Tinjauan</a:t>
            </a:r>
            <a:r>
              <a:rPr lang="en-GB" dirty="0" smtClean="0"/>
              <a:t> </a:t>
            </a:r>
            <a:r>
              <a:rPr lang="en-GB" dirty="0" err="1" smtClean="0"/>
              <a:t>pustaka</a:t>
            </a:r>
            <a:endParaRPr lang="en-GB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14" y="2237232"/>
            <a:ext cx="7302500" cy="36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nodemcu</a:t>
            </a:r>
            <a:r>
              <a:rPr lang="en-GB" dirty="0" smtClean="0"/>
              <a:t> v3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NodeMCU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platform </a:t>
            </a:r>
            <a:r>
              <a:rPr lang="en-GB" dirty="0" err="1"/>
              <a:t>IoT</a:t>
            </a:r>
            <a:r>
              <a:rPr lang="en-GB" dirty="0"/>
              <a:t> yang </a:t>
            </a:r>
            <a:r>
              <a:rPr lang="en-GB" dirty="0" err="1"/>
              <a:t>bersifat</a:t>
            </a:r>
            <a:r>
              <a:rPr lang="en-GB" dirty="0"/>
              <a:t> </a:t>
            </a:r>
            <a:r>
              <a:rPr lang="en-GB" i="1" dirty="0" err="1"/>
              <a:t>opensource</a:t>
            </a:r>
            <a:r>
              <a:rPr lang="en-GB" i="1" dirty="0"/>
              <a:t>. </a:t>
            </a:r>
            <a:r>
              <a:rPr lang="en-GB" dirty="0" err="1"/>
              <a:t>Terdiri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 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 </a:t>
            </a:r>
            <a:r>
              <a:rPr lang="en-GB" i="1" dirty="0"/>
              <a:t>System On Chip</a:t>
            </a:r>
            <a:r>
              <a:rPr lang="en-GB" dirty="0"/>
              <a:t> ESP8266 </a:t>
            </a:r>
            <a:r>
              <a:rPr lang="en-GB" dirty="0" err="1"/>
              <a:t>dari</a:t>
            </a:r>
            <a:r>
              <a:rPr lang="en-GB" dirty="0"/>
              <a:t> ESP8266 </a:t>
            </a:r>
            <a:r>
              <a:rPr lang="en-GB" dirty="0" err="1"/>
              <a:t>buatan</a:t>
            </a:r>
            <a:r>
              <a:rPr lang="en-GB" dirty="0"/>
              <a:t> </a:t>
            </a:r>
            <a:r>
              <a:rPr lang="en-GB" b="1" dirty="0" err="1"/>
              <a:t>Espressif</a:t>
            </a:r>
            <a:r>
              <a:rPr lang="en-GB" b="1" dirty="0"/>
              <a:t> System</a:t>
            </a:r>
            <a:r>
              <a:rPr lang="en-GB" dirty="0"/>
              <a:t>, juga </a:t>
            </a:r>
            <a:r>
              <a:rPr lang="en-GB" i="1" dirty="0"/>
              <a:t>firmware</a:t>
            </a:r>
            <a:r>
              <a:rPr lang="en-GB" dirty="0"/>
              <a:t> yang </a:t>
            </a:r>
            <a:r>
              <a:rPr lang="en-GB" dirty="0" err="1"/>
              <a:t>digunakan</a:t>
            </a:r>
            <a:r>
              <a:rPr lang="en-GB" dirty="0"/>
              <a:t>, yang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bahasa</a:t>
            </a:r>
            <a:r>
              <a:rPr lang="en-GB" dirty="0"/>
              <a:t> </a:t>
            </a:r>
            <a:r>
              <a:rPr lang="en-GB" dirty="0" err="1"/>
              <a:t>pemrograman</a:t>
            </a:r>
            <a:r>
              <a:rPr lang="en-GB" dirty="0"/>
              <a:t> </a:t>
            </a:r>
            <a:r>
              <a:rPr lang="en-GB" i="1" dirty="0"/>
              <a:t>scripting </a:t>
            </a:r>
            <a:r>
              <a:rPr lang="en-GB" dirty="0" err="1"/>
              <a:t>Lua</a:t>
            </a:r>
            <a:r>
              <a:rPr lang="en-GB" dirty="0"/>
              <a:t>.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NodeMCU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 </a:t>
            </a:r>
            <a:r>
              <a:rPr lang="en-GB" i="1" dirty="0"/>
              <a:t>default</a:t>
            </a:r>
            <a:r>
              <a:rPr lang="en-GB" dirty="0"/>
              <a:t> </a:t>
            </a:r>
            <a:r>
              <a:rPr lang="en-GB" dirty="0" err="1"/>
              <a:t>sebenarnya</a:t>
            </a:r>
            <a:r>
              <a:rPr lang="en-GB" dirty="0"/>
              <a:t> </a:t>
            </a:r>
            <a:r>
              <a:rPr lang="en-GB" dirty="0" err="1"/>
              <a:t>mengacu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firmware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daripada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keras</a:t>
            </a:r>
            <a:r>
              <a:rPr lang="en-GB" dirty="0"/>
              <a:t> development kit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/>
              <a:t>NodeMCU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dianalogikan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board </a:t>
            </a:r>
            <a:r>
              <a:rPr lang="en-GB" dirty="0" err="1"/>
              <a:t>arduino-nya</a:t>
            </a:r>
            <a:r>
              <a:rPr lang="en-GB" dirty="0"/>
              <a:t> ESP8266</a:t>
            </a:r>
            <a:r>
              <a:rPr lang="en-GB" dirty="0" smtClean="0"/>
              <a:t>. </a:t>
            </a:r>
            <a:r>
              <a:rPr lang="en-GB" dirty="0" err="1" smtClean="0"/>
              <a:t>kelemahan</a:t>
            </a:r>
            <a:r>
              <a:rPr lang="en-GB" dirty="0" smtClean="0"/>
              <a:t> </a:t>
            </a:r>
            <a:r>
              <a:rPr lang="en-GB" dirty="0" err="1" smtClean="0"/>
              <a:t>nodemcu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voltage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kecil</a:t>
            </a:r>
            <a:r>
              <a:rPr lang="en-GB" dirty="0" smtClean="0"/>
              <a:t> </a:t>
            </a:r>
            <a:r>
              <a:rPr lang="en-GB" dirty="0" err="1" smtClean="0"/>
              <a:t>daripada</a:t>
            </a:r>
            <a:r>
              <a:rPr lang="en-GB" dirty="0" smtClean="0"/>
              <a:t> Arduino board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umumnya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122" name="Picture 2" descr="Image result for nodem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922743"/>
            <a:ext cx="9423282" cy="460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Mq2 gas sensor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 </a:t>
            </a:r>
            <a:r>
              <a:rPr lang="en-GB" b="1" dirty="0"/>
              <a:t>MQ-2</a:t>
            </a:r>
            <a:r>
              <a:rPr lang="en-GB" dirty="0"/>
              <a:t> </a:t>
            </a:r>
            <a:r>
              <a:rPr lang="en-GB" dirty="0" err="1"/>
              <a:t>adalah</a:t>
            </a:r>
            <a:r>
              <a:rPr lang="en-GB" dirty="0"/>
              <a:t> sensor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mendeteksi</a:t>
            </a:r>
            <a:r>
              <a:rPr lang="en-GB" dirty="0"/>
              <a:t> gas LPG, </a:t>
            </a:r>
            <a:r>
              <a:rPr lang="en-GB" dirty="0" err="1"/>
              <a:t>i-butana</a:t>
            </a:r>
            <a:r>
              <a:rPr lang="en-GB" dirty="0"/>
              <a:t>, </a:t>
            </a:r>
            <a:r>
              <a:rPr lang="en-GB" dirty="0" err="1"/>
              <a:t>propana</a:t>
            </a:r>
            <a:r>
              <a:rPr lang="en-GB" dirty="0"/>
              <a:t>, </a:t>
            </a:r>
            <a:r>
              <a:rPr lang="en-GB" dirty="0" err="1"/>
              <a:t>metana</a:t>
            </a:r>
            <a:r>
              <a:rPr lang="en-GB" dirty="0"/>
              <a:t>, </a:t>
            </a:r>
            <a:r>
              <a:rPr lang="en-GB" dirty="0" err="1"/>
              <a:t>alkohol</a:t>
            </a:r>
            <a:r>
              <a:rPr lang="en-GB" dirty="0"/>
              <a:t>, </a:t>
            </a:r>
            <a:r>
              <a:rPr lang="en-GB" dirty="0" err="1"/>
              <a:t>hidrogen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asap. Kata datasheet, inti dari</a:t>
            </a:r>
            <a:r>
              <a:rPr lang="en-GB" b="1" dirty="0"/>
              <a:t>MQ-2</a:t>
            </a:r>
            <a:r>
              <a:rPr lang="en-GB" dirty="0"/>
              <a:t> </a:t>
            </a:r>
            <a:r>
              <a:rPr lang="en-GB" dirty="0" err="1"/>
              <a:t>adalah</a:t>
            </a:r>
            <a:r>
              <a:rPr lang="en-GB" dirty="0"/>
              <a:t> material yang </a:t>
            </a:r>
            <a:r>
              <a:rPr lang="en-GB" dirty="0" err="1"/>
              <a:t>sensitif</a:t>
            </a:r>
            <a:r>
              <a:rPr lang="en-GB" dirty="0"/>
              <a:t> </a:t>
            </a:r>
            <a:r>
              <a:rPr lang="en-GB" dirty="0" err="1"/>
              <a:t>terhadap</a:t>
            </a:r>
            <a:r>
              <a:rPr lang="en-GB" dirty="0"/>
              <a:t> </a:t>
            </a:r>
            <a:r>
              <a:rPr lang="en-GB" dirty="0" err="1"/>
              <a:t>konsentrasi</a:t>
            </a:r>
            <a:r>
              <a:rPr lang="en-GB" dirty="0"/>
              <a:t> gas yang </a:t>
            </a:r>
            <a:r>
              <a:rPr lang="en-GB" dirty="0" err="1"/>
              <a:t>tersusun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senyawa</a:t>
            </a:r>
            <a:r>
              <a:rPr lang="en-GB" dirty="0"/>
              <a:t> SnO2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istilah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Timah</a:t>
            </a:r>
            <a:r>
              <a:rPr lang="en-GB" dirty="0"/>
              <a:t> (IV) </a:t>
            </a:r>
            <a:r>
              <a:rPr lang="en-GB" dirty="0" err="1"/>
              <a:t>Oksida</a:t>
            </a:r>
            <a:r>
              <a:rPr lang="en-GB" dirty="0"/>
              <a:t>.</a:t>
            </a:r>
          </a:p>
        </p:txBody>
      </p:sp>
      <p:pic>
        <p:nvPicPr>
          <p:cNvPr id="4098" name="Picture 2" descr="Image result for mq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8500"/>
            <a:ext cx="9720073" cy="4023360"/>
          </a:xfrm>
        </p:spPr>
        <p:txBody>
          <a:bodyPr/>
          <a:lstStyle/>
          <a:p>
            <a:r>
              <a:rPr lang="en-GB" b="1" dirty="0"/>
              <a:t>Relay</a:t>
            </a:r>
            <a:r>
              <a:rPr lang="en-GB" dirty="0"/>
              <a:t> 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peranti</a:t>
            </a:r>
            <a:r>
              <a:rPr lang="en-GB" dirty="0"/>
              <a:t> yang </a:t>
            </a:r>
            <a:r>
              <a:rPr lang="en-GB" dirty="0" err="1"/>
              <a:t>bekerja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elektromagnetik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menggerakan</a:t>
            </a:r>
            <a:r>
              <a:rPr lang="en-GB" dirty="0"/>
              <a:t> </a:t>
            </a:r>
            <a:r>
              <a:rPr lang="en-GB" dirty="0" err="1"/>
              <a:t>sejumlah</a:t>
            </a:r>
            <a:r>
              <a:rPr lang="en-GB" dirty="0"/>
              <a:t> </a:t>
            </a:r>
            <a:r>
              <a:rPr lang="en-GB" dirty="0" err="1"/>
              <a:t>kontaktor</a:t>
            </a:r>
            <a:r>
              <a:rPr lang="en-GB" dirty="0"/>
              <a:t> yang </a:t>
            </a:r>
            <a:r>
              <a:rPr lang="en-GB" dirty="0" err="1"/>
              <a:t>tersusun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saklar</a:t>
            </a:r>
            <a:r>
              <a:rPr lang="en-GB" dirty="0"/>
              <a:t> </a:t>
            </a:r>
            <a:r>
              <a:rPr lang="en-GB" dirty="0" err="1"/>
              <a:t>elektronis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dikendalikan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rangkaian</a:t>
            </a:r>
            <a:r>
              <a:rPr lang="en-GB" dirty="0"/>
              <a:t> </a:t>
            </a:r>
            <a:r>
              <a:rPr lang="en-GB" dirty="0" err="1"/>
              <a:t>elektronik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memanfaatkan</a:t>
            </a:r>
            <a:r>
              <a:rPr lang="en-GB" dirty="0"/>
              <a:t> </a:t>
            </a:r>
            <a:r>
              <a:rPr lang="en-GB" dirty="0" err="1"/>
              <a:t>tenaga</a:t>
            </a:r>
            <a:r>
              <a:rPr lang="en-GB" dirty="0"/>
              <a:t> </a:t>
            </a:r>
            <a:r>
              <a:rPr lang="en-GB" dirty="0" err="1"/>
              <a:t>listrik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</a:t>
            </a:r>
            <a:r>
              <a:rPr lang="en-GB" dirty="0" err="1"/>
              <a:t>energinya</a:t>
            </a:r>
            <a:r>
              <a:rPr lang="en-GB" dirty="0"/>
              <a:t>.</a:t>
            </a:r>
          </a:p>
        </p:txBody>
      </p:sp>
      <p:pic>
        <p:nvPicPr>
          <p:cNvPr id="3074" name="Picture 2" descr="Image result for relay adal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76" y="3711765"/>
            <a:ext cx="5442038" cy="27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5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Internet </a:t>
            </a:r>
            <a:r>
              <a:rPr lang="en-GB" b="1" dirty="0"/>
              <a:t>of Thing</a:t>
            </a:r>
            <a:r>
              <a:rPr lang="en-GB" dirty="0"/>
              <a:t> (</a:t>
            </a:r>
            <a:r>
              <a:rPr lang="en-GB" b="1" dirty="0" err="1"/>
              <a:t>IoT</a:t>
            </a:r>
            <a:r>
              <a:rPr lang="en-GB" dirty="0"/>
              <a:t>)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konsep</a:t>
            </a:r>
            <a:r>
              <a:rPr lang="en-GB" dirty="0"/>
              <a:t>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kemampuan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mentransfer</a:t>
            </a:r>
            <a:r>
              <a:rPr lang="en-GB" dirty="0"/>
              <a:t> data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tanpa</a:t>
            </a:r>
            <a:r>
              <a:rPr lang="en-GB" dirty="0"/>
              <a:t> </a:t>
            </a:r>
            <a:r>
              <a:rPr lang="en-GB" dirty="0" err="1"/>
              <a:t>memerlukan</a:t>
            </a:r>
            <a:r>
              <a:rPr lang="en-GB" dirty="0"/>
              <a:t> </a:t>
            </a:r>
            <a:r>
              <a:rPr lang="en-GB" dirty="0" err="1"/>
              <a:t>interaksi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manusia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. </a:t>
            </a:r>
            <a:r>
              <a:rPr lang="en-GB" b="1" dirty="0" err="1"/>
              <a:t>IoT</a:t>
            </a:r>
            <a:r>
              <a:rPr lang="en-GB" dirty="0"/>
              <a:t> 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berkembang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konvergensi</a:t>
            </a:r>
            <a:r>
              <a:rPr lang="en-GB" dirty="0"/>
              <a:t> </a:t>
            </a:r>
            <a:r>
              <a:rPr lang="en-GB" dirty="0" err="1"/>
              <a:t>teknologi</a:t>
            </a:r>
            <a:r>
              <a:rPr lang="en-GB" dirty="0"/>
              <a:t> </a:t>
            </a:r>
            <a:r>
              <a:rPr lang="en-GB" dirty="0" err="1"/>
              <a:t>nirkabel</a:t>
            </a:r>
            <a:r>
              <a:rPr lang="en-GB" dirty="0"/>
              <a:t>, micro-electromechanical systems (MEMS), </a:t>
            </a:r>
            <a:r>
              <a:rPr lang="en-GB" dirty="0" err="1"/>
              <a:t>dan</a:t>
            </a:r>
            <a:r>
              <a:rPr lang="en-GB" dirty="0"/>
              <a:t> Internet</a:t>
            </a:r>
          </a:p>
        </p:txBody>
      </p:sp>
      <p:pic>
        <p:nvPicPr>
          <p:cNvPr id="6146" name="Picture 2" descr="Image result for iot adala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51" y="3945410"/>
            <a:ext cx="4797425" cy="2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8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1481</TotalTime>
  <Words>417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Borg9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Integral</vt:lpstr>
      <vt:lpstr>HOME assistant BERBASIS I0t MENGGUNAKAN LINE CHAT BOT   [ HASANA x iot ) </vt:lpstr>
      <vt:lpstr> [ HASANA x iot ) </vt:lpstr>
      <vt:lpstr>Latar belakang</vt:lpstr>
      <vt:lpstr>Tujuan penelitian</vt:lpstr>
      <vt:lpstr>Tinjauan pustaka</vt:lpstr>
      <vt:lpstr>nodemcu v3</vt:lpstr>
      <vt:lpstr>Mq2 gas sensor</vt:lpstr>
      <vt:lpstr>relay</vt:lpstr>
      <vt:lpstr>IoT</vt:lpstr>
      <vt:lpstr>Mqtt (Message Queue Telemetry Transport)</vt:lpstr>
      <vt:lpstr>webhook</vt:lpstr>
      <vt:lpstr>Metode penelitian</vt:lpstr>
      <vt:lpstr>bahan</vt:lpstr>
      <vt:lpstr>Glitch.com (server webhook line sdk)</vt:lpstr>
      <vt:lpstr>Arest.io (mqtt cloud server)</vt:lpstr>
      <vt:lpstr>Rancangan skema</vt:lpstr>
      <vt:lpstr>PowerPoint Presentation</vt:lpstr>
      <vt:lpstr>hasil</vt:lpstr>
      <vt:lpstr>fitur</vt:lpstr>
      <vt:lpstr>TEST Local broadcast server (mqtt)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assistant BERBASIS I0t MENGGUNAKAN LINE CHAT BOT   [ HASANA x iot )</dc:title>
  <dc:creator>febri</dc:creator>
  <cp:lastModifiedBy>febri</cp:lastModifiedBy>
  <cp:revision>19</cp:revision>
  <dcterms:created xsi:type="dcterms:W3CDTF">2019-05-03T15:09:34Z</dcterms:created>
  <dcterms:modified xsi:type="dcterms:W3CDTF">2019-05-08T07:30:41Z</dcterms:modified>
</cp:coreProperties>
</file>