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Simple game controller </a:t>
            </a:r>
            <a:r>
              <a:rPr lang="en-GB" dirty="0" err="1" smtClean="0"/>
              <a:t>menggunakan</a:t>
            </a:r>
            <a:r>
              <a:rPr lang="en-GB" dirty="0" smtClean="0"/>
              <a:t> sensor LDR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By: </a:t>
            </a:r>
            <a:r>
              <a:rPr lang="en-GB" dirty="0" err="1" smtClean="0"/>
              <a:t>Febrian</a:t>
            </a:r>
            <a:r>
              <a:rPr lang="en-GB" dirty="0" smtClean="0"/>
              <a:t> </a:t>
            </a:r>
            <a:r>
              <a:rPr lang="en-GB" dirty="0" err="1" smtClean="0"/>
              <a:t>Dwi</a:t>
            </a:r>
            <a:r>
              <a:rPr lang="en-GB" dirty="0" smtClean="0"/>
              <a:t> Putra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35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</a:t>
            </a:r>
            <a:r>
              <a:rPr lang="en-GB" dirty="0" err="1" smtClean="0"/>
              <a:t>Kasus</a:t>
            </a:r>
            <a:r>
              <a:rPr lang="en-GB" dirty="0" smtClean="0"/>
              <a:t> </a:t>
            </a:r>
            <a:r>
              <a:rPr lang="en-GB" dirty="0" err="1" smtClean="0"/>
              <a:t>Kontrol</a:t>
            </a:r>
            <a:r>
              <a:rPr lang="en-GB" dirty="0" smtClean="0"/>
              <a:t> </a:t>
            </a:r>
            <a:r>
              <a:rPr lang="en-GB" dirty="0" err="1" smtClean="0"/>
              <a:t>Loncat</a:t>
            </a:r>
            <a:r>
              <a:rPr lang="en-GB" smtClean="0"/>
              <a:t> Game Dino.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03" y="2039620"/>
            <a:ext cx="8570192" cy="4818380"/>
          </a:xfrm>
        </p:spPr>
      </p:pic>
    </p:spTree>
    <p:extLst>
      <p:ext uri="{BB962C8B-B14F-4D97-AF65-F5344CB8AC3E}">
        <p14:creationId xmlns:p14="http://schemas.microsoft.com/office/powerpoint/2010/main" val="301419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LDR (</a:t>
            </a:r>
            <a:r>
              <a:rPr lang="en-GB" dirty="0"/>
              <a:t>Light Dependent </a:t>
            </a:r>
            <a:r>
              <a:rPr lang="en-GB" dirty="0" smtClean="0"/>
              <a:t>Resistor)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 LDR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jenis</a:t>
            </a:r>
            <a:r>
              <a:rPr lang="en-GB" sz="2400" dirty="0"/>
              <a:t> Resistor yang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hambatan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resistansinya</a:t>
            </a:r>
            <a:r>
              <a:rPr lang="en-GB" sz="2400" dirty="0"/>
              <a:t> </a:t>
            </a:r>
            <a:r>
              <a:rPr lang="en-GB" sz="2400" dirty="0" err="1"/>
              <a:t>tergantung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intensitas</a:t>
            </a:r>
            <a:r>
              <a:rPr lang="en-GB" sz="2400" dirty="0"/>
              <a:t> </a:t>
            </a:r>
            <a:r>
              <a:rPr lang="en-GB" sz="2400" dirty="0" err="1"/>
              <a:t>cahaya</a:t>
            </a:r>
            <a:r>
              <a:rPr lang="en-GB" sz="2400" dirty="0"/>
              <a:t> yang </a:t>
            </a:r>
            <a:r>
              <a:rPr lang="en-GB" sz="2400" dirty="0" err="1"/>
              <a:t>diterimanya</a:t>
            </a:r>
            <a:r>
              <a:rPr lang="en-GB" sz="2400" dirty="0" smtClean="0"/>
              <a:t>.</a:t>
            </a:r>
          </a:p>
          <a:p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Hambatan</a:t>
            </a:r>
            <a:r>
              <a:rPr lang="en-GB" sz="2400" dirty="0"/>
              <a:t> LDR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menurun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saat</a:t>
            </a:r>
            <a:r>
              <a:rPr lang="en-GB" sz="2400" dirty="0"/>
              <a:t> </a:t>
            </a:r>
            <a:r>
              <a:rPr lang="en-GB" sz="2400" dirty="0" err="1"/>
              <a:t>cahaya</a:t>
            </a:r>
            <a:r>
              <a:rPr lang="en-GB" sz="2400" dirty="0"/>
              <a:t> </a:t>
            </a:r>
            <a:r>
              <a:rPr lang="en-GB" sz="2400" dirty="0" err="1"/>
              <a:t>terang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Hambatannya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menjadi</a:t>
            </a:r>
            <a:r>
              <a:rPr lang="en-GB" sz="2400" dirty="0"/>
              <a:t> </a:t>
            </a:r>
            <a:r>
              <a:rPr lang="en-GB" sz="2400" dirty="0" err="1"/>
              <a:t>tinggi</a:t>
            </a:r>
            <a:r>
              <a:rPr lang="en-GB" sz="2400" dirty="0"/>
              <a:t> 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kondisi</a:t>
            </a:r>
            <a:r>
              <a:rPr lang="en-GB" sz="2400" dirty="0"/>
              <a:t> </a:t>
            </a:r>
            <a:r>
              <a:rPr lang="en-GB" sz="2400" dirty="0" err="1"/>
              <a:t>gelap</a:t>
            </a:r>
            <a:r>
              <a:rPr lang="en-GB" sz="2400" dirty="0"/>
              <a:t>. </a:t>
            </a:r>
            <a:endParaRPr lang="en-GB" sz="2400" dirty="0" smtClean="0"/>
          </a:p>
          <a:p>
            <a:r>
              <a:rPr lang="en-GB" sz="2400" dirty="0" err="1"/>
              <a:t>Hasil</a:t>
            </a:r>
            <a:r>
              <a:rPr lang="en-GB" sz="2400" dirty="0"/>
              <a:t> </a:t>
            </a:r>
            <a:r>
              <a:rPr lang="en-GB" sz="2400" dirty="0" err="1"/>
              <a:t>Pengukuran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berubah</a:t>
            </a:r>
            <a:r>
              <a:rPr lang="en-GB" sz="2400" dirty="0"/>
              <a:t> </a:t>
            </a:r>
            <a:r>
              <a:rPr lang="en-GB" sz="2400" dirty="0" err="1"/>
              <a:t>tergantung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tingkat</a:t>
            </a:r>
            <a:r>
              <a:rPr lang="en-GB" sz="2400" dirty="0"/>
              <a:t> </a:t>
            </a:r>
            <a:r>
              <a:rPr lang="en-GB" sz="2400" dirty="0" err="1"/>
              <a:t>intesitas</a:t>
            </a:r>
            <a:r>
              <a:rPr lang="en-GB" sz="2400" dirty="0"/>
              <a:t> </a:t>
            </a:r>
            <a:r>
              <a:rPr lang="en-GB" sz="2400" dirty="0" err="1"/>
              <a:t>cahaya</a:t>
            </a:r>
            <a:r>
              <a:rPr lang="en-GB" sz="2400" dirty="0"/>
              <a:t> yang </a:t>
            </a:r>
            <a:r>
              <a:rPr lang="en-GB" sz="2400" dirty="0" err="1"/>
              <a:t>diterima</a:t>
            </a:r>
            <a:r>
              <a:rPr lang="en-GB" sz="2400" dirty="0"/>
              <a:t> </a:t>
            </a:r>
            <a:r>
              <a:rPr lang="en-GB" sz="2400" dirty="0" err="1"/>
              <a:t>oleh</a:t>
            </a:r>
            <a:r>
              <a:rPr lang="en-GB" sz="2400" dirty="0"/>
              <a:t> LDR </a:t>
            </a:r>
            <a:r>
              <a:rPr lang="en-GB" sz="2400" dirty="0" err="1"/>
              <a:t>itu</a:t>
            </a:r>
            <a:r>
              <a:rPr lang="en-GB" sz="2400" dirty="0"/>
              <a:t> </a:t>
            </a:r>
            <a:r>
              <a:rPr lang="en-GB" sz="2400" dirty="0" err="1"/>
              <a:t>sendiri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Satuan</a:t>
            </a:r>
            <a:r>
              <a:rPr lang="en-GB" sz="2400" dirty="0"/>
              <a:t> </a:t>
            </a:r>
            <a:r>
              <a:rPr lang="en-GB" sz="2400" dirty="0" err="1"/>
              <a:t>terang</a:t>
            </a:r>
            <a:r>
              <a:rPr lang="en-GB" sz="2400" dirty="0"/>
              <a:t> </a:t>
            </a:r>
            <a:r>
              <a:rPr lang="en-GB" sz="2400" dirty="0" err="1"/>
              <a:t>cahaya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/>
              <a:t>Iluminasi</a:t>
            </a:r>
            <a:r>
              <a:rPr lang="en-GB" sz="2400" dirty="0"/>
              <a:t> (Illumination)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smtClean="0"/>
              <a:t>lux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89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+ </a:t>
            </a:r>
            <a:r>
              <a:rPr lang="en-GB" dirty="0" err="1" smtClean="0"/>
              <a:t>PyAutoGUI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dirty="0" err="1" smtClean="0"/>
              <a:t>adalah</a:t>
            </a:r>
            <a:r>
              <a:rPr lang="en-GB" dirty="0" smtClean="0"/>
              <a:t> Bahasa </a:t>
            </a:r>
            <a:r>
              <a:rPr lang="en-GB" dirty="0" err="1" smtClean="0"/>
              <a:t>pemprogram</a:t>
            </a:r>
            <a:r>
              <a:rPr lang="en-GB" dirty="0" smtClean="0"/>
              <a:t> </a:t>
            </a:r>
            <a:r>
              <a:rPr lang="en-GB" dirty="0" err="1" smtClean="0"/>
              <a:t>Termasuk</a:t>
            </a:r>
            <a:r>
              <a:rPr lang="en-GB" dirty="0" smtClean="0"/>
              <a:t> General Purpose.</a:t>
            </a:r>
          </a:p>
          <a:p>
            <a:r>
              <a:rPr lang="en-GB" dirty="0" err="1" smtClean="0"/>
              <a:t>PyAutoGUI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library / </a:t>
            </a:r>
            <a:r>
              <a:rPr lang="en-GB" dirty="0" err="1" smtClean="0"/>
              <a:t>paket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python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Jembatan</a:t>
            </a:r>
            <a:r>
              <a:rPr lang="en-GB" dirty="0" smtClean="0"/>
              <a:t> control mouse </a:t>
            </a:r>
            <a:r>
              <a:rPr lang="en-GB" dirty="0" err="1" smtClean="0"/>
              <a:t>dan</a:t>
            </a:r>
            <a:r>
              <a:rPr lang="en-GB" dirty="0" smtClean="0"/>
              <a:t> keyboard </a:t>
            </a:r>
            <a:r>
              <a:rPr lang="en-GB" dirty="0" err="1" smtClean="0"/>
              <a:t>pada</a:t>
            </a:r>
            <a:r>
              <a:rPr lang="en-GB" dirty="0" smtClean="0"/>
              <a:t> computer.</a:t>
            </a:r>
          </a:p>
          <a:p>
            <a:r>
              <a:rPr lang="en-GB" dirty="0" err="1" smtClean="0"/>
              <a:t>Tugas</a:t>
            </a:r>
            <a:r>
              <a:rPr lang="en-GB" dirty="0" smtClean="0"/>
              <a:t> Python </a:t>
            </a:r>
            <a:r>
              <a:rPr lang="en-GB" dirty="0" err="1" smtClean="0"/>
              <a:t>membaca</a:t>
            </a:r>
            <a:r>
              <a:rPr lang="en-GB" dirty="0" smtClean="0"/>
              <a:t> </a:t>
            </a:r>
            <a:r>
              <a:rPr lang="en-GB" dirty="0" err="1" smtClean="0"/>
              <a:t>pemicu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port listen hardware Arduino yang </a:t>
            </a:r>
            <a:r>
              <a:rPr lang="en-GB" dirty="0" err="1" smtClean="0"/>
              <a:t>terbuka</a:t>
            </a:r>
            <a:r>
              <a:rPr lang="en-GB" dirty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mengesekusi</a:t>
            </a:r>
            <a:r>
              <a:rPr lang="en-GB" dirty="0" smtClean="0"/>
              <a:t> program yang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buat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paket</a:t>
            </a:r>
            <a:r>
              <a:rPr lang="en-GB" dirty="0" smtClean="0"/>
              <a:t> </a:t>
            </a:r>
            <a:r>
              <a:rPr lang="en-GB" dirty="0" err="1" smtClean="0"/>
              <a:t>pyautogui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comput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8" y="2805831"/>
            <a:ext cx="5540286" cy="41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ALUR PROGRAM</a:t>
            </a:r>
            <a:endParaRPr lang="en-GB" dirty="0"/>
          </a:p>
        </p:txBody>
      </p:sp>
      <p:pic>
        <p:nvPicPr>
          <p:cNvPr id="4" name="Picture 2" descr="https://hackster.imgix.net/uploads/attachments/737032/circuitdiagram_2KJfLOCvbZ.JPG?auto=compress%2Cformat&amp;w=740&amp;h=555&amp;fit=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7" y="3490556"/>
            <a:ext cx="2694064" cy="19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54" y="2993721"/>
            <a:ext cx="3618342" cy="2034324"/>
          </a:xfrm>
        </p:spPr>
      </p:pic>
      <p:pic>
        <p:nvPicPr>
          <p:cNvPr id="3074" name="Picture 2" descr="Image result for python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95" y="35252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04021" y="3822080"/>
            <a:ext cx="420396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741932" y="4307305"/>
            <a:ext cx="420396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9600" dirty="0"/>
              <a:t>=</a:t>
            </a:r>
            <a:endParaRPr lang="en-GB" sz="9600" dirty="0"/>
          </a:p>
        </p:txBody>
      </p:sp>
      <p:pic>
        <p:nvPicPr>
          <p:cNvPr id="3084" name="Picture 12" descr="Image result for arduin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9526" y="2534318"/>
            <a:ext cx="203898" cy="1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arduin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691" y="5277754"/>
            <a:ext cx="2589545" cy="15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arduino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774" y="5362693"/>
            <a:ext cx="1053545" cy="105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hotoresis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78" y="4438352"/>
            <a:ext cx="1576083" cy="15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09957" y="5767205"/>
            <a:ext cx="264736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/>
              <a:t>Kode</a:t>
            </a:r>
            <a:r>
              <a:rPr lang="en-GB" dirty="0" smtClean="0"/>
              <a:t> C++ Arduino</a:t>
            </a:r>
            <a:endParaRPr lang="en-GB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48637" y="5761798"/>
            <a:ext cx="3265314" cy="4636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Python + </a:t>
            </a:r>
            <a:r>
              <a:rPr lang="en-GB" sz="2400" dirty="0" err="1" smtClean="0"/>
              <a:t>PyAutoGUI</a:t>
            </a:r>
            <a:endParaRPr lang="en-GB" sz="2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228971" y="3677905"/>
            <a:ext cx="3265314" cy="4636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400" dirty="0" err="1" smtClean="0"/>
              <a:t>PyAutoGUI</a:t>
            </a:r>
            <a:r>
              <a:rPr lang="en-GB" sz="1400" dirty="0" smtClean="0"/>
              <a:t> Control </a:t>
            </a:r>
            <a:r>
              <a:rPr lang="en-GB" sz="1400" dirty="0" err="1" smtClean="0"/>
              <a:t>Fungsi</a:t>
            </a:r>
            <a:r>
              <a:rPr lang="en-GB" sz="1400" dirty="0" smtClean="0"/>
              <a:t> Keyboard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4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tuk dan Simbol LDR (Light Dependent 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59" y="878306"/>
            <a:ext cx="9450593" cy="50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FUNGSI LDR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/>
              <a:t>menghantarkan</a:t>
            </a:r>
            <a:r>
              <a:rPr lang="en-GB" dirty="0"/>
              <a:t> </a:t>
            </a:r>
            <a:r>
              <a:rPr lang="en-GB" dirty="0" err="1"/>
              <a:t>arus</a:t>
            </a:r>
            <a:r>
              <a:rPr lang="en-GB" dirty="0"/>
              <a:t> </a:t>
            </a:r>
            <a:r>
              <a:rPr lang="en-GB" dirty="0" err="1"/>
              <a:t>listrik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menerima</a:t>
            </a:r>
            <a:r>
              <a:rPr lang="en-GB" dirty="0"/>
              <a:t> </a:t>
            </a:r>
            <a:r>
              <a:rPr lang="en-GB" dirty="0" err="1"/>
              <a:t>sejumlah</a:t>
            </a:r>
            <a:r>
              <a:rPr lang="en-GB" dirty="0"/>
              <a:t> </a:t>
            </a:r>
            <a:r>
              <a:rPr lang="en-GB" dirty="0" err="1"/>
              <a:t>intensitas</a:t>
            </a:r>
            <a:r>
              <a:rPr lang="en-GB" dirty="0"/>
              <a:t> </a:t>
            </a:r>
            <a:r>
              <a:rPr lang="en-GB" dirty="0" err="1"/>
              <a:t>cahaya</a:t>
            </a:r>
            <a:r>
              <a:rPr lang="en-GB" dirty="0"/>
              <a:t> (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Terang</a:t>
            </a:r>
            <a:r>
              <a:rPr lang="en-GB" dirty="0"/>
              <a:t>)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menghambat</a:t>
            </a:r>
            <a:r>
              <a:rPr lang="en-GB" dirty="0"/>
              <a:t> </a:t>
            </a:r>
            <a:r>
              <a:rPr lang="en-GB" dirty="0" err="1"/>
              <a:t>arus</a:t>
            </a:r>
            <a:r>
              <a:rPr lang="en-GB" dirty="0"/>
              <a:t> </a:t>
            </a:r>
            <a:r>
              <a:rPr lang="en-GB" dirty="0" err="1"/>
              <a:t>listrik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 </a:t>
            </a:r>
            <a:r>
              <a:rPr lang="en-GB" dirty="0" err="1"/>
              <a:t>gelap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Dalam</a:t>
            </a:r>
            <a:r>
              <a:rPr lang="en-GB" dirty="0" smtClean="0"/>
              <a:t> Study </a:t>
            </a:r>
            <a:r>
              <a:rPr lang="en-GB" dirty="0" err="1" smtClean="0"/>
              <a:t>kasus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ldr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controller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selanjutnya</a:t>
            </a:r>
            <a:r>
              <a:rPr lang="en-GB" dirty="0" smtClean="0"/>
              <a:t> </a:t>
            </a:r>
            <a:r>
              <a:rPr lang="en-GB" dirty="0" err="1" smtClean="0"/>
              <a:t>membaca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python </a:t>
            </a:r>
            <a:r>
              <a:rPr lang="en-GB" dirty="0" err="1" smtClean="0"/>
              <a:t>dan</a:t>
            </a:r>
            <a:r>
              <a:rPr lang="en-GB" dirty="0" smtClean="0"/>
              <a:t> di </a:t>
            </a:r>
            <a:r>
              <a:rPr lang="en-GB" dirty="0" err="1" smtClean="0"/>
              <a:t>teruskan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system computer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pengganti</a:t>
            </a:r>
            <a:r>
              <a:rPr lang="en-GB" dirty="0" smtClean="0"/>
              <a:t> </a:t>
            </a:r>
            <a:r>
              <a:rPr lang="en-GB" dirty="0" err="1" smtClean="0"/>
              <a:t>tombol</a:t>
            </a:r>
            <a:r>
              <a:rPr lang="en-GB" dirty="0" smtClean="0"/>
              <a:t> </a:t>
            </a:r>
            <a:r>
              <a:rPr lang="en-GB" dirty="0" err="1" smtClean="0"/>
              <a:t>arah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Selanjutnya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mengontrol</a:t>
            </a:r>
            <a:r>
              <a:rPr lang="en-GB" dirty="0" smtClean="0"/>
              <a:t> game </a:t>
            </a:r>
            <a:r>
              <a:rPr lang="en-GB" dirty="0" err="1" smtClean="0"/>
              <a:t>lewat</a:t>
            </a:r>
            <a:r>
              <a:rPr lang="en-GB" dirty="0" smtClean="0"/>
              <a:t> LDR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tadi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3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SKEMA ELEKTRONIKA</a:t>
            </a:r>
            <a:endParaRPr lang="en-GB" dirty="0"/>
          </a:p>
        </p:txBody>
      </p:sp>
      <p:pic>
        <p:nvPicPr>
          <p:cNvPr id="2050" name="Picture 2" descr="https://hackster.imgix.net/uploads/attachments/737032/circuitdiagram_2KJfLOCvbZ.JPG?auto=compress%2Cformat&amp;w=740&amp;h=555&amp;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2255"/>
            <a:ext cx="6400801" cy="45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KODE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83</TotalTime>
  <Words>150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Simple game controller menggunakan sensor LDR</vt:lpstr>
      <vt:lpstr>Study Kasus Kontrol Loncat Game Dino.</vt:lpstr>
      <vt:lpstr>Sensor LDR (Light Dependent Resistor)</vt:lpstr>
      <vt:lpstr>Python + PyAutoGUI</vt:lpstr>
      <vt:lpstr>ALUR PROGRAM</vt:lpstr>
      <vt:lpstr>PowerPoint Presentation</vt:lpstr>
      <vt:lpstr>FUNGSI LDR</vt:lpstr>
      <vt:lpstr>SKEMA ELEKTRONIKA</vt:lpstr>
      <vt:lpstr>KODE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game controller menggunakan sensor LDR</dc:title>
  <dc:creator>febri</dc:creator>
  <cp:lastModifiedBy>febri</cp:lastModifiedBy>
  <cp:revision>10</cp:revision>
  <dcterms:created xsi:type="dcterms:W3CDTF">2019-03-22T08:10:59Z</dcterms:created>
  <dcterms:modified xsi:type="dcterms:W3CDTF">2019-03-22T09:36:03Z</dcterms:modified>
</cp:coreProperties>
</file>