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mm8a6L7g1QVwcSddXKAGCNY6g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E03E6A-5C75-4D07-BFAC-BE6286336C6F}">
  <a:tblStyle styleId="{C3E03E6A-5C75-4D07-BFAC-BE6286336C6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539552" y="378904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id-ID" sz="3200"/>
              <a:t>Pengembangan Aplikasi Pengesahan Pokja Pemilihan Biro Pengadaan Ada Slog Polri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259632" y="3068960"/>
            <a:ext cx="6400800" cy="69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200"/>
              <a:buNone/>
            </a:pPr>
            <a:r>
              <a:rPr b="1" lang="id-ID">
                <a:solidFill>
                  <a:srgbClr val="17365D"/>
                </a:solidFill>
              </a:rPr>
              <a:t>SI ADA PRESISI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/>
              <a:t>Pengenalan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d-ID"/>
              <a:t>SI ADA PRESISI merupakan sistem informasi yang berfungsi untuk menetapkan Pokja Pemilihan Pengadaan Barang / Jasa oleh Biro Ada Slog berdasarkan usulan dari Satker / Satwil di Lingkungan Polri.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d-ID"/>
              <a:t>Si ADA PRESISI menetepkan Pokja Pemilihan per paket pengadaan barang /jasa.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/>
              <a:t>Bisnis Proses Sistem Informasi</a:t>
            </a:r>
            <a:endParaRPr/>
          </a:p>
        </p:txBody>
      </p:sp>
      <p:grpSp>
        <p:nvGrpSpPr>
          <p:cNvPr id="97" name="Google Shape;97;p3"/>
          <p:cNvGrpSpPr/>
          <p:nvPr/>
        </p:nvGrpSpPr>
        <p:grpSpPr>
          <a:xfrm>
            <a:off x="461293" y="2396856"/>
            <a:ext cx="8221412" cy="2932650"/>
            <a:chOff x="4093" y="796656"/>
            <a:chExt cx="8221412" cy="2932650"/>
          </a:xfrm>
        </p:grpSpPr>
        <p:sp>
          <p:nvSpPr>
            <p:cNvPr id="98" name="Google Shape;98;p3"/>
            <p:cNvSpPr/>
            <p:nvPr/>
          </p:nvSpPr>
          <p:spPr>
            <a:xfrm>
              <a:off x="4093" y="796656"/>
              <a:ext cx="1861062" cy="8208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 txBox="1"/>
            <p:nvPr/>
          </p:nvSpPr>
          <p:spPr>
            <a:xfrm>
              <a:off x="4093" y="796656"/>
              <a:ext cx="1861062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135125" spcFirstLastPara="1" rIns="135125" wrap="square" tIns="135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id-ID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85274" y="1343856"/>
              <a:ext cx="1861062" cy="238545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 txBox="1"/>
            <p:nvPr/>
          </p:nvSpPr>
          <p:spPr>
            <a:xfrm>
              <a:off x="439783" y="1398365"/>
              <a:ext cx="1752044" cy="2276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135125" spcFirstLastPara="1" rIns="135125" wrap="square" tIns="1351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id-ID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Usulan Nama Pokja 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id-ID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Nama Paket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id-ID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Pagu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id-ID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Surat permohonan</a:t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147286" y="838581"/>
              <a:ext cx="598116" cy="46335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1C0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 txBox="1"/>
            <p:nvPr/>
          </p:nvSpPr>
          <p:spPr>
            <a:xfrm>
              <a:off x="2147286" y="931251"/>
              <a:ext cx="459111" cy="278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993677" y="796656"/>
              <a:ext cx="1861062" cy="8208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2993677" y="796656"/>
              <a:ext cx="1861062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135125" spcFirstLastPara="1" rIns="135125" wrap="square" tIns="135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id-ID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Proses</a:t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374859" y="1343856"/>
              <a:ext cx="1861062" cy="238545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 txBox="1"/>
            <p:nvPr/>
          </p:nvSpPr>
          <p:spPr>
            <a:xfrm>
              <a:off x="3429368" y="1398365"/>
              <a:ext cx="1752044" cy="2276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135125" spcFirstLastPara="1" rIns="135125" wrap="square" tIns="1351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id-ID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Verifikasi / validasi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id-ID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Tolak / Terima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id-ID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 Nomor Surat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id-ID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Disposisi</a:t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136871" y="838581"/>
              <a:ext cx="598116" cy="46335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1C0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5136871" y="931251"/>
              <a:ext cx="459111" cy="278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983262" y="796656"/>
              <a:ext cx="1861062" cy="8208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5983262" y="796656"/>
              <a:ext cx="1861062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135125" spcFirstLastPara="1" rIns="135125" wrap="square" tIns="135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id-ID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6364443" y="1343856"/>
              <a:ext cx="1861062" cy="238545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6418952" y="1398365"/>
              <a:ext cx="1752044" cy="2276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135125" spcFirstLastPara="1" rIns="135125" wrap="square" tIns="1351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id-ID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Tandatangan Elektronik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id-ID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Surat Penetapan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/>
              <a:t>Bisnis Proses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Lenovo\Downloads\WhatsApp Image 2021-12-16 at 18.02.49.jpeg"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7168"/>
            <a:ext cx="9144000" cy="6443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/>
              <a:t>Aktor / User</a:t>
            </a:r>
            <a:endParaRPr/>
          </a:p>
        </p:txBody>
      </p:sp>
      <p:graphicFrame>
        <p:nvGraphicFramePr>
          <p:cNvPr id="126" name="Google Shape;126;p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{C3E03E6A-5C75-4D07-BFAC-BE6286336C6F}</a:tableStyleId>
              </a:tblPr>
              <a:tblGrid>
                <a:gridCol w="2602625"/>
                <a:gridCol w="5626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u="none" cap="none" strike="noStrike"/>
                        <a:t>Aktor / User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u="none" cap="none" strike="noStrike"/>
                        <a:t>Peran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u="none" cap="none" strike="noStrike"/>
                        <a:t>Pengusul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/>
                        <a:t>Mengusulkan Daftar</a:t>
                      </a:r>
                      <a:r>
                        <a:rPr lang="id-ID" sz="1800"/>
                        <a:t> Nama Pokja Pemilihan Paket Pengadaan, melampirkan surat permohonan, menerima surat penetapan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/>
                        <a:t>Operator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/>
                        <a:t>Verifikasi usulan, preview, validasi</a:t>
                      </a:r>
                      <a:r>
                        <a:rPr lang="id-ID" sz="1800"/>
                        <a:t> data, tolak / terima usulan, tindak lanjut atas disposisi, Upload dokumen hasil revisi, dan akses kontrol aksi Kabag Ada, Taud, Kabagrenmin,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/>
                        <a:t>Kabag Ada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d-ID" sz="1800"/>
                        <a:t>Verifikasi usulan, preview, validasi</a:t>
                      </a:r>
                      <a:r>
                        <a:rPr lang="id-ID" sz="1800"/>
                        <a:t> data, disposisi / terima usulan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/>
                        <a:t>Taud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d-ID" sz="1800"/>
                        <a:t>Verifikasi usulan, preview,</a:t>
                      </a:r>
                      <a:r>
                        <a:rPr lang="id-ID" sz="1800"/>
                        <a:t> </a:t>
                      </a:r>
                      <a:r>
                        <a:rPr lang="id-ID" sz="1800"/>
                        <a:t> Jukminu,</a:t>
                      </a:r>
                      <a:r>
                        <a:rPr lang="id-ID" sz="1800"/>
                        <a:t> Penomoran Surat / terima usulan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/>
                        <a:t>Kabag Renmin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/>
                        <a:t>Verifikasi usulan, previewuk, Jukminu,</a:t>
                      </a:r>
                      <a:r>
                        <a:rPr lang="id-ID" sz="1800"/>
                        <a:t> terima usulan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/>
                        <a:t>Karo Ada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d-ID" sz="1800"/>
                        <a:t>Verifikasi usulan, preview,</a:t>
                      </a:r>
                      <a:r>
                        <a:rPr lang="id-ID" sz="1800"/>
                        <a:t> </a:t>
                      </a:r>
                      <a:r>
                        <a:rPr lang="id-ID" sz="1800"/>
                        <a:t>validasi</a:t>
                      </a:r>
                      <a:r>
                        <a:rPr lang="id-ID" sz="1800"/>
                        <a:t> data, disposisi / terima usulan, ttd pengesahan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/>
              <a:t>DOKUMEN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d-ID"/>
              <a:t>Dokumen Akhir format PDF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d-ID"/>
              <a:t>Dokumen Dalam proses preview format Doc / Word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d-ID"/>
              <a:t>Tanda Tangan dan Paraf Elektronik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d-ID"/>
              <a:t>Barcode untu autentifikasi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2376264" y="89756"/>
            <a:ext cx="46440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/>
              <a:t>Tampilan Aplikasi</a:t>
            </a:r>
            <a:endParaRPr/>
          </a:p>
        </p:txBody>
      </p:sp>
      <p:sp>
        <p:nvSpPr>
          <p:cNvPr id="138" name="Google Shape;138;p7"/>
          <p:cNvSpPr txBox="1"/>
          <p:nvPr/>
        </p:nvSpPr>
        <p:spPr>
          <a:xfrm>
            <a:off x="5580112" y="1268760"/>
            <a:ext cx="28083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738" y="1340768"/>
            <a:ext cx="7878523" cy="446449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4139952" y="274638"/>
            <a:ext cx="45468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d-ID"/>
              <a:t>Output</a:t>
            </a:r>
            <a:endParaRPr/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923" y="188640"/>
            <a:ext cx="4627215" cy="584803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46" name="Google Shape;146;p8"/>
          <p:cNvSpPr txBox="1"/>
          <p:nvPr/>
        </p:nvSpPr>
        <p:spPr>
          <a:xfrm>
            <a:off x="5580112" y="1268760"/>
            <a:ext cx="28083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25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id-ID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Surat berbentuk PDF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5292080" y="1268760"/>
            <a:ext cx="366455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d-ID"/>
              <a:t>Contoh: </a:t>
            </a:r>
            <a:br>
              <a:rPr lang="id-ID"/>
            </a:br>
            <a:r>
              <a:rPr lang="id-ID" sz="4000"/>
              <a:t>K / L Pengguna Surat dan TTD Elektronik</a:t>
            </a:r>
            <a:endParaRPr/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6250" l="25885" r="40849" t="10833"/>
          <a:stretch/>
        </p:blipFill>
        <p:spPr>
          <a:xfrm>
            <a:off x="880559" y="404664"/>
            <a:ext cx="3853695" cy="54006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2021-12-16T10:22:45Z</dcterms:created>
  <dc:creator>Windows User</dc:creator>
</cp:coreProperties>
</file>