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se.amstat.org/v19n3/decock/DataDocumentation.tx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House Value Prediction Using the Ames Assessor’s Office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Case Study Using Linear Regression Analysis in R</a:t>
            </a:r>
            <a:br/>
            <a:br/>
            <a:r>
              <a:rPr/>
              <a:t>Boyko Amarov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Interpretation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Houses with larger lot areas tend to be more expensive.</a:t>
            </a:r>
          </a:p>
          <a:p>
            <a:pPr lvl="0"/>
            <a:r>
              <a:rPr/>
              <a:t>All coefficients are statistically significant at the 0.05 level.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Goodness of Fit</a:t>
            </a:r>
          </a:p>
        </p:txBody>
      </p:sp>
      <p:pic>
        <p:nvPicPr>
          <p:cNvPr descr="presentation_files/figure-pptx/goodness-of-fi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 for your attention!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Ames Assessor’s Office dataset provides detailed information about residential properties in Ames, Iowa between 2006 and 2010. </a:t>
            </a:r>
            <a:r>
              <a:rPr>
                <a:hlinkClick r:id="rId2"/>
              </a:rPr>
              <a:t>https://jse.amstat.org/v19n3/decock/DataDocumentation.txt</a:t>
            </a:r>
          </a:p>
          <a:p>
            <a:pPr lvl="0"/>
            <a:r>
              <a:rPr/>
              <a:t>The dataset contains 2930 observations and 82 variables.</a:t>
            </a:r>
          </a:p>
          <a:p>
            <a:pPr lvl="0"/>
            <a:r>
              <a:rPr/>
              <a:t>In this presentation we explore a linear regression model for the prediction of house sales prices based on various features of the properties.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association between house sales prices and the following features of the properties?</a:t>
            </a:r>
          </a:p>
          <a:p>
            <a:pPr lvl="0"/>
            <a:r>
              <a:rPr/>
              <a:t>Living area (in square feet)</a:t>
            </a:r>
          </a:p>
          <a:p>
            <a:pPr lvl="0"/>
            <a:r>
              <a:rPr/>
              <a:t>Lot area (in square feet)</a:t>
            </a:r>
          </a:p>
          <a:p>
            <a:pPr lvl="0"/>
            <a:r>
              <a:rPr/>
              <a:t>Year built (in years)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Data</a:t>
            </a:r>
          </a:p>
        </p:txBody>
      </p:sp>
      <p:pic>
        <p:nvPicPr>
          <p:cNvPr descr="presentatio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Price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LivingArea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LotArea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</m:sSub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YearBuilt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e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are zero-mean, uncorrelated random terms with constant variance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The model is estimated using the method of least squares.</a:t>
                </a:r>
              </a:p>
              <a:p>
                <a:pPr lvl="0"/>
                <a:r>
                  <a:rPr/>
                  <a:t>The predictors are centered by subtracting their mean to improve the interpretability of the coefficients.</a:t>
                </a:r>
              </a:p>
              <a:p>
                <a:pPr lvl="0"/>
                <a:r>
                  <a:rPr/>
                  <a:t>The sales price is divided by 1000 to avoid large coefficients.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 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180.796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LivingAreaC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LotAreaC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YearBuiltC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squared: 0.6666943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encounter difficulties with the table from the previous slide, just run the code below to get the summary of the model and paste it in your PowerPoint presentation.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SalesPriceC ~ LivingAreaC + LotAreaC + YearBuiltC, 
    data = dt)
Residuals:
    Min      1Q  Median      3Q     Max 
-490.53  -25.99   -2.58   18.31  308.09 
Coefficients:
             Estimate Std. Error t value Pr(&gt;|t|)    
(Intercept) 1.808e+02  8.525e-01 212.082  &lt; 2e-16 ***
LivingAreaC 9.169e-02  1.816e-03  50.502  &lt; 2e-16 ***
LotAreaC    9.243e-04  1.130e-04   8.177 4.28e-16 ***
YearBuiltC  1.099e+00  2.909e-02  37.781  &lt; 2e-16 ***
---
Signif. codes:  0 '***' 0.001 '**' 0.01 '*' 0.05 '.' 0.1 ' ' 1
Residual standard error: 46.14 on 2926 degrees of freedom
Multiple R-squared:  0.6667,    Adjusted R-squared:  0.6664 
F-statistic:  1951 on 3 and 2926 DF,  p-value: &lt; 2.2e-16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Interpretation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estimated sales price for a house with an average year built, average lot area, and average living area is 180,796 USD.</a:t>
            </a:r>
          </a:p>
          <a:p>
            <a:pPr lvl="0"/>
            <a:r>
              <a:rPr/>
              <a:t>Newer houses tended to be more expensive. A difference of 10 years is associated with about 10,990 USD price difference (for equal lot area and living area).</a:t>
            </a:r>
          </a:p>
          <a:p>
            <a:pPr lvl="0"/>
            <a:r>
              <a:rPr/>
              <a:t>As expected: larger houses tend to be more expensive. A difference of 100 square feet is associated with about 9,200 USD higher price (for equal lot area and year built).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Value Prediction Using the Ames Assessor’s Office Data</dc:title>
  <dc:creator>Boyko Amarov</dc:creator>
  <cp:keywords/>
  <dcterms:created xsi:type="dcterms:W3CDTF">2025-04-02T11:42:41Z</dcterms:created>
  <dcterms:modified xsi:type="dcterms:W3CDTF">2025-04-02T11:42:41Z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 Case Study Using Linear Regression Analysis in R</vt:lpwstr>
  </property>
  <property fmtid="{D5CDD505-2E9C-101B-9397-08002B2CF9AE}" pid="10" name="toc-title">
    <vt:lpwstr>Table of contents</vt:lpwstr>
  </property>
</Properties>
</file>