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se.amstat.org/v19n3/decock/DataDocumentation.tx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House Value Prediction Using the Ames Assessor’s Office Data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Case Study Using Linear Regression Analysis in R</a:t>
            </a:r>
            <a:br/>
            <a:br/>
            <a:r>
              <a:rPr/>
              <a:t>Boyko Amarov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Houses with larger lot areas tend to be more expensive.</a:t>
            </a:r>
          </a:p>
          <a:p>
            <a:pPr lvl="0"/>
            <a:r>
              <a:rPr/>
              <a:t>All coefficients are statistically significant at the 0.05 level.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Diagnostic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 for your attention!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Ames Assessor’s Office dataset provides detailed information about residential properties in Ames, Iowa between 2006 and 2010. </a:t>
            </a:r>
            <a:r>
              <a:rPr>
                <a:hlinkClick r:id="rId2"/>
              </a:rPr>
              <a:t>https://jse.amstat.org/v19n3/decock/DataDocumentation.txt</a:t>
            </a:r>
          </a:p>
          <a:p>
            <a:pPr lvl="0"/>
            <a:r>
              <a:rPr/>
              <a:t>The dataset contains 2930 observations and 82 variables.</a:t>
            </a:r>
          </a:p>
          <a:p>
            <a:pPr lvl="0"/>
            <a:r>
              <a:rPr/>
              <a:t>In this presentation we explore a linear regression model to predict house values based on various features of the properties.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relationship between sales prices values and various features of the properties?</a:t>
            </a:r>
          </a:p>
          <a:p>
            <a:pPr lvl="0"/>
            <a:r>
              <a:rPr/>
              <a:t>Living area, lot area, year built, and other features of the properties.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Price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LivingArea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LotArea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  <m:sSub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YearBuilt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are zero-mean, uncorrelated random terms with constant variance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model is estimated using the method of least squares.</a:t>
                </a:r>
              </a:p>
              <a:p>
                <a:pPr lvl="0"/>
                <a:r>
                  <a:rPr/>
                  <a:t>The predictors are centered by subtracting their mean to improve the interpretability of the coefficients.</a:t>
                </a:r>
              </a:p>
              <a:p>
                <a:pPr lvl="0"/>
                <a:r>
                  <a:rPr/>
                  <a:t>The sales price is divided by 1000 to avoid large coefficients.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180.796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LivingAreaC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LotAreaC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YearBuiltC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squared: 0.6666943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Goodness of Fit</a:t>
            </a:r>
          </a:p>
        </p:txBody>
      </p:sp>
      <p:pic>
        <p:nvPicPr>
          <p:cNvPr descr="presentation_files/figure-pptx/goodness-of-f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estimated sales price for a house with an average year built, average lot area, and average living area is 180,796 USD.</a:t>
            </a:r>
          </a:p>
          <a:p>
            <a:pPr lvl="0"/>
            <a:r>
              <a:rPr/>
              <a:t>Newer houses tended to be more expensive. A difference of 10 years is associated with about 10,990 USD price difference (for equal lot area and living area).</a:t>
            </a:r>
          </a:p>
          <a:p>
            <a:pPr lvl="0"/>
            <a:r>
              <a:rPr/>
              <a:t>As expected: larger houses tend to be more expensive. A difference of 100 square feet is associated with about 9,200 USD higher price (for equal lot area and year built).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Value Prediction Using the Ames Assessor’s Office Data</dc:title>
  <dc:creator>Boyko Amarov</dc:creator>
  <cp:keywords/>
  <dcterms:created xsi:type="dcterms:W3CDTF">2025-04-02T11:07:54Z</dcterms:created>
  <dcterms:modified xsi:type="dcterms:W3CDTF">2025-04-02T11:07:54Z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 Case Study Using Linear Regression Analysis in R</vt:lpwstr>
  </property>
  <property fmtid="{D5CDD505-2E9C-101B-9397-08002B2CF9AE}" pid="10" name="toc-title">
    <vt:lpwstr>Table of contents</vt:lpwstr>
  </property>
</Properties>
</file>