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71" r:id="rId5"/>
    <p:sldId id="260" r:id="rId6"/>
    <p:sldId id="263" r:id="rId7"/>
    <p:sldId id="266" r:id="rId8"/>
    <p:sldId id="264" r:id="rId9"/>
    <p:sldId id="265" r:id="rId10"/>
    <p:sldId id="267" r:id="rId11"/>
    <p:sldId id="268" r:id="rId12"/>
    <p:sldId id="270" r:id="rId13"/>
    <p:sldId id="272" r:id="rId14"/>
    <p:sldId id="269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85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2BB4-6C9D-3045-BD7A-1589CAFBC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3AAC6-C7E6-3F44-8079-88028BC37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7207B-2550-5241-828E-47ECEA59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D800-7703-1C40-B610-58DBD8FFF8C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2E77-754A-E644-BE51-1A1B374D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4E41A-F981-6F46-8DDC-E61E34A9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D362-AD34-F345-922B-E2D40642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66B4-FE05-5440-B510-C4A7327E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D0C19-1B30-264E-A26A-471FDA9F5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40E0F-32A2-4149-8CDE-B8EDF6A2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D800-7703-1C40-B610-58DBD8FFF8C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22343-32CC-5847-B6BD-D865B7A7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C8040-E51A-DB41-8EB2-A11E7FC0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D362-AD34-F345-922B-E2D40642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8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64D61-1877-7D47-B7F2-1FD0E7881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73709-B2A7-8B4A-80F3-37C89D1C6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7E33-A3EE-4741-8B45-5A29AA88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D800-7703-1C40-B610-58DBD8FFF8C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4A227-34FF-0240-9B68-5B0E0465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D621C-FA68-AB45-860C-836400DD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D362-AD34-F345-922B-E2D40642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3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31F7-A835-0B44-B39C-EE412A3F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C8FFC-5890-2E4D-9D58-3D3AB173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6A5C0-77AD-914E-831A-4564537A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D800-7703-1C40-B610-58DBD8FFF8C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0ACD0-049C-0142-B85B-BC42486D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4E9EA-56F2-3247-AD70-9CC76253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D362-AD34-F345-922B-E2D40642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6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61DB-509F-C142-AC30-7AA6B03B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2CF8A-D37C-814E-93F7-01D0D4823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DD21-743B-E040-A854-100FFB9E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D800-7703-1C40-B610-58DBD8FFF8C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84340-B32E-B345-8EF0-C99307C9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1456E-BAD3-1849-BB4F-BD01F8AC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D362-AD34-F345-922B-E2D40642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8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B781-C034-BE4B-BBF7-EF3E4C6F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05443-5921-AB4B-A500-E86288759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1D30F-9912-3A45-A50C-C5E9AB8BE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76AA2-C577-BE46-9B81-276EB95B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D800-7703-1C40-B610-58DBD8FFF8C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BDBD1-D6A3-244A-ABC0-9B3E80A2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3C4ED-904F-B84A-95B5-02A17B37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D362-AD34-F345-922B-E2D40642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2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28E1-EB1E-1E4C-BEFB-04D67EAE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A1E06-24D0-664E-A03C-C36BC7FE2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C78B1-6649-6D4C-BC40-72D779BEF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AEFD7-405C-1C4F-B6F5-16C689562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80670-4FBD-2140-8BD3-CA206C1FF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3FC69-10EA-244B-B401-A036A206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D800-7703-1C40-B610-58DBD8FFF8C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E983B-C27C-D246-8A54-402999BB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47F63-5113-EC4F-9CC3-0DB5C665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D362-AD34-F345-922B-E2D40642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4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988C-821D-3C49-8E5F-39083F60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3DD4B-D906-7A4A-AA8F-35E8933B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D800-7703-1C40-B610-58DBD8FFF8C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7A416-845C-A745-8C4C-D5C667FB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18EE9-3083-6440-924B-5A2DB3E1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D362-AD34-F345-922B-E2D40642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5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80AA9-2E99-D147-AC3D-C7547CA9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D800-7703-1C40-B610-58DBD8FFF8C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9FCAD-0781-3C4F-A91A-B2D04EC2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52BCA-3765-E34F-A3D8-6C1551CB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D362-AD34-F345-922B-E2D40642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5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DFCA-49F1-814B-800E-78DCCF9A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B664F-34CE-4749-A3ED-90E8A8CDC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F5C5E-C62E-494A-ADFD-2514D04A7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59EB0-E620-D74B-8557-1DCA3618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D800-7703-1C40-B610-58DBD8FFF8C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DC67D-A3D7-D04E-AC37-1032D1BA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691E3-D558-0D48-A555-2E1F7D52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D362-AD34-F345-922B-E2D40642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2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EE2A-F234-B94C-B0D7-CC53271E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80DDBD-2AC7-F340-85E6-CBCFCE521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EC2AB-B233-7243-99E0-DD7FB5144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E4E30-5041-0C4E-AA42-67171BA0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D800-7703-1C40-B610-58DBD8FFF8C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DA8C2-B458-D54D-819D-DB1001C3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2E04A-B2E0-A540-842B-FB864B4F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D362-AD34-F345-922B-E2D40642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9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7561B3-2F6F-E940-A690-39DFC93F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9818E-019D-8441-AD35-B0A6CA1C3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98AC8-385D-974B-B0EC-45A5A63E4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6D800-7703-1C40-B610-58DBD8FFF8C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924D-EBEA-F743-9706-BD5D6AB61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014E4-E3A1-994D-82D7-921A964E3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BD362-AD34-F345-922B-E2D40642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2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E6A94F-38D7-3240-9355-03E33B09260A}"/>
              </a:ext>
            </a:extLst>
          </p:cNvPr>
          <p:cNvSpPr txBox="1"/>
          <p:nvPr/>
        </p:nvSpPr>
        <p:spPr>
          <a:xfrm>
            <a:off x="4847741" y="2767280"/>
            <a:ext cx="339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DIN Condensed" pitchFamily="2" charset="0"/>
                <a:cs typeface="Forte" panose="020F0502020204030204" pitchFamily="34" charset="0"/>
              </a:rPr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EE0AFC-D92D-CE4D-96D8-9175585DCABF}"/>
              </a:ext>
            </a:extLst>
          </p:cNvPr>
          <p:cNvSpPr/>
          <p:nvPr/>
        </p:nvSpPr>
        <p:spPr>
          <a:xfrm>
            <a:off x="5443008" y="2767280"/>
            <a:ext cx="5645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DIN Condensed" pitchFamily="2" charset="0"/>
                <a:cs typeface="Forte" panose="020F0502020204030204" pitchFamily="34" charset="0"/>
              </a:rPr>
              <a:t>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15AA4F-42FD-D34C-887C-05CB20CBC262}"/>
              </a:ext>
            </a:extLst>
          </p:cNvPr>
          <p:cNvSpPr/>
          <p:nvPr/>
        </p:nvSpPr>
        <p:spPr>
          <a:xfrm>
            <a:off x="5955446" y="2767280"/>
            <a:ext cx="60144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DIN Condensed" pitchFamily="2" charset="0"/>
                <a:cs typeface="Forte" panose="020F0502020204030204" pitchFamily="34" charset="0"/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A1AC2-6D14-964F-9D77-9C35F2543F16}"/>
              </a:ext>
            </a:extLst>
          </p:cNvPr>
          <p:cNvSpPr/>
          <p:nvPr/>
        </p:nvSpPr>
        <p:spPr>
          <a:xfrm>
            <a:off x="6504752" y="2767280"/>
            <a:ext cx="5645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DIN Condensed" pitchFamily="2" charset="0"/>
                <a:cs typeface="Forte" panose="020F0502020204030204" pitchFamily="34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221693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8357794-004F-9549-B703-746A03731D32}"/>
              </a:ext>
            </a:extLst>
          </p:cNvPr>
          <p:cNvGrpSpPr/>
          <p:nvPr/>
        </p:nvGrpSpPr>
        <p:grpSpPr>
          <a:xfrm>
            <a:off x="11527215" y="6487297"/>
            <a:ext cx="532979" cy="333632"/>
            <a:chOff x="4847741" y="2767280"/>
            <a:chExt cx="1955491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BBB97B-91C5-2D43-AB4D-E7D14B20108B}"/>
                </a:ext>
              </a:extLst>
            </p:cNvPr>
            <p:cNvSpPr txBox="1"/>
            <p:nvPr/>
          </p:nvSpPr>
          <p:spPr>
            <a:xfrm>
              <a:off x="4847741" y="2767280"/>
              <a:ext cx="339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F9EC34-4C60-5C45-95B7-DBFE27D91430}"/>
                </a:ext>
              </a:extLst>
            </p:cNvPr>
            <p:cNvSpPr/>
            <p:nvPr/>
          </p:nvSpPr>
          <p:spPr>
            <a:xfrm>
              <a:off x="5443008" y="2767280"/>
              <a:ext cx="2984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9D5BA1-7DE1-D54B-80AA-4D973D73FD0A}"/>
                </a:ext>
              </a:extLst>
            </p:cNvPr>
            <p:cNvSpPr/>
            <p:nvPr/>
          </p:nvSpPr>
          <p:spPr>
            <a:xfrm>
              <a:off x="5955446" y="2767280"/>
              <a:ext cx="3097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5CCF6A7-88F9-F646-AD40-52FC946573D3}"/>
                </a:ext>
              </a:extLst>
            </p:cNvPr>
            <p:cNvSpPr/>
            <p:nvPr/>
          </p:nvSpPr>
          <p:spPr>
            <a:xfrm>
              <a:off x="6504752" y="2767280"/>
              <a:ext cx="2984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4F95781-A7F5-9346-80A9-70C6AF982954}"/>
              </a:ext>
            </a:extLst>
          </p:cNvPr>
          <p:cNvSpPr txBox="1"/>
          <p:nvPr/>
        </p:nvSpPr>
        <p:spPr>
          <a:xfrm>
            <a:off x="5273549" y="0"/>
            <a:ext cx="199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DIN Condensed" pitchFamily="2" charset="0"/>
                <a:cs typeface="Forte" panose="020F0502020204030204" pitchFamily="34" charset="0"/>
              </a:rPr>
              <a:t>Statements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D508A-831F-5745-ADF6-379626B7EB31}"/>
              </a:ext>
            </a:extLst>
          </p:cNvPr>
          <p:cNvSpPr txBox="1"/>
          <p:nvPr/>
        </p:nvSpPr>
        <p:spPr>
          <a:xfrm>
            <a:off x="2138716" y="1291235"/>
            <a:ext cx="84348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DIN Condensed" pitchFamily="2" charset="0"/>
                <a:cs typeface="Forte" panose="020F0502020204030204" pitchFamily="34" charset="0"/>
              </a:rPr>
              <a:t>I: </a:t>
            </a:r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 &lt;expression &gt; 		</a:t>
            </a:r>
          </a:p>
          <a:p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		{</a:t>
            </a:r>
          </a:p>
          <a:p>
            <a:pPr algn="ctr"/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&lt;statements&gt;</a:t>
            </a:r>
          </a:p>
          <a:p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		}</a:t>
            </a:r>
          </a:p>
          <a:p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		</a:t>
            </a:r>
            <a:r>
              <a:rPr lang="en-US" sz="4400" dirty="0">
                <a:solidFill>
                  <a:srgbClr val="FF0000"/>
                </a:solidFill>
                <a:latin typeface="DIN Condensed" pitchFamily="2" charset="0"/>
                <a:cs typeface="Forte" panose="020F0502020204030204" pitchFamily="34" charset="0"/>
              </a:rPr>
              <a:t>E: </a:t>
            </a:r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&lt;expression &gt; 		</a:t>
            </a:r>
          </a:p>
          <a:p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		{</a:t>
            </a:r>
          </a:p>
          <a:p>
            <a:pPr algn="ctr"/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&lt;statements&gt;</a:t>
            </a:r>
          </a:p>
          <a:p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		}</a:t>
            </a:r>
          </a:p>
          <a:p>
            <a:endParaRPr lang="en-US" sz="4400" dirty="0">
              <a:solidFill>
                <a:srgbClr val="FF0000"/>
              </a:solidFill>
              <a:latin typeface="DIN Condensed" pitchFamily="2" charset="0"/>
              <a:cs typeface="Forte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037BFE-4670-B040-A34D-D0A3F2AB13F6}"/>
              </a:ext>
            </a:extLst>
          </p:cNvPr>
          <p:cNvSpPr txBox="1"/>
          <p:nvPr/>
        </p:nvSpPr>
        <p:spPr>
          <a:xfrm>
            <a:off x="1618402" y="614840"/>
            <a:ext cx="1992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bg2">
                    <a:lumMod val="90000"/>
                  </a:schemeClr>
                </a:solidFill>
                <a:latin typeface="DIN Condensed" pitchFamily="2" charset="0"/>
                <a:cs typeface="Forte" panose="020F0502020204030204" pitchFamily="34" charset="0"/>
              </a:rPr>
              <a:t>If and else</a:t>
            </a:r>
          </a:p>
        </p:txBody>
      </p:sp>
    </p:spTree>
    <p:extLst>
      <p:ext uri="{BB962C8B-B14F-4D97-AF65-F5344CB8AC3E}">
        <p14:creationId xmlns:p14="http://schemas.microsoft.com/office/powerpoint/2010/main" val="3585006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8357794-004F-9549-B703-746A03731D32}"/>
              </a:ext>
            </a:extLst>
          </p:cNvPr>
          <p:cNvGrpSpPr/>
          <p:nvPr/>
        </p:nvGrpSpPr>
        <p:grpSpPr>
          <a:xfrm>
            <a:off x="11527215" y="6487297"/>
            <a:ext cx="532979" cy="333632"/>
            <a:chOff x="4847741" y="2767280"/>
            <a:chExt cx="1955491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BBB97B-91C5-2D43-AB4D-E7D14B20108B}"/>
                </a:ext>
              </a:extLst>
            </p:cNvPr>
            <p:cNvSpPr txBox="1"/>
            <p:nvPr/>
          </p:nvSpPr>
          <p:spPr>
            <a:xfrm>
              <a:off x="4847741" y="2767280"/>
              <a:ext cx="339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F9EC34-4C60-5C45-95B7-DBFE27D91430}"/>
                </a:ext>
              </a:extLst>
            </p:cNvPr>
            <p:cNvSpPr/>
            <p:nvPr/>
          </p:nvSpPr>
          <p:spPr>
            <a:xfrm>
              <a:off x="5443008" y="2767280"/>
              <a:ext cx="2984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9D5BA1-7DE1-D54B-80AA-4D973D73FD0A}"/>
                </a:ext>
              </a:extLst>
            </p:cNvPr>
            <p:cNvSpPr/>
            <p:nvPr/>
          </p:nvSpPr>
          <p:spPr>
            <a:xfrm>
              <a:off x="5955446" y="2767280"/>
              <a:ext cx="3097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5CCF6A7-88F9-F646-AD40-52FC946573D3}"/>
                </a:ext>
              </a:extLst>
            </p:cNvPr>
            <p:cNvSpPr/>
            <p:nvPr/>
          </p:nvSpPr>
          <p:spPr>
            <a:xfrm>
              <a:off x="6504752" y="2767280"/>
              <a:ext cx="2984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4F95781-A7F5-9346-80A9-70C6AF982954}"/>
              </a:ext>
            </a:extLst>
          </p:cNvPr>
          <p:cNvSpPr txBox="1"/>
          <p:nvPr/>
        </p:nvSpPr>
        <p:spPr>
          <a:xfrm>
            <a:off x="5273549" y="0"/>
            <a:ext cx="199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DIN Condensed" pitchFamily="2" charset="0"/>
                <a:cs typeface="Forte" panose="020F0502020204030204" pitchFamily="34" charset="0"/>
              </a:rPr>
              <a:t>Print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BD3BB4-7167-6A47-99D0-64CCE170D1F5}"/>
              </a:ext>
            </a:extLst>
          </p:cNvPr>
          <p:cNvSpPr/>
          <p:nvPr/>
        </p:nvSpPr>
        <p:spPr>
          <a:xfrm>
            <a:off x="4359009" y="7260280"/>
            <a:ext cx="1910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 : (&lt;arguments&gt;);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76927-29A1-9741-AD8A-050BF1B08273}"/>
              </a:ext>
            </a:extLst>
          </p:cNvPr>
          <p:cNvSpPr txBox="1"/>
          <p:nvPr/>
        </p:nvSpPr>
        <p:spPr>
          <a:xfrm>
            <a:off x="1585783" y="3044279"/>
            <a:ext cx="9020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DIN Condensed" pitchFamily="2" charset="0"/>
                <a:cs typeface="Forte" panose="020F0502020204030204" pitchFamily="34" charset="0"/>
              </a:rPr>
              <a:t>P: </a:t>
            </a:r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(&lt;arguments</a:t>
            </a:r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  <a:sym typeface="Wingdings" pitchFamily="2" charset="2"/>
              </a:rPr>
              <a:t>);</a:t>
            </a:r>
            <a:endParaRPr lang="en-US" sz="4400" dirty="0">
              <a:solidFill>
                <a:srgbClr val="00B0F0"/>
              </a:solidFill>
              <a:latin typeface="DIN Condensed" pitchFamily="2" charset="0"/>
              <a:cs typeface="Forte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16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8357794-004F-9549-B703-746A03731D32}"/>
              </a:ext>
            </a:extLst>
          </p:cNvPr>
          <p:cNvGrpSpPr/>
          <p:nvPr/>
        </p:nvGrpSpPr>
        <p:grpSpPr>
          <a:xfrm>
            <a:off x="11527215" y="6487297"/>
            <a:ext cx="532979" cy="333632"/>
            <a:chOff x="4847741" y="2767280"/>
            <a:chExt cx="1955491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BBB97B-91C5-2D43-AB4D-E7D14B20108B}"/>
                </a:ext>
              </a:extLst>
            </p:cNvPr>
            <p:cNvSpPr txBox="1"/>
            <p:nvPr/>
          </p:nvSpPr>
          <p:spPr>
            <a:xfrm>
              <a:off x="4847741" y="2767280"/>
              <a:ext cx="339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F9EC34-4C60-5C45-95B7-DBFE27D91430}"/>
                </a:ext>
              </a:extLst>
            </p:cNvPr>
            <p:cNvSpPr/>
            <p:nvPr/>
          </p:nvSpPr>
          <p:spPr>
            <a:xfrm>
              <a:off x="5443008" y="2767280"/>
              <a:ext cx="2984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9D5BA1-7DE1-D54B-80AA-4D973D73FD0A}"/>
                </a:ext>
              </a:extLst>
            </p:cNvPr>
            <p:cNvSpPr/>
            <p:nvPr/>
          </p:nvSpPr>
          <p:spPr>
            <a:xfrm>
              <a:off x="5955446" y="2767280"/>
              <a:ext cx="3097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5CCF6A7-88F9-F646-AD40-52FC946573D3}"/>
                </a:ext>
              </a:extLst>
            </p:cNvPr>
            <p:cNvSpPr/>
            <p:nvPr/>
          </p:nvSpPr>
          <p:spPr>
            <a:xfrm>
              <a:off x="6504752" y="2767280"/>
              <a:ext cx="2984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L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D75EF9F-CC6D-5A41-A036-D4920B881899}"/>
              </a:ext>
            </a:extLst>
          </p:cNvPr>
          <p:cNvSpPr txBox="1"/>
          <p:nvPr/>
        </p:nvSpPr>
        <p:spPr>
          <a:xfrm>
            <a:off x="618581" y="4800164"/>
            <a:ext cx="209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DIN Condensed" pitchFamily="2" charset="0"/>
                <a:cs typeface="Forte" panose="020F0502020204030204" pitchFamily="34" charset="0"/>
              </a:rPr>
              <a:t>IF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47E546-A1E2-DD46-B6E8-960A9956423B}"/>
              </a:ext>
            </a:extLst>
          </p:cNvPr>
          <p:cNvSpPr txBox="1"/>
          <p:nvPr/>
        </p:nvSpPr>
        <p:spPr>
          <a:xfrm>
            <a:off x="746590" y="694813"/>
            <a:ext cx="209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DIN Condensed" pitchFamily="2" charset="0"/>
                <a:cs typeface="Forte" panose="020F0502020204030204" pitchFamily="34" charset="0"/>
              </a:rPr>
              <a:t>ELSE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3703F-AEBC-2B4A-A97B-D95C4D71DA51}"/>
              </a:ext>
            </a:extLst>
          </p:cNvPr>
          <p:cNvSpPr txBox="1"/>
          <p:nvPr/>
        </p:nvSpPr>
        <p:spPr>
          <a:xfrm>
            <a:off x="6598508" y="747711"/>
            <a:ext cx="209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DIN Condensed" pitchFamily="2" charset="0"/>
                <a:cs typeface="Forte" panose="020F0502020204030204" pitchFamily="34" charset="0"/>
              </a:rPr>
              <a:t>FOR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2DA963-23C7-D047-9D4E-27D970CE6209}"/>
              </a:ext>
            </a:extLst>
          </p:cNvPr>
          <p:cNvSpPr txBox="1"/>
          <p:nvPr/>
        </p:nvSpPr>
        <p:spPr>
          <a:xfrm>
            <a:off x="3496963" y="704441"/>
            <a:ext cx="209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DIN Condensed" pitchFamily="2" charset="0"/>
                <a:cs typeface="Forte" panose="020F0502020204030204" pitchFamily="34" charset="0"/>
              </a:rPr>
              <a:t>WHILE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9A044B-CFDD-7B46-9C25-3F6CA123394E}"/>
              </a:ext>
            </a:extLst>
          </p:cNvPr>
          <p:cNvSpPr txBox="1"/>
          <p:nvPr/>
        </p:nvSpPr>
        <p:spPr>
          <a:xfrm>
            <a:off x="9348879" y="2588271"/>
            <a:ext cx="209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DIN Condensed" pitchFamily="2" charset="0"/>
                <a:cs typeface="Forte" panose="020F0502020204030204" pitchFamily="34" charset="0"/>
              </a:rPr>
              <a:t>PRINT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B559A0-3179-FF44-826D-80C871593490}"/>
              </a:ext>
            </a:extLst>
          </p:cNvPr>
          <p:cNvSpPr txBox="1"/>
          <p:nvPr/>
        </p:nvSpPr>
        <p:spPr>
          <a:xfrm>
            <a:off x="9430684" y="760025"/>
            <a:ext cx="209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DIN Condensed" pitchFamily="2" charset="0"/>
                <a:cs typeface="Forte" panose="020F0502020204030204" pitchFamily="34" charset="0"/>
              </a:rPr>
              <a:t>BREAK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69BBBC-6B52-4D47-B330-A4975F656D50}"/>
              </a:ext>
            </a:extLst>
          </p:cNvPr>
          <p:cNvSpPr txBox="1"/>
          <p:nvPr/>
        </p:nvSpPr>
        <p:spPr>
          <a:xfrm>
            <a:off x="5008607" y="2618384"/>
            <a:ext cx="2384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DIN Condensed" pitchFamily="2" charset="0"/>
                <a:cs typeface="Forte" panose="020F0502020204030204" pitchFamily="34" charset="0"/>
              </a:rPr>
              <a:t>FUNCTION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FBCAB8-6F12-4847-8B29-7C4358A9DF33}"/>
              </a:ext>
            </a:extLst>
          </p:cNvPr>
          <p:cNvSpPr txBox="1"/>
          <p:nvPr/>
        </p:nvSpPr>
        <p:spPr>
          <a:xfrm>
            <a:off x="746590" y="2588271"/>
            <a:ext cx="2384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DIN Condensed" pitchFamily="2" charset="0"/>
                <a:cs typeface="Forte" panose="020F0502020204030204" pitchFamily="34" charset="0"/>
              </a:rPr>
              <a:t>RETURN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882EF9-EE00-AB48-A6B4-02A5559AA4B8}"/>
              </a:ext>
            </a:extLst>
          </p:cNvPr>
          <p:cNvSpPr txBox="1"/>
          <p:nvPr/>
        </p:nvSpPr>
        <p:spPr>
          <a:xfrm>
            <a:off x="3131444" y="4938779"/>
            <a:ext cx="2384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DIN Condensed" pitchFamily="2" charset="0"/>
                <a:cs typeface="Forte" panose="020F0502020204030204" pitchFamily="34" charset="0"/>
              </a:rPr>
              <a:t>AND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8A13B0-113E-CE4F-926B-D828AC7E9840}"/>
              </a:ext>
            </a:extLst>
          </p:cNvPr>
          <p:cNvSpPr txBox="1"/>
          <p:nvPr/>
        </p:nvSpPr>
        <p:spPr>
          <a:xfrm>
            <a:off x="9188565" y="4831063"/>
            <a:ext cx="2384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DIN Condensed" pitchFamily="2" charset="0"/>
                <a:cs typeface="Forte" panose="020F0502020204030204" pitchFamily="34" charset="0"/>
              </a:rPr>
              <a:t>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22336D-4C8D-0847-815A-94C56EEE7F3A}"/>
              </a:ext>
            </a:extLst>
          </p:cNvPr>
          <p:cNvSpPr txBox="1"/>
          <p:nvPr/>
        </p:nvSpPr>
        <p:spPr>
          <a:xfrm>
            <a:off x="6454346" y="4754660"/>
            <a:ext cx="2384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DIN Condensed" pitchFamily="2" charset="0"/>
                <a:cs typeface="Forte" panose="020F0502020204030204" pitchFamily="34" charset="0"/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2439455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8357794-004F-9549-B703-746A03731D32}"/>
              </a:ext>
            </a:extLst>
          </p:cNvPr>
          <p:cNvGrpSpPr/>
          <p:nvPr/>
        </p:nvGrpSpPr>
        <p:grpSpPr>
          <a:xfrm>
            <a:off x="11527215" y="6487298"/>
            <a:ext cx="750107" cy="461665"/>
            <a:chOff x="4847741" y="2767280"/>
            <a:chExt cx="2752130" cy="6388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BBB97B-91C5-2D43-AB4D-E7D14B20108B}"/>
                </a:ext>
              </a:extLst>
            </p:cNvPr>
            <p:cNvSpPr txBox="1"/>
            <p:nvPr/>
          </p:nvSpPr>
          <p:spPr>
            <a:xfrm>
              <a:off x="4847741" y="2767280"/>
              <a:ext cx="339047" cy="638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DIN Condensed" pitchFamily="2" charset="0"/>
                  <a:cs typeface="Forte" panose="020F0502020204030204" pitchFamily="34" charset="0"/>
                </a:rPr>
                <a:t>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F9EC34-4C60-5C45-95B7-DBFE27D91430}"/>
                </a:ext>
              </a:extLst>
            </p:cNvPr>
            <p:cNvSpPr/>
            <p:nvPr/>
          </p:nvSpPr>
          <p:spPr>
            <a:xfrm>
              <a:off x="5443008" y="2767280"/>
              <a:ext cx="1095118" cy="638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DIN Condensed" pitchFamily="2" charset="0"/>
                  <a:cs typeface="Forte" panose="020F0502020204030204" pitchFamily="34" charset="0"/>
                </a:rPr>
                <a:t>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9D5BA1-7DE1-D54B-80AA-4D973D73FD0A}"/>
                </a:ext>
              </a:extLst>
            </p:cNvPr>
            <p:cNvSpPr/>
            <p:nvPr/>
          </p:nvSpPr>
          <p:spPr>
            <a:xfrm>
              <a:off x="5955447" y="2767280"/>
              <a:ext cx="1136284" cy="638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DIN Condensed" pitchFamily="2" charset="0"/>
                  <a:cs typeface="Forte" panose="020F0502020204030204" pitchFamily="34" charset="0"/>
                </a:rPr>
                <a:t>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5CCF6A7-88F9-F646-AD40-52FC946573D3}"/>
                </a:ext>
              </a:extLst>
            </p:cNvPr>
            <p:cNvSpPr/>
            <p:nvPr/>
          </p:nvSpPr>
          <p:spPr>
            <a:xfrm>
              <a:off x="6504753" y="2767280"/>
              <a:ext cx="1095118" cy="638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DIN Condensed" pitchFamily="2" charset="0"/>
                  <a:cs typeface="Forte" panose="020F0502020204030204" pitchFamily="34" charset="0"/>
                </a:rPr>
                <a:t>L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D75EF9F-CC6D-5A41-A036-D4920B881899}"/>
              </a:ext>
            </a:extLst>
          </p:cNvPr>
          <p:cNvSpPr txBox="1"/>
          <p:nvPr/>
        </p:nvSpPr>
        <p:spPr>
          <a:xfrm>
            <a:off x="618581" y="4800164"/>
            <a:ext cx="209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47E546-A1E2-DD46-B6E8-960A9956423B}"/>
              </a:ext>
            </a:extLst>
          </p:cNvPr>
          <p:cNvSpPr txBox="1"/>
          <p:nvPr/>
        </p:nvSpPr>
        <p:spPr>
          <a:xfrm>
            <a:off x="746590" y="694813"/>
            <a:ext cx="209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3703F-AEBC-2B4A-A97B-D95C4D71DA51}"/>
              </a:ext>
            </a:extLst>
          </p:cNvPr>
          <p:cNvSpPr txBox="1"/>
          <p:nvPr/>
        </p:nvSpPr>
        <p:spPr>
          <a:xfrm>
            <a:off x="6598508" y="747711"/>
            <a:ext cx="209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2DA963-23C7-D047-9D4E-27D970CE6209}"/>
              </a:ext>
            </a:extLst>
          </p:cNvPr>
          <p:cNvSpPr txBox="1"/>
          <p:nvPr/>
        </p:nvSpPr>
        <p:spPr>
          <a:xfrm>
            <a:off x="3496963" y="704441"/>
            <a:ext cx="209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9A044B-CFDD-7B46-9C25-3F6CA123394E}"/>
              </a:ext>
            </a:extLst>
          </p:cNvPr>
          <p:cNvSpPr txBox="1"/>
          <p:nvPr/>
        </p:nvSpPr>
        <p:spPr>
          <a:xfrm>
            <a:off x="9348879" y="2588271"/>
            <a:ext cx="209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B559A0-3179-FF44-826D-80C871593490}"/>
              </a:ext>
            </a:extLst>
          </p:cNvPr>
          <p:cNvSpPr txBox="1"/>
          <p:nvPr/>
        </p:nvSpPr>
        <p:spPr>
          <a:xfrm>
            <a:off x="9430684" y="760025"/>
            <a:ext cx="209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69BBBC-6B52-4D47-B330-A4975F656D50}"/>
              </a:ext>
            </a:extLst>
          </p:cNvPr>
          <p:cNvSpPr txBox="1"/>
          <p:nvPr/>
        </p:nvSpPr>
        <p:spPr>
          <a:xfrm>
            <a:off x="5008607" y="2618384"/>
            <a:ext cx="2384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FBCAB8-6F12-4847-8B29-7C4358A9DF33}"/>
              </a:ext>
            </a:extLst>
          </p:cNvPr>
          <p:cNvSpPr txBox="1"/>
          <p:nvPr/>
        </p:nvSpPr>
        <p:spPr>
          <a:xfrm>
            <a:off x="746590" y="2588271"/>
            <a:ext cx="2384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882EF9-EE00-AB48-A6B4-02A5559AA4B8}"/>
              </a:ext>
            </a:extLst>
          </p:cNvPr>
          <p:cNvSpPr txBox="1"/>
          <p:nvPr/>
        </p:nvSpPr>
        <p:spPr>
          <a:xfrm>
            <a:off x="3131444" y="4938779"/>
            <a:ext cx="2384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8A13B0-113E-CE4F-926B-D828AC7E9840}"/>
              </a:ext>
            </a:extLst>
          </p:cNvPr>
          <p:cNvSpPr txBox="1"/>
          <p:nvPr/>
        </p:nvSpPr>
        <p:spPr>
          <a:xfrm>
            <a:off x="9188565" y="4831063"/>
            <a:ext cx="2384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22336D-4C8D-0847-815A-94C56EEE7F3A}"/>
              </a:ext>
            </a:extLst>
          </p:cNvPr>
          <p:cNvSpPr txBox="1"/>
          <p:nvPr/>
        </p:nvSpPr>
        <p:spPr>
          <a:xfrm>
            <a:off x="6454346" y="4754660"/>
            <a:ext cx="2384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04111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8357794-004F-9549-B703-746A03731D32}"/>
              </a:ext>
            </a:extLst>
          </p:cNvPr>
          <p:cNvGrpSpPr/>
          <p:nvPr/>
        </p:nvGrpSpPr>
        <p:grpSpPr>
          <a:xfrm>
            <a:off x="11527215" y="6487297"/>
            <a:ext cx="532979" cy="333632"/>
            <a:chOff x="4847741" y="2767280"/>
            <a:chExt cx="1955491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BBB97B-91C5-2D43-AB4D-E7D14B20108B}"/>
                </a:ext>
              </a:extLst>
            </p:cNvPr>
            <p:cNvSpPr txBox="1"/>
            <p:nvPr/>
          </p:nvSpPr>
          <p:spPr>
            <a:xfrm>
              <a:off x="4847741" y="2767280"/>
              <a:ext cx="339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F9EC34-4C60-5C45-95B7-DBFE27D91430}"/>
                </a:ext>
              </a:extLst>
            </p:cNvPr>
            <p:cNvSpPr/>
            <p:nvPr/>
          </p:nvSpPr>
          <p:spPr>
            <a:xfrm>
              <a:off x="5443008" y="2767280"/>
              <a:ext cx="2984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9D5BA1-7DE1-D54B-80AA-4D973D73FD0A}"/>
                </a:ext>
              </a:extLst>
            </p:cNvPr>
            <p:cNvSpPr/>
            <p:nvPr/>
          </p:nvSpPr>
          <p:spPr>
            <a:xfrm>
              <a:off x="5955446" y="2767280"/>
              <a:ext cx="3097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5CCF6A7-88F9-F646-AD40-52FC946573D3}"/>
                </a:ext>
              </a:extLst>
            </p:cNvPr>
            <p:cNvSpPr/>
            <p:nvPr/>
          </p:nvSpPr>
          <p:spPr>
            <a:xfrm>
              <a:off x="6504752" y="2767280"/>
              <a:ext cx="2984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4F95781-A7F5-9346-80A9-70C6AF982954}"/>
              </a:ext>
            </a:extLst>
          </p:cNvPr>
          <p:cNvSpPr txBox="1"/>
          <p:nvPr/>
        </p:nvSpPr>
        <p:spPr>
          <a:xfrm>
            <a:off x="5273549" y="0"/>
            <a:ext cx="199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DIN Condensed" pitchFamily="2" charset="0"/>
                <a:cs typeface="Forte" panose="020F0502020204030204" pitchFamily="34" charset="0"/>
              </a:rPr>
              <a:t>Resources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71562A-64F0-324E-959A-0B63EE3B744A}"/>
              </a:ext>
            </a:extLst>
          </p:cNvPr>
          <p:cNvSpPr/>
          <p:nvPr/>
        </p:nvSpPr>
        <p:spPr>
          <a:xfrm>
            <a:off x="2096530" y="69832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https://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github.com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/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maldoinc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/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mamba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inspired</a:t>
            </a:r>
            <a:r>
              <a:rPr lang="en-US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by</a:t>
            </a:r>
            <a:endParaRPr 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https://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www.dabeaz.com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/ply/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ply.htmlPLY</a:t>
            </a:r>
            <a:endParaRPr 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https://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github.com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/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dabeaz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/ply PLY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BD537-145D-2E49-81C2-C0EC8F01D51B}"/>
              </a:ext>
            </a:extLst>
          </p:cNvPr>
          <p:cNvSpPr txBox="1"/>
          <p:nvPr/>
        </p:nvSpPr>
        <p:spPr>
          <a:xfrm>
            <a:off x="382726" y="911402"/>
            <a:ext cx="32007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bg2">
                    <a:lumMod val="90000"/>
                  </a:schemeClr>
                </a:solidFill>
                <a:latin typeface="DIN Condensed" pitchFamily="2" charset="0"/>
                <a:cs typeface="Forte" panose="020F0502020204030204" pitchFamily="34" charset="0"/>
              </a:rPr>
              <a:t>Inspired by: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BB9E09-E1E0-0D4E-BA5B-166F9960B0AC}"/>
              </a:ext>
            </a:extLst>
          </p:cNvPr>
          <p:cNvSpPr txBox="1"/>
          <p:nvPr/>
        </p:nvSpPr>
        <p:spPr>
          <a:xfrm>
            <a:off x="382725" y="3562620"/>
            <a:ext cx="32007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bg2">
                    <a:lumMod val="90000"/>
                  </a:schemeClr>
                </a:solidFill>
                <a:latin typeface="DIN Condensed" pitchFamily="2" charset="0"/>
                <a:cs typeface="Forte" panose="020F0502020204030204" pitchFamily="34" charset="0"/>
              </a:rPr>
              <a:t>PLY: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5C6FEB-848F-B044-A891-D2CEB6D72BE8}"/>
              </a:ext>
            </a:extLst>
          </p:cNvPr>
          <p:cNvSpPr/>
          <p:nvPr/>
        </p:nvSpPr>
        <p:spPr>
          <a:xfrm>
            <a:off x="3123606" y="2483233"/>
            <a:ext cx="6292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B0F0"/>
                </a:solidFill>
                <a:effectLst/>
                <a:latin typeface="Helvetica Neue" panose="02000503000000020004" pitchFamily="2" charset="0"/>
              </a:rPr>
              <a:t>https://</a:t>
            </a:r>
            <a:r>
              <a:rPr lang="en-US" sz="2800" b="0" i="0" dirty="0" err="1">
                <a:solidFill>
                  <a:srgbClr val="00B0F0"/>
                </a:solidFill>
                <a:effectLst/>
                <a:latin typeface="Helvetica Neue" panose="02000503000000020004" pitchFamily="2" charset="0"/>
              </a:rPr>
              <a:t>github.com</a:t>
            </a:r>
            <a:r>
              <a:rPr lang="en-US" sz="2800" b="0" i="0" dirty="0">
                <a:solidFill>
                  <a:srgbClr val="00B0F0"/>
                </a:solidFill>
                <a:effectLst/>
                <a:latin typeface="Helvetica Neue" panose="02000503000000020004" pitchFamily="2" charset="0"/>
              </a:rPr>
              <a:t>/</a:t>
            </a:r>
            <a:r>
              <a:rPr lang="en-US" sz="2800" b="0" i="0" dirty="0" err="1">
                <a:solidFill>
                  <a:srgbClr val="00B0F0"/>
                </a:solidFill>
                <a:effectLst/>
                <a:latin typeface="Helvetica Neue" panose="02000503000000020004" pitchFamily="2" charset="0"/>
              </a:rPr>
              <a:t>maldoinc</a:t>
            </a:r>
            <a:r>
              <a:rPr lang="en-US" sz="2800" b="0" i="0" dirty="0">
                <a:solidFill>
                  <a:srgbClr val="00B0F0"/>
                </a:solidFill>
                <a:effectLst/>
                <a:latin typeface="Helvetica Neue" panose="02000503000000020004" pitchFamily="2" charset="0"/>
              </a:rPr>
              <a:t>/mamba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655D35-4886-1B41-9688-339265122B9E}"/>
              </a:ext>
            </a:extLst>
          </p:cNvPr>
          <p:cNvSpPr/>
          <p:nvPr/>
        </p:nvSpPr>
        <p:spPr>
          <a:xfrm>
            <a:off x="3123606" y="4684634"/>
            <a:ext cx="92057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B0F0"/>
                </a:solidFill>
                <a:effectLst/>
                <a:latin typeface="Helvetica Neue" panose="02000503000000020004" pitchFamily="2" charset="0"/>
              </a:rPr>
              <a:t>https://</a:t>
            </a:r>
            <a:r>
              <a:rPr lang="en-US" sz="2800" b="0" i="0" dirty="0" err="1">
                <a:solidFill>
                  <a:srgbClr val="00B0F0"/>
                </a:solidFill>
                <a:effectLst/>
                <a:latin typeface="Helvetica Neue" panose="02000503000000020004" pitchFamily="2" charset="0"/>
              </a:rPr>
              <a:t>www.dabeaz.com</a:t>
            </a:r>
            <a:r>
              <a:rPr lang="en-US" sz="2800" b="0" i="0" dirty="0">
                <a:solidFill>
                  <a:srgbClr val="00B0F0"/>
                </a:solidFill>
                <a:effectLst/>
                <a:latin typeface="Helvetica Neue" panose="02000503000000020004" pitchFamily="2" charset="0"/>
              </a:rPr>
              <a:t>/ply/</a:t>
            </a:r>
            <a:r>
              <a:rPr lang="en-US" sz="2800" b="0" i="0" dirty="0" err="1">
                <a:solidFill>
                  <a:srgbClr val="00B0F0"/>
                </a:solidFill>
                <a:effectLst/>
                <a:latin typeface="Helvetica Neue" panose="02000503000000020004" pitchFamily="2" charset="0"/>
              </a:rPr>
              <a:t>ply.html</a:t>
            </a:r>
            <a:endParaRPr lang="en-US" sz="2800" b="0" i="0" dirty="0">
              <a:solidFill>
                <a:srgbClr val="00B0F0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B0F0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B0F0"/>
                </a:solidFill>
                <a:effectLst/>
                <a:latin typeface="Helvetica Neue" panose="02000503000000020004" pitchFamily="2" charset="0"/>
              </a:rPr>
              <a:t>https://</a:t>
            </a:r>
            <a:r>
              <a:rPr lang="en-US" sz="2800" b="0" i="0" dirty="0" err="1">
                <a:solidFill>
                  <a:srgbClr val="00B0F0"/>
                </a:solidFill>
                <a:effectLst/>
                <a:latin typeface="Helvetica Neue" panose="02000503000000020004" pitchFamily="2" charset="0"/>
              </a:rPr>
              <a:t>github.com</a:t>
            </a:r>
            <a:r>
              <a:rPr lang="en-US" sz="2800" b="0" i="0" dirty="0">
                <a:solidFill>
                  <a:srgbClr val="00B0F0"/>
                </a:solidFill>
                <a:effectLst/>
                <a:latin typeface="Helvetica Neue" panose="02000503000000020004" pitchFamily="2" charset="0"/>
              </a:rPr>
              <a:t>/</a:t>
            </a:r>
            <a:r>
              <a:rPr lang="en-US" sz="2800" b="0" i="0" dirty="0" err="1">
                <a:solidFill>
                  <a:srgbClr val="00B0F0"/>
                </a:solidFill>
                <a:effectLst/>
                <a:latin typeface="Helvetica Neue" panose="02000503000000020004" pitchFamily="2" charset="0"/>
              </a:rPr>
              <a:t>dabeaz</a:t>
            </a:r>
            <a:r>
              <a:rPr lang="en-US" sz="2800" b="0" i="0" dirty="0">
                <a:solidFill>
                  <a:srgbClr val="00B0F0"/>
                </a:solidFill>
                <a:effectLst/>
                <a:latin typeface="Helvetica Neue" panose="02000503000000020004" pitchFamily="2" charset="0"/>
              </a:rPr>
              <a:t>/ply </a:t>
            </a:r>
          </a:p>
        </p:txBody>
      </p:sp>
    </p:spTree>
    <p:extLst>
      <p:ext uri="{BB962C8B-B14F-4D97-AF65-F5344CB8AC3E}">
        <p14:creationId xmlns:p14="http://schemas.microsoft.com/office/powerpoint/2010/main" val="3518174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E6A94F-38D7-3240-9355-03E33B09260A}"/>
              </a:ext>
            </a:extLst>
          </p:cNvPr>
          <p:cNvSpPr txBox="1"/>
          <p:nvPr/>
        </p:nvSpPr>
        <p:spPr>
          <a:xfrm>
            <a:off x="2359601" y="2767273"/>
            <a:ext cx="339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DIN Condensed" pitchFamily="2" charset="0"/>
                <a:cs typeface="Forte" panose="020F0502020204030204" pitchFamily="34" charset="0"/>
              </a:rPr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EE0AFC-D92D-CE4D-96D8-9175585DCABF}"/>
              </a:ext>
            </a:extLst>
          </p:cNvPr>
          <p:cNvSpPr/>
          <p:nvPr/>
        </p:nvSpPr>
        <p:spPr>
          <a:xfrm>
            <a:off x="4049581" y="2767272"/>
            <a:ext cx="5645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DIN Condensed" pitchFamily="2" charset="0"/>
                <a:cs typeface="Forte" panose="020F0502020204030204" pitchFamily="34" charset="0"/>
              </a:rPr>
              <a:t>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15AA4F-42FD-D34C-887C-05CB20CBC262}"/>
              </a:ext>
            </a:extLst>
          </p:cNvPr>
          <p:cNvSpPr/>
          <p:nvPr/>
        </p:nvSpPr>
        <p:spPr>
          <a:xfrm>
            <a:off x="5619101" y="2767270"/>
            <a:ext cx="60144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DIN Condensed" pitchFamily="2" charset="0"/>
                <a:cs typeface="Forte" panose="020F0502020204030204" pitchFamily="34" charset="0"/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01F58-05F3-0C46-83B0-449735F46BB1}"/>
              </a:ext>
            </a:extLst>
          </p:cNvPr>
          <p:cNvSpPr txBox="1"/>
          <p:nvPr/>
        </p:nvSpPr>
        <p:spPr>
          <a:xfrm>
            <a:off x="2790890" y="3208029"/>
            <a:ext cx="1075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ingle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EE7E9-EE63-ED47-9257-DE887AB50CE2}"/>
              </a:ext>
            </a:extLst>
          </p:cNvPr>
          <p:cNvSpPr txBox="1"/>
          <p:nvPr/>
        </p:nvSpPr>
        <p:spPr>
          <a:xfrm>
            <a:off x="4459699" y="3203505"/>
            <a:ext cx="1060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etter</a:t>
            </a:r>
            <a:endParaRPr lang="en-US" sz="4400" dirty="0">
              <a:solidFill>
                <a:srgbClr val="00B0F0"/>
              </a:solidFill>
              <a:latin typeface="DIN Condensed" pitchFamily="2" charset="0"/>
              <a:cs typeface="Forte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10D1C4-76F4-9D40-A7F2-5DDCF506BA76}"/>
              </a:ext>
            </a:extLst>
          </p:cNvPr>
          <p:cNvSpPr txBox="1"/>
          <p:nvPr/>
        </p:nvSpPr>
        <p:spPr>
          <a:xfrm>
            <a:off x="6046572" y="3174268"/>
            <a:ext cx="1714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omputer</a:t>
            </a:r>
            <a:endParaRPr lang="en-US" sz="4400" dirty="0">
              <a:solidFill>
                <a:srgbClr val="00B0F0"/>
              </a:solidFill>
              <a:latin typeface="DIN Condensed" pitchFamily="2" charset="0"/>
              <a:cs typeface="Forte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A1AC2-6D14-964F-9D77-9C35F2543F16}"/>
              </a:ext>
            </a:extLst>
          </p:cNvPr>
          <p:cNvSpPr/>
          <p:nvPr/>
        </p:nvSpPr>
        <p:spPr>
          <a:xfrm>
            <a:off x="7810553" y="2767270"/>
            <a:ext cx="5645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DIN Condensed" pitchFamily="2" charset="0"/>
                <a:cs typeface="Forte" panose="020F0502020204030204" pitchFamily="34" charset="0"/>
              </a:rPr>
              <a:t>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157FC-ADEE-C149-98E8-E03ACC320735}"/>
              </a:ext>
            </a:extLst>
          </p:cNvPr>
          <p:cNvSpPr txBox="1"/>
          <p:nvPr/>
        </p:nvSpPr>
        <p:spPr>
          <a:xfrm>
            <a:off x="8200953" y="3174267"/>
            <a:ext cx="2027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anguage</a:t>
            </a:r>
            <a:endParaRPr lang="en-US" sz="4400" dirty="0">
              <a:solidFill>
                <a:srgbClr val="00B0F0"/>
              </a:solidFill>
              <a:latin typeface="DIN Condensed" pitchFamily="2" charset="0"/>
              <a:cs typeface="Forte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46ED66-8404-1F44-8835-4AE694C12F1F}"/>
              </a:ext>
            </a:extLst>
          </p:cNvPr>
          <p:cNvSpPr/>
          <p:nvPr/>
        </p:nvSpPr>
        <p:spPr>
          <a:xfrm>
            <a:off x="7860182" y="4341453"/>
            <a:ext cx="1776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chemeClr val="bg2">
                    <a:lumMod val="90000"/>
                  </a:schemeClr>
                </a:solidFill>
                <a:latin typeface="DIN Condensed" pitchFamily="2" charset="0"/>
                <a:cs typeface="Forte" panose="020F0502020204030204" pitchFamily="34" charset="0"/>
              </a:rPr>
              <a:t>By : Felipe Frid Buniac</a:t>
            </a:r>
          </a:p>
        </p:txBody>
      </p:sp>
    </p:spTree>
    <p:extLst>
      <p:ext uri="{BB962C8B-B14F-4D97-AF65-F5344CB8AC3E}">
        <p14:creationId xmlns:p14="http://schemas.microsoft.com/office/powerpoint/2010/main" val="1948411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E6A94F-38D7-3240-9355-03E33B09260A}"/>
              </a:ext>
            </a:extLst>
          </p:cNvPr>
          <p:cNvSpPr txBox="1"/>
          <p:nvPr/>
        </p:nvSpPr>
        <p:spPr>
          <a:xfrm>
            <a:off x="2359601" y="2767273"/>
            <a:ext cx="339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DIN Condensed" pitchFamily="2" charset="0"/>
                <a:cs typeface="Forte" panose="020F0502020204030204" pitchFamily="34" charset="0"/>
              </a:rPr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EE0AFC-D92D-CE4D-96D8-9175585DCABF}"/>
              </a:ext>
            </a:extLst>
          </p:cNvPr>
          <p:cNvSpPr/>
          <p:nvPr/>
        </p:nvSpPr>
        <p:spPr>
          <a:xfrm>
            <a:off x="4049581" y="2767272"/>
            <a:ext cx="5645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DIN Condensed" pitchFamily="2" charset="0"/>
                <a:cs typeface="Forte" panose="020F0502020204030204" pitchFamily="34" charset="0"/>
              </a:rPr>
              <a:t>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15AA4F-42FD-D34C-887C-05CB20CBC262}"/>
              </a:ext>
            </a:extLst>
          </p:cNvPr>
          <p:cNvSpPr/>
          <p:nvPr/>
        </p:nvSpPr>
        <p:spPr>
          <a:xfrm>
            <a:off x="5619101" y="2767270"/>
            <a:ext cx="60144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DIN Condensed" pitchFamily="2" charset="0"/>
                <a:cs typeface="Forte" panose="020F0502020204030204" pitchFamily="34" charset="0"/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01F58-05F3-0C46-83B0-449735F46BB1}"/>
              </a:ext>
            </a:extLst>
          </p:cNvPr>
          <p:cNvSpPr txBox="1"/>
          <p:nvPr/>
        </p:nvSpPr>
        <p:spPr>
          <a:xfrm>
            <a:off x="2790890" y="3208029"/>
            <a:ext cx="1075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ingle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EE7E9-EE63-ED47-9257-DE887AB50CE2}"/>
              </a:ext>
            </a:extLst>
          </p:cNvPr>
          <p:cNvSpPr txBox="1"/>
          <p:nvPr/>
        </p:nvSpPr>
        <p:spPr>
          <a:xfrm>
            <a:off x="4459699" y="3203505"/>
            <a:ext cx="1060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etter</a:t>
            </a:r>
            <a:endParaRPr lang="en-US" sz="4400" dirty="0">
              <a:solidFill>
                <a:srgbClr val="00B0F0"/>
              </a:solidFill>
              <a:latin typeface="DIN Condensed" pitchFamily="2" charset="0"/>
              <a:cs typeface="Forte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10D1C4-76F4-9D40-A7F2-5DDCF506BA76}"/>
              </a:ext>
            </a:extLst>
          </p:cNvPr>
          <p:cNvSpPr txBox="1"/>
          <p:nvPr/>
        </p:nvSpPr>
        <p:spPr>
          <a:xfrm>
            <a:off x="6046572" y="3174268"/>
            <a:ext cx="1714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omputer</a:t>
            </a:r>
            <a:endParaRPr lang="en-US" sz="4400" dirty="0">
              <a:solidFill>
                <a:srgbClr val="00B0F0"/>
              </a:solidFill>
              <a:latin typeface="DIN Condensed" pitchFamily="2" charset="0"/>
              <a:cs typeface="Forte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A1AC2-6D14-964F-9D77-9C35F2543F16}"/>
              </a:ext>
            </a:extLst>
          </p:cNvPr>
          <p:cNvSpPr/>
          <p:nvPr/>
        </p:nvSpPr>
        <p:spPr>
          <a:xfrm>
            <a:off x="7810553" y="2767270"/>
            <a:ext cx="5645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DIN Condensed" pitchFamily="2" charset="0"/>
                <a:cs typeface="Forte" panose="020F0502020204030204" pitchFamily="34" charset="0"/>
              </a:rPr>
              <a:t>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157FC-ADEE-C149-98E8-E03ACC320735}"/>
              </a:ext>
            </a:extLst>
          </p:cNvPr>
          <p:cNvSpPr txBox="1"/>
          <p:nvPr/>
        </p:nvSpPr>
        <p:spPr>
          <a:xfrm>
            <a:off x="8200953" y="3174267"/>
            <a:ext cx="2027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anguage</a:t>
            </a:r>
            <a:endParaRPr lang="en-US" sz="4400" dirty="0">
              <a:solidFill>
                <a:srgbClr val="00B0F0"/>
              </a:solidFill>
              <a:latin typeface="DIN Condensed" pitchFamily="2" charset="0"/>
              <a:cs typeface="Forte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779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E6A94F-38D7-3240-9355-03E33B09260A}"/>
              </a:ext>
            </a:extLst>
          </p:cNvPr>
          <p:cNvSpPr txBox="1"/>
          <p:nvPr/>
        </p:nvSpPr>
        <p:spPr>
          <a:xfrm>
            <a:off x="2161402" y="1778732"/>
            <a:ext cx="339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DIN Condensed" pitchFamily="2" charset="0"/>
                <a:cs typeface="Forte" panose="020F0502020204030204" pitchFamily="34" charset="0"/>
              </a:rPr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EE0AFC-D92D-CE4D-96D8-9175585DCABF}"/>
              </a:ext>
            </a:extLst>
          </p:cNvPr>
          <p:cNvSpPr/>
          <p:nvPr/>
        </p:nvSpPr>
        <p:spPr>
          <a:xfrm>
            <a:off x="3851382" y="1778731"/>
            <a:ext cx="5645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DIN Condensed" pitchFamily="2" charset="0"/>
                <a:cs typeface="Forte" panose="020F0502020204030204" pitchFamily="34" charset="0"/>
              </a:rPr>
              <a:t>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15AA4F-42FD-D34C-887C-05CB20CBC262}"/>
              </a:ext>
            </a:extLst>
          </p:cNvPr>
          <p:cNvSpPr/>
          <p:nvPr/>
        </p:nvSpPr>
        <p:spPr>
          <a:xfrm>
            <a:off x="5420902" y="1778729"/>
            <a:ext cx="60144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DIN Condensed" pitchFamily="2" charset="0"/>
                <a:cs typeface="Forte" panose="020F0502020204030204" pitchFamily="34" charset="0"/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01F58-05F3-0C46-83B0-449735F46BB1}"/>
              </a:ext>
            </a:extLst>
          </p:cNvPr>
          <p:cNvSpPr txBox="1"/>
          <p:nvPr/>
        </p:nvSpPr>
        <p:spPr>
          <a:xfrm>
            <a:off x="2592691" y="2219488"/>
            <a:ext cx="1075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ingle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EE7E9-EE63-ED47-9257-DE887AB50CE2}"/>
              </a:ext>
            </a:extLst>
          </p:cNvPr>
          <p:cNvSpPr txBox="1"/>
          <p:nvPr/>
        </p:nvSpPr>
        <p:spPr>
          <a:xfrm>
            <a:off x="4261500" y="2214964"/>
            <a:ext cx="1060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etter</a:t>
            </a:r>
            <a:endParaRPr lang="en-US" sz="4400" dirty="0">
              <a:solidFill>
                <a:srgbClr val="00B0F0"/>
              </a:solidFill>
              <a:latin typeface="DIN Condensed" pitchFamily="2" charset="0"/>
              <a:cs typeface="Forte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10D1C4-76F4-9D40-A7F2-5DDCF506BA76}"/>
              </a:ext>
            </a:extLst>
          </p:cNvPr>
          <p:cNvSpPr txBox="1"/>
          <p:nvPr/>
        </p:nvSpPr>
        <p:spPr>
          <a:xfrm>
            <a:off x="5848373" y="2185727"/>
            <a:ext cx="1714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omputer</a:t>
            </a:r>
            <a:endParaRPr lang="en-US" sz="4400" dirty="0">
              <a:solidFill>
                <a:srgbClr val="00B0F0"/>
              </a:solidFill>
              <a:latin typeface="DIN Condensed" pitchFamily="2" charset="0"/>
              <a:cs typeface="Forte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A1AC2-6D14-964F-9D77-9C35F2543F16}"/>
              </a:ext>
            </a:extLst>
          </p:cNvPr>
          <p:cNvSpPr/>
          <p:nvPr/>
        </p:nvSpPr>
        <p:spPr>
          <a:xfrm>
            <a:off x="7612354" y="1778729"/>
            <a:ext cx="5645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DIN Condensed" pitchFamily="2" charset="0"/>
                <a:cs typeface="Forte" panose="020F0502020204030204" pitchFamily="34" charset="0"/>
              </a:rPr>
              <a:t>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157FC-ADEE-C149-98E8-E03ACC320735}"/>
              </a:ext>
            </a:extLst>
          </p:cNvPr>
          <p:cNvSpPr txBox="1"/>
          <p:nvPr/>
        </p:nvSpPr>
        <p:spPr>
          <a:xfrm>
            <a:off x="8002754" y="2185726"/>
            <a:ext cx="2027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anguage</a:t>
            </a:r>
            <a:endParaRPr lang="en-US" sz="4400" dirty="0">
              <a:solidFill>
                <a:srgbClr val="00B0F0"/>
              </a:solidFill>
              <a:latin typeface="DIN Condensed" pitchFamily="2" charset="0"/>
              <a:cs typeface="Forte" panose="020F050202020403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F2C4B0-B256-7741-9604-3026E423F41E}"/>
              </a:ext>
            </a:extLst>
          </p:cNvPr>
          <p:cNvGrpSpPr/>
          <p:nvPr/>
        </p:nvGrpSpPr>
        <p:grpSpPr>
          <a:xfrm>
            <a:off x="4912288" y="3902833"/>
            <a:ext cx="582141" cy="558534"/>
            <a:chOff x="4847741" y="2767280"/>
            <a:chExt cx="1955491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407A4D-3BB7-7244-9383-4B180ADCA6B6}"/>
                </a:ext>
              </a:extLst>
            </p:cNvPr>
            <p:cNvSpPr txBox="1"/>
            <p:nvPr/>
          </p:nvSpPr>
          <p:spPr>
            <a:xfrm>
              <a:off x="4847741" y="2767280"/>
              <a:ext cx="339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BA0E6EB-381A-C248-AEDC-981FCCFFA49A}"/>
                </a:ext>
              </a:extLst>
            </p:cNvPr>
            <p:cNvSpPr/>
            <p:nvPr/>
          </p:nvSpPr>
          <p:spPr>
            <a:xfrm>
              <a:off x="5443008" y="2767280"/>
              <a:ext cx="2984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03B8A9-2B20-4648-8F55-9481E45AAFAA}"/>
                </a:ext>
              </a:extLst>
            </p:cNvPr>
            <p:cNvSpPr/>
            <p:nvPr/>
          </p:nvSpPr>
          <p:spPr>
            <a:xfrm>
              <a:off x="5955446" y="2767280"/>
              <a:ext cx="3097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F395A26-0D11-C24C-B1B4-23682F6BB465}"/>
                </a:ext>
              </a:extLst>
            </p:cNvPr>
            <p:cNvSpPr/>
            <p:nvPr/>
          </p:nvSpPr>
          <p:spPr>
            <a:xfrm>
              <a:off x="6504752" y="2767280"/>
              <a:ext cx="2984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L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EB5EC94-AC2B-FA4F-82B6-714FAA786C2D}"/>
              </a:ext>
            </a:extLst>
          </p:cNvPr>
          <p:cNvSpPr txBox="1"/>
          <p:nvPr/>
        </p:nvSpPr>
        <p:spPr>
          <a:xfrm>
            <a:off x="4415960" y="3902833"/>
            <a:ext cx="582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DIN Condensed" pitchFamily="2" charset="0"/>
                <a:cs typeface="Forte" panose="020F0502020204030204" pitchFamily="34" charset="0"/>
              </a:rPr>
              <a:t>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7F5084-7B80-854C-8F41-782A523908A8}"/>
              </a:ext>
            </a:extLst>
          </p:cNvPr>
          <p:cNvSpPr txBox="1"/>
          <p:nvPr/>
        </p:nvSpPr>
        <p:spPr>
          <a:xfrm>
            <a:off x="5529135" y="3902833"/>
            <a:ext cx="312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DIN Condensed" pitchFamily="2" charset="0"/>
                <a:cs typeface="Forte" panose="020F0502020204030204" pitchFamily="34" charset="0"/>
              </a:rPr>
              <a:t>and start coding faster!</a:t>
            </a:r>
          </a:p>
        </p:txBody>
      </p:sp>
    </p:spTree>
    <p:extLst>
      <p:ext uri="{BB962C8B-B14F-4D97-AF65-F5344CB8AC3E}">
        <p14:creationId xmlns:p14="http://schemas.microsoft.com/office/powerpoint/2010/main" val="2287248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0401F58-05F3-0C46-83B0-449735F46BB1}"/>
              </a:ext>
            </a:extLst>
          </p:cNvPr>
          <p:cNvSpPr txBox="1"/>
          <p:nvPr/>
        </p:nvSpPr>
        <p:spPr>
          <a:xfrm>
            <a:off x="1814383" y="2659559"/>
            <a:ext cx="8563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No more reserved words! Only reserved letters.</a:t>
            </a:r>
          </a:p>
        </p:txBody>
      </p:sp>
    </p:spTree>
    <p:extLst>
      <p:ext uri="{BB962C8B-B14F-4D97-AF65-F5344CB8AC3E}">
        <p14:creationId xmlns:p14="http://schemas.microsoft.com/office/powerpoint/2010/main" val="776684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8357794-004F-9549-B703-746A03731D32}"/>
              </a:ext>
            </a:extLst>
          </p:cNvPr>
          <p:cNvGrpSpPr/>
          <p:nvPr/>
        </p:nvGrpSpPr>
        <p:grpSpPr>
          <a:xfrm>
            <a:off x="11527215" y="6487297"/>
            <a:ext cx="532979" cy="333632"/>
            <a:chOff x="4847741" y="2767280"/>
            <a:chExt cx="1955491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BBB97B-91C5-2D43-AB4D-E7D14B20108B}"/>
                </a:ext>
              </a:extLst>
            </p:cNvPr>
            <p:cNvSpPr txBox="1"/>
            <p:nvPr/>
          </p:nvSpPr>
          <p:spPr>
            <a:xfrm>
              <a:off x="4847741" y="2767280"/>
              <a:ext cx="339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F9EC34-4C60-5C45-95B7-DBFE27D91430}"/>
                </a:ext>
              </a:extLst>
            </p:cNvPr>
            <p:cNvSpPr/>
            <p:nvPr/>
          </p:nvSpPr>
          <p:spPr>
            <a:xfrm>
              <a:off x="5443008" y="2767280"/>
              <a:ext cx="2984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9D5BA1-7DE1-D54B-80AA-4D973D73FD0A}"/>
                </a:ext>
              </a:extLst>
            </p:cNvPr>
            <p:cNvSpPr/>
            <p:nvPr/>
          </p:nvSpPr>
          <p:spPr>
            <a:xfrm>
              <a:off x="5955446" y="2767280"/>
              <a:ext cx="3097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5CCF6A7-88F9-F646-AD40-52FC946573D3}"/>
                </a:ext>
              </a:extLst>
            </p:cNvPr>
            <p:cNvSpPr/>
            <p:nvPr/>
          </p:nvSpPr>
          <p:spPr>
            <a:xfrm>
              <a:off x="6504752" y="2767280"/>
              <a:ext cx="2984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L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F1D1814-7081-6747-95F2-F80A72EC5E22}"/>
              </a:ext>
            </a:extLst>
          </p:cNvPr>
          <p:cNvSpPr txBox="1"/>
          <p:nvPr/>
        </p:nvSpPr>
        <p:spPr>
          <a:xfrm>
            <a:off x="5273550" y="0"/>
            <a:ext cx="164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DIN Condensed" pitchFamily="2" charset="0"/>
                <a:cs typeface="Forte" panose="020F0502020204030204" pitchFamily="34" charset="0"/>
              </a:rPr>
              <a:t>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A2618-8767-1D48-B010-F8C665BADC9F}"/>
              </a:ext>
            </a:extLst>
          </p:cNvPr>
          <p:cNvSpPr txBox="1"/>
          <p:nvPr/>
        </p:nvSpPr>
        <p:spPr>
          <a:xfrm>
            <a:off x="436377" y="1331198"/>
            <a:ext cx="2584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Variables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181853-8D21-AE4D-8F7A-42C2D5ECF8E1}"/>
              </a:ext>
            </a:extLst>
          </p:cNvPr>
          <p:cNvSpPr txBox="1"/>
          <p:nvPr/>
        </p:nvSpPr>
        <p:spPr>
          <a:xfrm>
            <a:off x="4575890" y="1331198"/>
            <a:ext cx="2498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Functions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8D2D65-18C3-2D4E-9FC3-EA112C8ACF51}"/>
              </a:ext>
            </a:extLst>
          </p:cNvPr>
          <p:cNvSpPr txBox="1"/>
          <p:nvPr/>
        </p:nvSpPr>
        <p:spPr>
          <a:xfrm>
            <a:off x="9317436" y="1331198"/>
            <a:ext cx="2152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Loops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2525DF-F08B-6F4B-94E7-840FB29C1C75}"/>
              </a:ext>
            </a:extLst>
          </p:cNvPr>
          <p:cNvSpPr txBox="1"/>
          <p:nvPr/>
        </p:nvSpPr>
        <p:spPr>
          <a:xfrm>
            <a:off x="433547" y="3004323"/>
            <a:ext cx="2689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Statements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218FAB-3A10-F248-8222-A5995C966CB3}"/>
              </a:ext>
            </a:extLst>
          </p:cNvPr>
          <p:cNvSpPr txBox="1"/>
          <p:nvPr/>
        </p:nvSpPr>
        <p:spPr>
          <a:xfrm>
            <a:off x="4575890" y="3004322"/>
            <a:ext cx="2498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Break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E64873-580A-0640-9462-B2C697396B76}"/>
              </a:ext>
            </a:extLst>
          </p:cNvPr>
          <p:cNvSpPr txBox="1"/>
          <p:nvPr/>
        </p:nvSpPr>
        <p:spPr>
          <a:xfrm>
            <a:off x="7531605" y="3044408"/>
            <a:ext cx="5723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Compound Operators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03435A-2CB4-3D49-9475-3A3BA2A8A823}"/>
              </a:ext>
            </a:extLst>
          </p:cNvPr>
          <p:cNvSpPr txBox="1"/>
          <p:nvPr/>
        </p:nvSpPr>
        <p:spPr>
          <a:xfrm>
            <a:off x="1716415" y="4765852"/>
            <a:ext cx="9056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Booleans,  </a:t>
            </a:r>
            <a:r>
              <a:rPr lang="en-US" sz="4400" dirty="0" err="1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Relationals</a:t>
            </a:r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 , Arithmetic,  Unary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535397-4E58-0B4D-BF4A-318895B80198}"/>
              </a:ext>
            </a:extLst>
          </p:cNvPr>
          <p:cNvSpPr txBox="1"/>
          <p:nvPr/>
        </p:nvSpPr>
        <p:spPr>
          <a:xfrm>
            <a:off x="1422648" y="2066656"/>
            <a:ext cx="71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DIN Condensed" pitchFamily="2" charset="0"/>
                <a:cs typeface="Forte" panose="020F0502020204030204" pitchFamily="34" charset="0"/>
              </a:rPr>
              <a:t>X=1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31F89C-18FC-7142-83B7-A49543271F35}"/>
              </a:ext>
            </a:extLst>
          </p:cNvPr>
          <p:cNvSpPr txBox="1"/>
          <p:nvPr/>
        </p:nvSpPr>
        <p:spPr>
          <a:xfrm>
            <a:off x="1228168" y="3773763"/>
            <a:ext cx="1894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DIN Condensed" pitchFamily="2" charset="0"/>
                <a:cs typeface="Forte" panose="020F0502020204030204" pitchFamily="34" charset="0"/>
              </a:rPr>
              <a:t>If, else, else if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F3E18C-0056-AC42-9D6E-370A4958569E}"/>
              </a:ext>
            </a:extLst>
          </p:cNvPr>
          <p:cNvSpPr txBox="1"/>
          <p:nvPr/>
        </p:nvSpPr>
        <p:spPr>
          <a:xfrm>
            <a:off x="9963835" y="2141329"/>
            <a:ext cx="1194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DIN Condensed" pitchFamily="2" charset="0"/>
                <a:cs typeface="Forte" panose="020F0502020204030204" pitchFamily="34" charset="0"/>
              </a:rPr>
              <a:t>For, While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95690F-FE87-9F47-B7D6-CE92857F43D6}"/>
              </a:ext>
            </a:extLst>
          </p:cNvPr>
          <p:cNvSpPr txBox="1"/>
          <p:nvPr/>
        </p:nvSpPr>
        <p:spPr>
          <a:xfrm>
            <a:off x="2073815" y="5526802"/>
            <a:ext cx="1894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DIN Condensed" pitchFamily="2" charset="0"/>
                <a:cs typeface="Forte" panose="020F0502020204030204" pitchFamily="34" charset="0"/>
              </a:rPr>
              <a:t>~, ^ ,|, &amp;</a:t>
            </a:r>
          </a:p>
          <a:p>
            <a:pPr algn="ctr"/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DIN Condensed" pitchFamily="2" charset="0"/>
                <a:cs typeface="Forte" panose="020F0502020204030204" pitchFamily="34" charset="0"/>
              </a:rPr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937992-AA97-8D47-B35D-80015C3B6080}"/>
              </a:ext>
            </a:extLst>
          </p:cNvPr>
          <p:cNvSpPr txBox="1"/>
          <p:nvPr/>
        </p:nvSpPr>
        <p:spPr>
          <a:xfrm>
            <a:off x="4114800" y="5535293"/>
            <a:ext cx="1894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DIN Condensed" pitchFamily="2" charset="0"/>
                <a:cs typeface="Forte" panose="020F0502020204030204" pitchFamily="34" charset="0"/>
              </a:rPr>
              <a:t>&gt;, &lt;,  ==, !=    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06952D-9A33-2243-90BE-C64C3A895F30}"/>
              </a:ext>
            </a:extLst>
          </p:cNvPr>
          <p:cNvSpPr txBox="1"/>
          <p:nvPr/>
        </p:nvSpPr>
        <p:spPr>
          <a:xfrm>
            <a:off x="6496340" y="5538625"/>
            <a:ext cx="1894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DIN Condensed" pitchFamily="2" charset="0"/>
                <a:cs typeface="Forte" panose="020F0502020204030204" pitchFamily="34" charset="0"/>
              </a:rPr>
              <a:t>+, - ,*,** </a:t>
            </a:r>
          </a:p>
          <a:p>
            <a:pPr algn="ctr"/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DIN Condensed" pitchFamily="2" charset="0"/>
                <a:cs typeface="Forte" panose="020F0502020204030204" pitchFamily="34" charset="0"/>
              </a:rPr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72A40A-0961-1546-B243-C829BAE36371}"/>
              </a:ext>
            </a:extLst>
          </p:cNvPr>
          <p:cNvSpPr txBox="1"/>
          <p:nvPr/>
        </p:nvSpPr>
        <p:spPr>
          <a:xfrm>
            <a:off x="8370084" y="5526801"/>
            <a:ext cx="1894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DIN Condensed" pitchFamily="2" charset="0"/>
                <a:cs typeface="Forte" panose="020F0502020204030204" pitchFamily="34" charset="0"/>
              </a:rPr>
              <a:t>+, -,  ˜, N</a:t>
            </a:r>
          </a:p>
          <a:p>
            <a:pPr algn="ctr"/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DIN Condensed" pitchFamily="2" charset="0"/>
                <a:cs typeface="Forte" panose="020F0502020204030204" pitchFamily="34" charset="0"/>
              </a:rPr>
              <a:t>    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71DE66-AD21-6341-8C8C-4AC5BD757349}"/>
              </a:ext>
            </a:extLst>
          </p:cNvPr>
          <p:cNvSpPr txBox="1"/>
          <p:nvPr/>
        </p:nvSpPr>
        <p:spPr>
          <a:xfrm>
            <a:off x="9069131" y="3769636"/>
            <a:ext cx="1894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DIN Condensed" pitchFamily="2" charset="0"/>
                <a:cs typeface="Forte" panose="020F0502020204030204" pitchFamily="34" charset="0"/>
              </a:rPr>
              <a:t>+=, -=, *=</a:t>
            </a:r>
          </a:p>
        </p:txBody>
      </p:sp>
    </p:spTree>
    <p:extLst>
      <p:ext uri="{BB962C8B-B14F-4D97-AF65-F5344CB8AC3E}">
        <p14:creationId xmlns:p14="http://schemas.microsoft.com/office/powerpoint/2010/main" val="2237027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8357794-004F-9549-B703-746A03731D32}"/>
              </a:ext>
            </a:extLst>
          </p:cNvPr>
          <p:cNvGrpSpPr/>
          <p:nvPr/>
        </p:nvGrpSpPr>
        <p:grpSpPr>
          <a:xfrm>
            <a:off x="11527215" y="6487297"/>
            <a:ext cx="532979" cy="333632"/>
            <a:chOff x="4847741" y="2767280"/>
            <a:chExt cx="1955491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BBB97B-91C5-2D43-AB4D-E7D14B20108B}"/>
                </a:ext>
              </a:extLst>
            </p:cNvPr>
            <p:cNvSpPr txBox="1"/>
            <p:nvPr/>
          </p:nvSpPr>
          <p:spPr>
            <a:xfrm>
              <a:off x="4847741" y="2767280"/>
              <a:ext cx="339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F9EC34-4C60-5C45-95B7-DBFE27D91430}"/>
                </a:ext>
              </a:extLst>
            </p:cNvPr>
            <p:cNvSpPr/>
            <p:nvPr/>
          </p:nvSpPr>
          <p:spPr>
            <a:xfrm>
              <a:off x="5443008" y="2767280"/>
              <a:ext cx="2984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9D5BA1-7DE1-D54B-80AA-4D973D73FD0A}"/>
                </a:ext>
              </a:extLst>
            </p:cNvPr>
            <p:cNvSpPr/>
            <p:nvPr/>
          </p:nvSpPr>
          <p:spPr>
            <a:xfrm>
              <a:off x="5955446" y="2767280"/>
              <a:ext cx="3097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5CCF6A7-88F9-F646-AD40-52FC946573D3}"/>
                </a:ext>
              </a:extLst>
            </p:cNvPr>
            <p:cNvSpPr/>
            <p:nvPr/>
          </p:nvSpPr>
          <p:spPr>
            <a:xfrm>
              <a:off x="6504752" y="2767280"/>
              <a:ext cx="2984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5479FF8-B179-E343-B74C-F38954CFAEE1}"/>
              </a:ext>
            </a:extLst>
          </p:cNvPr>
          <p:cNvSpPr txBox="1"/>
          <p:nvPr/>
        </p:nvSpPr>
        <p:spPr>
          <a:xfrm>
            <a:off x="5273549" y="0"/>
            <a:ext cx="199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DIN Condensed" pitchFamily="2" charset="0"/>
                <a:cs typeface="Forte" panose="020F0502020204030204" pitchFamily="34" charset="0"/>
              </a:rPr>
              <a:t>Data Types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011708-B5A0-BC43-8E82-F301C4EA6994}"/>
              </a:ext>
            </a:extLst>
          </p:cNvPr>
          <p:cNvSpPr/>
          <p:nvPr/>
        </p:nvSpPr>
        <p:spPr>
          <a:xfrm>
            <a:off x="6470822" y="682092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Integer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Float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Boolean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BEF898-82E7-1E47-A48A-EEBC76B3F00B}"/>
              </a:ext>
            </a:extLst>
          </p:cNvPr>
          <p:cNvSpPr txBox="1"/>
          <p:nvPr/>
        </p:nvSpPr>
        <p:spPr>
          <a:xfrm>
            <a:off x="1554724" y="2628667"/>
            <a:ext cx="2152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Integer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959F5-950F-0944-A745-238F203E6C54}"/>
              </a:ext>
            </a:extLst>
          </p:cNvPr>
          <p:cNvSpPr txBox="1"/>
          <p:nvPr/>
        </p:nvSpPr>
        <p:spPr>
          <a:xfrm>
            <a:off x="3674074" y="2628666"/>
            <a:ext cx="2152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Float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7FD2C-1B6E-7D4B-BBD7-670F69D1150E}"/>
              </a:ext>
            </a:extLst>
          </p:cNvPr>
          <p:cNvSpPr txBox="1"/>
          <p:nvPr/>
        </p:nvSpPr>
        <p:spPr>
          <a:xfrm>
            <a:off x="5793424" y="2628665"/>
            <a:ext cx="2152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FB044-7A74-7249-8F96-A9FA9750C71B}"/>
              </a:ext>
            </a:extLst>
          </p:cNvPr>
          <p:cNvSpPr txBox="1"/>
          <p:nvPr/>
        </p:nvSpPr>
        <p:spPr>
          <a:xfrm>
            <a:off x="7912774" y="2628664"/>
            <a:ext cx="2152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4096804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8357794-004F-9549-B703-746A03731D32}"/>
              </a:ext>
            </a:extLst>
          </p:cNvPr>
          <p:cNvGrpSpPr/>
          <p:nvPr/>
        </p:nvGrpSpPr>
        <p:grpSpPr>
          <a:xfrm>
            <a:off x="11527215" y="6487297"/>
            <a:ext cx="532979" cy="333632"/>
            <a:chOff x="4847741" y="2767280"/>
            <a:chExt cx="1955491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BBB97B-91C5-2D43-AB4D-E7D14B20108B}"/>
                </a:ext>
              </a:extLst>
            </p:cNvPr>
            <p:cNvSpPr txBox="1"/>
            <p:nvPr/>
          </p:nvSpPr>
          <p:spPr>
            <a:xfrm>
              <a:off x="4847741" y="2767280"/>
              <a:ext cx="339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F9EC34-4C60-5C45-95B7-DBFE27D91430}"/>
                </a:ext>
              </a:extLst>
            </p:cNvPr>
            <p:cNvSpPr/>
            <p:nvPr/>
          </p:nvSpPr>
          <p:spPr>
            <a:xfrm>
              <a:off x="5443008" y="2767280"/>
              <a:ext cx="2984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9D5BA1-7DE1-D54B-80AA-4D973D73FD0A}"/>
                </a:ext>
              </a:extLst>
            </p:cNvPr>
            <p:cNvSpPr/>
            <p:nvPr/>
          </p:nvSpPr>
          <p:spPr>
            <a:xfrm>
              <a:off x="5955446" y="2767280"/>
              <a:ext cx="3097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5CCF6A7-88F9-F646-AD40-52FC946573D3}"/>
                </a:ext>
              </a:extLst>
            </p:cNvPr>
            <p:cNvSpPr/>
            <p:nvPr/>
          </p:nvSpPr>
          <p:spPr>
            <a:xfrm>
              <a:off x="6504752" y="2767280"/>
              <a:ext cx="2984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5479FF8-B179-E343-B74C-F38954CFAEE1}"/>
              </a:ext>
            </a:extLst>
          </p:cNvPr>
          <p:cNvSpPr txBox="1"/>
          <p:nvPr/>
        </p:nvSpPr>
        <p:spPr>
          <a:xfrm>
            <a:off x="5273549" y="0"/>
            <a:ext cx="199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DIN Condensed" pitchFamily="2" charset="0"/>
                <a:cs typeface="Forte" panose="020F0502020204030204" pitchFamily="34" charset="0"/>
              </a:rPr>
              <a:t>Data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BEF898-82E7-1E47-A48A-EEBC76B3F00B}"/>
              </a:ext>
            </a:extLst>
          </p:cNvPr>
          <p:cNvSpPr txBox="1"/>
          <p:nvPr/>
        </p:nvSpPr>
        <p:spPr>
          <a:xfrm>
            <a:off x="1530010" y="2159111"/>
            <a:ext cx="2152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Integer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959F5-950F-0944-A745-238F203E6C54}"/>
              </a:ext>
            </a:extLst>
          </p:cNvPr>
          <p:cNvSpPr txBox="1"/>
          <p:nvPr/>
        </p:nvSpPr>
        <p:spPr>
          <a:xfrm>
            <a:off x="3649360" y="2159110"/>
            <a:ext cx="2152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Float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7FD2C-1B6E-7D4B-BBD7-670F69D1150E}"/>
              </a:ext>
            </a:extLst>
          </p:cNvPr>
          <p:cNvSpPr txBox="1"/>
          <p:nvPr/>
        </p:nvSpPr>
        <p:spPr>
          <a:xfrm>
            <a:off x="5768710" y="2159109"/>
            <a:ext cx="2152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FB044-7A74-7249-8F96-A9FA9750C71B}"/>
              </a:ext>
            </a:extLst>
          </p:cNvPr>
          <p:cNvSpPr txBox="1"/>
          <p:nvPr/>
        </p:nvSpPr>
        <p:spPr>
          <a:xfrm>
            <a:off x="7888060" y="2159108"/>
            <a:ext cx="2152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Boolean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F38DC6-AFF1-BA43-829A-8C8EDC19F628}"/>
              </a:ext>
            </a:extLst>
          </p:cNvPr>
          <p:cNvSpPr txBox="1"/>
          <p:nvPr/>
        </p:nvSpPr>
        <p:spPr>
          <a:xfrm>
            <a:off x="2514431" y="3373395"/>
            <a:ext cx="426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2">
                    <a:lumMod val="90000"/>
                  </a:schemeClr>
                </a:solidFill>
                <a:latin typeface="DIN Condensed" pitchFamily="2" charset="0"/>
                <a:cs typeface="Forte" panose="020F0502020204030204" pitchFamily="34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729ACD-04AD-CE45-8EB4-610D4E3BA0F6}"/>
              </a:ext>
            </a:extLst>
          </p:cNvPr>
          <p:cNvSpPr txBox="1"/>
          <p:nvPr/>
        </p:nvSpPr>
        <p:spPr>
          <a:xfrm>
            <a:off x="4259564" y="3410465"/>
            <a:ext cx="1035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2">
                    <a:lumMod val="90000"/>
                  </a:schemeClr>
                </a:solidFill>
                <a:latin typeface="DIN Condensed" pitchFamily="2" charset="0"/>
                <a:cs typeface="Forte" panose="020F0502020204030204" pitchFamily="34" charset="0"/>
              </a:rPr>
              <a:t>3.14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A9C3EF-8312-A947-BFC7-BF89FEC59A5B}"/>
              </a:ext>
            </a:extLst>
          </p:cNvPr>
          <p:cNvSpPr txBox="1"/>
          <p:nvPr/>
        </p:nvSpPr>
        <p:spPr>
          <a:xfrm>
            <a:off x="6136242" y="3441357"/>
            <a:ext cx="1417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2">
                    <a:lumMod val="90000"/>
                  </a:schemeClr>
                </a:solidFill>
                <a:latin typeface="DIN Condensed" pitchFamily="2" charset="0"/>
                <a:cs typeface="Forte" panose="020F0502020204030204" pitchFamily="34" charset="0"/>
              </a:rPr>
              <a:t>“hello”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9029BC-FD70-4B41-AC51-44E922F1A066}"/>
              </a:ext>
            </a:extLst>
          </p:cNvPr>
          <p:cNvSpPr txBox="1"/>
          <p:nvPr/>
        </p:nvSpPr>
        <p:spPr>
          <a:xfrm>
            <a:off x="8810203" y="3422822"/>
            <a:ext cx="1230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2">
                    <a:lumMod val="90000"/>
                  </a:schemeClr>
                </a:solidFill>
                <a:latin typeface="DIN Condensed" pitchFamily="2" charset="0"/>
                <a:cs typeface="Forte" panose="020F0502020204030204" pitchFamily="34" charset="0"/>
              </a:rPr>
              <a:t>T or F</a:t>
            </a:r>
          </a:p>
        </p:txBody>
      </p:sp>
    </p:spTree>
    <p:extLst>
      <p:ext uri="{BB962C8B-B14F-4D97-AF65-F5344CB8AC3E}">
        <p14:creationId xmlns:p14="http://schemas.microsoft.com/office/powerpoint/2010/main" val="2682099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8357794-004F-9549-B703-746A03731D32}"/>
              </a:ext>
            </a:extLst>
          </p:cNvPr>
          <p:cNvGrpSpPr/>
          <p:nvPr/>
        </p:nvGrpSpPr>
        <p:grpSpPr>
          <a:xfrm>
            <a:off x="11527215" y="6487297"/>
            <a:ext cx="532979" cy="333632"/>
            <a:chOff x="4847741" y="2767280"/>
            <a:chExt cx="1955491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BBB97B-91C5-2D43-AB4D-E7D14B20108B}"/>
                </a:ext>
              </a:extLst>
            </p:cNvPr>
            <p:cNvSpPr txBox="1"/>
            <p:nvPr/>
          </p:nvSpPr>
          <p:spPr>
            <a:xfrm>
              <a:off x="4847741" y="2767280"/>
              <a:ext cx="339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F9EC34-4C60-5C45-95B7-DBFE27D91430}"/>
                </a:ext>
              </a:extLst>
            </p:cNvPr>
            <p:cNvSpPr/>
            <p:nvPr/>
          </p:nvSpPr>
          <p:spPr>
            <a:xfrm>
              <a:off x="5443008" y="2767280"/>
              <a:ext cx="2984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9D5BA1-7DE1-D54B-80AA-4D973D73FD0A}"/>
                </a:ext>
              </a:extLst>
            </p:cNvPr>
            <p:cNvSpPr/>
            <p:nvPr/>
          </p:nvSpPr>
          <p:spPr>
            <a:xfrm>
              <a:off x="5955446" y="2767280"/>
              <a:ext cx="3097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5CCF6A7-88F9-F646-AD40-52FC946573D3}"/>
                </a:ext>
              </a:extLst>
            </p:cNvPr>
            <p:cNvSpPr/>
            <p:nvPr/>
          </p:nvSpPr>
          <p:spPr>
            <a:xfrm>
              <a:off x="6504752" y="2767280"/>
              <a:ext cx="2984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82EEC7C-77AB-1845-BE8D-2476D55745DB}"/>
              </a:ext>
            </a:extLst>
          </p:cNvPr>
          <p:cNvSpPr txBox="1"/>
          <p:nvPr/>
        </p:nvSpPr>
        <p:spPr>
          <a:xfrm>
            <a:off x="5273549" y="0"/>
            <a:ext cx="199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DIN Condensed" pitchFamily="2" charset="0"/>
                <a:cs typeface="Forte" panose="020F0502020204030204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84C84-3810-8F4B-AEBE-E2BF3D969EA1}"/>
              </a:ext>
            </a:extLst>
          </p:cNvPr>
          <p:cNvSpPr txBox="1"/>
          <p:nvPr/>
        </p:nvSpPr>
        <p:spPr>
          <a:xfrm>
            <a:off x="1759442" y="2220895"/>
            <a:ext cx="90204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DIN Condensed" pitchFamily="2" charset="0"/>
                <a:cs typeface="Forte" panose="020F0502020204030204" pitchFamily="34" charset="0"/>
              </a:rPr>
              <a:t>f</a:t>
            </a:r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func_name</a:t>
            </a:r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 (arguments,)</a:t>
            </a:r>
          </a:p>
          <a:p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		{</a:t>
            </a:r>
          </a:p>
          <a:p>
            <a:pPr algn="ctr"/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&lt;statements&gt;</a:t>
            </a:r>
          </a:p>
          <a:p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478211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8357794-004F-9549-B703-746A03731D32}"/>
              </a:ext>
            </a:extLst>
          </p:cNvPr>
          <p:cNvGrpSpPr/>
          <p:nvPr/>
        </p:nvGrpSpPr>
        <p:grpSpPr>
          <a:xfrm>
            <a:off x="11527215" y="6487297"/>
            <a:ext cx="532979" cy="333632"/>
            <a:chOff x="4847741" y="2767280"/>
            <a:chExt cx="1955491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BBB97B-91C5-2D43-AB4D-E7D14B20108B}"/>
                </a:ext>
              </a:extLst>
            </p:cNvPr>
            <p:cNvSpPr txBox="1"/>
            <p:nvPr/>
          </p:nvSpPr>
          <p:spPr>
            <a:xfrm>
              <a:off x="4847741" y="2767280"/>
              <a:ext cx="339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F9EC34-4C60-5C45-95B7-DBFE27D91430}"/>
                </a:ext>
              </a:extLst>
            </p:cNvPr>
            <p:cNvSpPr/>
            <p:nvPr/>
          </p:nvSpPr>
          <p:spPr>
            <a:xfrm>
              <a:off x="5443008" y="2767280"/>
              <a:ext cx="2984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9D5BA1-7DE1-D54B-80AA-4D973D73FD0A}"/>
                </a:ext>
              </a:extLst>
            </p:cNvPr>
            <p:cNvSpPr/>
            <p:nvPr/>
          </p:nvSpPr>
          <p:spPr>
            <a:xfrm>
              <a:off x="5955446" y="2767280"/>
              <a:ext cx="3097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5CCF6A7-88F9-F646-AD40-52FC946573D3}"/>
                </a:ext>
              </a:extLst>
            </p:cNvPr>
            <p:cNvSpPr/>
            <p:nvPr/>
          </p:nvSpPr>
          <p:spPr>
            <a:xfrm>
              <a:off x="6504752" y="2767280"/>
              <a:ext cx="2984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DIN Condensed" pitchFamily="2" charset="0"/>
                  <a:cs typeface="Forte" panose="020F0502020204030204" pitchFamily="34" charset="0"/>
                </a:rPr>
                <a:t>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4F95781-A7F5-9346-80A9-70C6AF982954}"/>
              </a:ext>
            </a:extLst>
          </p:cNvPr>
          <p:cNvSpPr txBox="1"/>
          <p:nvPr/>
        </p:nvSpPr>
        <p:spPr>
          <a:xfrm>
            <a:off x="5273549" y="0"/>
            <a:ext cx="199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DIN Condensed" pitchFamily="2" charset="0"/>
                <a:cs typeface="Forte" panose="020F0502020204030204" pitchFamily="34" charset="0"/>
              </a:rPr>
              <a:t>Loops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21359-BECB-DE4C-AB7A-236797DCFCE7}"/>
              </a:ext>
            </a:extLst>
          </p:cNvPr>
          <p:cNvSpPr txBox="1"/>
          <p:nvPr/>
        </p:nvSpPr>
        <p:spPr>
          <a:xfrm>
            <a:off x="362874" y="2781069"/>
            <a:ext cx="51507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DIN Condensed" pitchFamily="2" charset="0"/>
                <a:cs typeface="Forte" panose="020F0502020204030204" pitchFamily="34" charset="0"/>
              </a:rPr>
              <a:t>F:</a:t>
            </a:r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 &lt;expression&gt;</a:t>
            </a:r>
          </a:p>
          <a:p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	{</a:t>
            </a:r>
          </a:p>
          <a:p>
            <a:pPr algn="ctr"/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&lt;statements&gt;</a:t>
            </a:r>
          </a:p>
          <a:p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	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657628-E8ED-3D46-B617-2E5F611351B2}"/>
              </a:ext>
            </a:extLst>
          </p:cNvPr>
          <p:cNvSpPr/>
          <p:nvPr/>
        </p:nvSpPr>
        <p:spPr>
          <a:xfrm>
            <a:off x="4304964" y="7038551"/>
            <a:ext cx="3582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 : &lt; expression &gt; { &lt; statements &gt;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A81061-5054-E54C-B268-79C90F17AF48}"/>
              </a:ext>
            </a:extLst>
          </p:cNvPr>
          <p:cNvSpPr txBox="1"/>
          <p:nvPr/>
        </p:nvSpPr>
        <p:spPr>
          <a:xfrm>
            <a:off x="6422648" y="2781068"/>
            <a:ext cx="51507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DIN Condensed" pitchFamily="2" charset="0"/>
                <a:cs typeface="Forte" panose="020F0502020204030204" pitchFamily="34" charset="0"/>
              </a:rPr>
              <a:t>W: </a:t>
            </a:r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 &lt;expression&gt;</a:t>
            </a:r>
          </a:p>
          <a:p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	{</a:t>
            </a:r>
          </a:p>
          <a:p>
            <a:pPr algn="ctr"/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&lt;statements&gt;</a:t>
            </a:r>
          </a:p>
          <a:p>
            <a:r>
              <a:rPr lang="en-US" sz="4400" dirty="0">
                <a:solidFill>
                  <a:srgbClr val="00B0F0"/>
                </a:solidFill>
                <a:latin typeface="DIN Condensed" pitchFamily="2" charset="0"/>
                <a:cs typeface="Forte" panose="020F0502020204030204" pitchFamily="34" charset="0"/>
              </a:rPr>
              <a:t>	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A136E-F09C-CD40-BAD0-23917F0C46A9}"/>
              </a:ext>
            </a:extLst>
          </p:cNvPr>
          <p:cNvSpPr txBox="1"/>
          <p:nvPr/>
        </p:nvSpPr>
        <p:spPr>
          <a:xfrm>
            <a:off x="2592578" y="1495168"/>
            <a:ext cx="691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bg2">
                    <a:lumMod val="90000"/>
                  </a:schemeClr>
                </a:solidFill>
                <a:latin typeface="DIN Condensed" pitchFamily="2" charset="0"/>
                <a:cs typeface="Forte" panose="020F0502020204030204" pitchFamily="34" charset="0"/>
              </a:rPr>
              <a:t>for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7BA266-2CAD-7341-BBBC-8305BCFC350F}"/>
              </a:ext>
            </a:extLst>
          </p:cNvPr>
          <p:cNvSpPr txBox="1"/>
          <p:nvPr/>
        </p:nvSpPr>
        <p:spPr>
          <a:xfrm>
            <a:off x="8431335" y="1490885"/>
            <a:ext cx="1133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bg2">
                    <a:lumMod val="90000"/>
                  </a:schemeClr>
                </a:solidFill>
                <a:latin typeface="DIN Condensed" pitchFamily="2" charset="0"/>
                <a:cs typeface="Forte" panose="020F0502020204030204" pitchFamily="34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2054645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309</Words>
  <Application>Microsoft Macintosh PowerPoint</Application>
  <PresentationFormat>Widescreen</PresentationFormat>
  <Paragraphs>175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DIN Condensed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Frid Buniac</dc:creator>
  <cp:lastModifiedBy>Felipe Frid Buniac</cp:lastModifiedBy>
  <cp:revision>10</cp:revision>
  <dcterms:created xsi:type="dcterms:W3CDTF">2018-12-03T21:53:42Z</dcterms:created>
  <dcterms:modified xsi:type="dcterms:W3CDTF">2018-12-04T01:01:56Z</dcterms:modified>
</cp:coreProperties>
</file>