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amserra/data-lake-overvie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https://www.slideshare.net/jamserra/data-lake-overview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https://www.slideshare.net/Dataversity/data-lake-architecture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bd381fcf2_5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bd381fcf2_5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bd381fcf2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bd381fcf2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d381fcf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bd381fcf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b2a4fd5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bb2a4fd5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b2a4fd5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b2a4fd5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b2a4fd5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b2a4fd5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bb2a4fd5d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bb2a4fd5d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bb2a4fd5d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bb2a4fd5d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bb2a4fd5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bb2a4fd5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bd381fcf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bd381fcf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b2a4fd5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b2a4fd5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bb2a4fd5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bb2a4fd5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bd381fcf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bd381fcf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bd381fcf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bd381fcf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b2a4fd5d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bb2a4fd5d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bb2a4fd5d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bb2a4fd5d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b2a4fd5d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b2a4fd5d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c3181b8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c3181b8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bd381fcf2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bd381fcf2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bd381fcf2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bd381fcf2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d381fcf2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d381fcf2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 Yun, Guanlin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Data Lake and Data Warehouse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600" y="1933100"/>
            <a:ext cx="441278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729450" y="4736600"/>
            <a:ext cx="378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https://martinfowler.com/bliki/DataLake.html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Risks to Data Lake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1321350" y="1853850"/>
            <a:ext cx="2304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Benefits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905250" y="2432300"/>
            <a:ext cx="38862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Quickly adaptable to changes.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Offers value from unlimited data types.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Centralization of different content sources.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Flexible access to the data.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634250" y="1853850"/>
            <a:ext cx="2304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Risks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843300" y="2432300"/>
            <a:ext cx="3886200" cy="2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Security and access control.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After some time, Data Lake may lose relevance and momentum.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Sometimes data can be placed into a lake without any oversight.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2220300" y="2571750"/>
            <a:ext cx="4267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Data Lake Architecture </a:t>
            </a:r>
            <a:endParaRPr sz="27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647175" y="1263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get value out of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825" y="1798250"/>
            <a:ext cx="5336351" cy="1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798225" y="3700950"/>
            <a:ext cx="178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Know questions to ask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Build model first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829600" y="3700950"/>
            <a:ext cx="164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Don’t know question to ask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Build model later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2233100" y="4285950"/>
            <a:ext cx="16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What happend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147900" y="4334050"/>
            <a:ext cx="18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What will happen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70125" y="4835700"/>
            <a:ext cx="370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https://www.slideshare.net/jamserra/data-lake-overview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uses “Bottom-Up Approach”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00" y="1783325"/>
            <a:ext cx="6344551" cy="28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2115600" y="4489725"/>
            <a:ext cx="54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Collecting and storing all data, analysing by needs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58375" y="4835700"/>
            <a:ext cx="370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https://www.slideshare.net/jamserra/data-lake-overview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layers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971425" y="2080325"/>
            <a:ext cx="1564200" cy="18099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535625" y="2080325"/>
            <a:ext cx="1564200" cy="18099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099825" y="2080325"/>
            <a:ext cx="1564200" cy="18099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5664025" y="2080325"/>
            <a:ext cx="1564200" cy="18099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7228225" y="2080325"/>
            <a:ext cx="1069800" cy="180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971425" y="2080325"/>
            <a:ext cx="9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Raw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538700" y="2092075"/>
            <a:ext cx="98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Standarlized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4113625" y="2080325"/>
            <a:ext cx="98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5676800" y="2103825"/>
            <a:ext cx="106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7239975" y="2103825"/>
            <a:ext cx="106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Sandbox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987275" y="2914800"/>
            <a:ext cx="9873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Just storage unprocessednot ready to use and not accessable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550450" y="2926550"/>
            <a:ext cx="987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Optional layer, data stored and transform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137125" y="2879525"/>
            <a:ext cx="9873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transformed and orgnized by needs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688550" y="2773750"/>
            <a:ext cx="987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Ready to use, connect to apps or models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7239975" y="2726750"/>
            <a:ext cx="10698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Optional layer,independent for research and analyse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228225" y="3890225"/>
            <a:ext cx="1069800" cy="400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Other source</a:t>
            </a:r>
            <a:endParaRPr sz="1100"/>
          </a:p>
        </p:txBody>
      </p:sp>
      <p:sp>
        <p:nvSpPr>
          <p:cNvPr id="209" name="Google Shape;209;p27"/>
          <p:cNvSpPr txBox="1"/>
          <p:nvPr/>
        </p:nvSpPr>
        <p:spPr>
          <a:xfrm>
            <a:off x="3114600" y="3946200"/>
            <a:ext cx="15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875675" y="3946200"/>
            <a:ext cx="121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storage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5506450" y="3946200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usage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7239975" y="4422500"/>
            <a:ext cx="121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analyze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 File system is the basement of data lake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9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What is DFS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DFS is a file system that distributed on multiple file servers and locations, it allows program to access isolated file from any network or computer.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sp>
        <p:nvSpPr>
          <p:cNvPr id="219" name="Google Shape;219;p28"/>
          <p:cNvSpPr txBox="1"/>
          <p:nvPr/>
        </p:nvSpPr>
        <p:spPr>
          <a:xfrm>
            <a:off x="729450" y="3149875"/>
            <a:ext cx="75954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Advantage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It allows data to be shared  remotely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It improves availability to the file, access time and network effectivity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Provide transparency of data even server fails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Allows multiple user to access or store the data 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606200" y="593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--- Ingestion a New file type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25" y="1908430"/>
            <a:ext cx="408000" cy="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825" y="2367750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225" y="2863800"/>
            <a:ext cx="535199" cy="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025" y="3487043"/>
            <a:ext cx="471600" cy="470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4825" y="4179931"/>
            <a:ext cx="408000" cy="54399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/>
          <p:nvPr/>
        </p:nvSpPr>
        <p:spPr>
          <a:xfrm>
            <a:off x="606200" y="1791050"/>
            <a:ext cx="1185000" cy="31779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1928825" y="3297350"/>
            <a:ext cx="358200" cy="18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2399588" y="1826900"/>
            <a:ext cx="1873800" cy="31305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2801300" y="1390850"/>
            <a:ext cx="11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Lake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1298" y="2009675"/>
            <a:ext cx="574551" cy="7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3435125" y="2161588"/>
            <a:ext cx="57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Raw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2275" y="3399000"/>
            <a:ext cx="1252603" cy="15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3435125" y="3827775"/>
            <a:ext cx="69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Data Science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Sandbox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3192250" y="2920775"/>
            <a:ext cx="183600" cy="716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4385950" y="3297350"/>
            <a:ext cx="358200" cy="18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4831650" y="2571750"/>
            <a:ext cx="1185000" cy="17451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05575" y="2724131"/>
            <a:ext cx="837147" cy="8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4996550" y="3673925"/>
            <a:ext cx="83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Exploratory Analysis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273225" y="1322625"/>
            <a:ext cx="26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Preparatory file storage for multi-structured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6273225" y="2132600"/>
            <a:ext cx="231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Exploratory analysis to determine value of new data 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6273225" y="3158275"/>
            <a:ext cx="218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Affords additional time for long-term planning while accumulating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588425" y="507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lake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25" y="1853850"/>
            <a:ext cx="4208025" cy="20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5030375" y="2258013"/>
            <a:ext cx="3890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Scalable to match demanding analytics workloads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Cost effective data storage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 maintenance cost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622925" y="1328125"/>
            <a:ext cx="51597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1939275" y="1034275"/>
            <a:ext cx="27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lake on cloud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5124400" y="1727725"/>
            <a:ext cx="20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Features: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22925" y="4735250"/>
            <a:ext cx="283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</a:rPr>
              <a:t>https://www.dremio.com/data-lake/azure/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 &amp; Disadvantage of ADLS</a:t>
            </a:r>
            <a:endParaRPr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243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lower than in-demand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up-to -date technology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4960225" y="2078875"/>
            <a:ext cx="3243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complexity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 weakness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63500" y="1124875"/>
            <a:ext cx="4970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Big data structure</a:t>
            </a:r>
            <a:endParaRPr sz="19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b="0"/>
              <a:t>Enterprise data warehouse</a:t>
            </a:r>
            <a:endParaRPr sz="15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4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75" y="1788750"/>
            <a:ext cx="4507850" cy="3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592000" y="1788750"/>
            <a:ext cx="2830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 can not deal with new data(e.g. No space, running out of performing, got some maintenance window…...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 It is difficult to handle data in two different data sets.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71600" y="4804725"/>
            <a:ext cx="314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https://www.youtube.com/watch?v=vtAj35m-vzM&amp;t=1353s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gen data lake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50" y="2062225"/>
            <a:ext cx="461010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1538250" y="3537725"/>
            <a:ext cx="5324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 data lake can be back-up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Reduce data damage or lost in data lake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Separates Hot storage and cold storage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Frequently used data access fast, archived data storaged low cost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010775" y="4799825"/>
            <a:ext cx="420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https://docs.microsoft.com/en-us/azure/storage/blobs/data-lake-storage-introduction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in IoT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to Dashboard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data lake, machine can send formatted, ready to use data to analyst.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Machine to data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data lake, machine do not need local storage to save data itself or device to change data types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Machine to Machine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data lake, machine can collect enough data from data lake when other machine stored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3444000" y="1718275"/>
            <a:ext cx="2256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650" y="115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Big data structure</a:t>
            </a:r>
            <a:endParaRPr sz="19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 b="0"/>
              <a:t>Big Data Repository Plus Enterprise data warehouse</a:t>
            </a:r>
            <a:r>
              <a:rPr lang="en" sz="1500"/>
              <a:t> 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65650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835150" y="2186175"/>
            <a:ext cx="2583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 data hub is temporary, no reporting/analyzing done with the data hub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371600" y="4804725"/>
            <a:ext cx="314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https://www.youtube.com/watch?v=vtAj35m-vzM&amp;t=1353s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650" y="1126650"/>
            <a:ext cx="7688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Big data structure</a:t>
            </a:r>
            <a:endParaRPr sz="2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/>
              <a:t>All-in-one</a:t>
            </a:r>
            <a:endParaRPr sz="1600" b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0850"/>
            <a:ext cx="446130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317650" y="2434175"/>
            <a:ext cx="31005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Big Data repository is total solution, no EDW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Cons: queries are slower, new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for reporting tools, difficulty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data, security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7650" y="1135750"/>
            <a:ext cx="7688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Big data structure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/>
              <a:t>Modern Data warehouse</a:t>
            </a:r>
            <a:endParaRPr sz="1600" b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989701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755625" y="2432625"/>
            <a:ext cx="26628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Supports future data needs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Data harmonized and analyzed in the data lake or moved to EDW for more quality and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371600" y="4804725"/>
            <a:ext cx="314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https://www.youtube.com/watch?v=vtAj35m-vzM&amp;t=1353s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Lake?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620250" y="1853850"/>
            <a:ext cx="25236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8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A storage repository, usually Hadoop, that holds a vast amount of raw data in its native format until it is needed.</a:t>
            </a:r>
            <a:endParaRPr sz="2288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16700"/>
            <a:ext cx="5930151" cy="308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29450" y="4800600"/>
            <a:ext cx="630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https://lingarogroup.com/blog/data-lake-architecture/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Data Lake and Data Warehouse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013" y="1853850"/>
            <a:ext cx="5325980" cy="298484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7735825" y="4690875"/>
            <a:ext cx="98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600"/>
              <a:t>James Serra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Data Lake and Data Warehouse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00" y="1853850"/>
            <a:ext cx="5293594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735825" y="4690875"/>
            <a:ext cx="98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600"/>
              <a:t>James Serra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Data Lake and Data Warehouse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675" y="1853850"/>
            <a:ext cx="536424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7735825" y="4690875"/>
            <a:ext cx="98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600"/>
              <a:t>James Serra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788</Words>
  <Application>Microsoft Macintosh PowerPoint</Application>
  <PresentationFormat>On-screen Show (16:9)</PresentationFormat>
  <Paragraphs>128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Raleway</vt:lpstr>
      <vt:lpstr>Lato</vt:lpstr>
      <vt:lpstr>Arial</vt:lpstr>
      <vt:lpstr>Streamline</vt:lpstr>
      <vt:lpstr>Data Lake</vt:lpstr>
      <vt:lpstr>Big data structure Enterprise data warehouse </vt:lpstr>
      <vt:lpstr>Big data structure Big Data Repository Plus Enterprise data warehouse </vt:lpstr>
      <vt:lpstr>Big data structure All-in-one</vt:lpstr>
      <vt:lpstr>Big data structure Modern Data warehouse</vt:lpstr>
      <vt:lpstr>What is a Data Lake?</vt:lpstr>
      <vt:lpstr>Difference between Data Lake and Data Warehouse</vt:lpstr>
      <vt:lpstr>Difference between Data Lake and Data Warehouse </vt:lpstr>
      <vt:lpstr>Difference between Data Lake and Data Warehouse </vt:lpstr>
      <vt:lpstr>Difference between Data Lake and Data Warehouse </vt:lpstr>
      <vt:lpstr>Benefits and Risks to Data Lake</vt:lpstr>
      <vt:lpstr>Data Lake Architecture </vt:lpstr>
      <vt:lpstr>Two approaches to get value out of data </vt:lpstr>
      <vt:lpstr>Data lake uses “Bottom-Up Approach”</vt:lpstr>
      <vt:lpstr>Data lake layers</vt:lpstr>
      <vt:lpstr>Distribute File system is the basement of data lake</vt:lpstr>
      <vt:lpstr>Use Case --- Ingestion a New file type</vt:lpstr>
      <vt:lpstr>Azure Data lake</vt:lpstr>
      <vt:lpstr>Advantage &amp; Disadvantage of ADLS</vt:lpstr>
      <vt:lpstr>Next gen data lake</vt:lpstr>
      <vt:lpstr>Data lake in IoT</vt:lpstr>
      <vt:lpstr>Thank You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</dc:title>
  <cp:lastModifiedBy>FEI YUN</cp:lastModifiedBy>
  <cp:revision>5</cp:revision>
  <dcterms:modified xsi:type="dcterms:W3CDTF">2021-02-12T17:51:11Z</dcterms:modified>
</cp:coreProperties>
</file>