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26132D-D22F-43E6-B214-56171B522D8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9C81DC2-3ABF-4B08-9177-A658AFBE68F5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69" y="315615"/>
            <a:ext cx="5518066" cy="22685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GAME DEVELOPMENT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69" y="2584174"/>
            <a:ext cx="7102036" cy="5454246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ANGGOTA :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AGHA SYAFRILLA MYZANTINA	(V3920002)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ALEXANDRO GABRIEL PRATAMA	(V3920004)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FEBY VALERINA AMANDA		(V3920023)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INEZ LAURENSYA		(V3920027)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KHOIRUL DIANTORO		(V3920031)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 : TI – D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PSDKU D3 TEKNIK INFORMATIKA MADIUN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SEBLAS MARET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MAP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1</a:t>
            </a:r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LEVEL 2</a:t>
            </a:r>
            <a:endParaRPr lang="en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2965202"/>
            <a:ext cx="3475037" cy="1954708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965202"/>
            <a:ext cx="3475038" cy="195470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MAP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</a:t>
            </a:r>
            <a:endParaRPr lang="en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965202"/>
            <a:ext cx="3475038" cy="195470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LEVEL 4</a:t>
            </a:r>
            <a:endParaRPr lang="en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2965202"/>
            <a:ext cx="3475037" cy="195470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MAP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5</a:t>
            </a:r>
            <a:endParaRPr lang="en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965202"/>
            <a:ext cx="3475038" cy="195470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Implementasi AI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5555" y="2559050"/>
            <a:ext cx="6203950" cy="1040130"/>
          </a:xfrm>
        </p:spPr>
        <p:txBody>
          <a:bodyPr>
            <a:normAutofit lnSpcReduction="20000"/>
          </a:bodyPr>
          <a:p>
            <a:r>
              <a:rPr lang="en-US"/>
              <a:t>Sampai step ini masih belum menggunalan Al. Nantinya  Al akan di implementasikan </a:t>
            </a:r>
            <a:r>
              <a:rPr lang="en-US">
                <a:sym typeface="+mn-ea"/>
              </a:rPr>
              <a:t>untuk mengatur pergerakan monster dengan menggunakan </a:t>
            </a:r>
            <a:r>
              <a:rPr lang="en-US"/>
              <a:t> Algoritma FSM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DAN GAGASAN</a:t>
            </a:r>
            <a:br>
              <a:rPr lang="en-US" dirty="0"/>
            </a:br>
            <a:r>
              <a:rPr lang="en-US" dirty="0"/>
              <a:t>(LATAR BELAKANG)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Game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permianan</a:t>
            </a:r>
            <a:r>
              <a:rPr lang="en-ID" dirty="0"/>
              <a:t> yang </a:t>
            </a:r>
            <a:r>
              <a:rPr lang="en-ID" dirty="0" err="1"/>
              <a:t>dimana</a:t>
            </a:r>
            <a:r>
              <a:rPr lang="en-ID" dirty="0"/>
              <a:t> player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melompat</a:t>
            </a:r>
            <a:r>
              <a:rPr lang="en-ID" dirty="0"/>
              <a:t> dan </a:t>
            </a:r>
            <a:r>
              <a:rPr lang="en-ID" dirty="0" err="1"/>
              <a:t>berlari</a:t>
            </a:r>
            <a:r>
              <a:rPr lang="en-ID" dirty="0"/>
              <a:t>.</a:t>
            </a:r>
            <a:endParaRPr lang="en-US" dirty="0"/>
          </a:p>
          <a:p>
            <a:r>
              <a:rPr lang="en-ID" dirty="0"/>
              <a:t>Player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scrore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score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GAME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 game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adventure, action, single player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PEMAIN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Target pemain adalah usia 3 tahun ke atas karena game tidak mengandung unsur kekerasan ataupun unsur dewasa. </a:t>
            </a:r>
            <a:endParaRPr lang="sv-SE" dirty="0"/>
          </a:p>
          <a:p>
            <a:endParaRPr lang="sv-SE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GAME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:</a:t>
            </a:r>
            <a:endParaRPr lang="en-ID" dirty="0"/>
          </a:p>
          <a:p>
            <a:pPr marL="457200" indent="-457200">
              <a:buFont typeface="+mj-lt"/>
              <a:buAutoNum type="alphaLcPeriod"/>
            </a:pPr>
            <a:r>
              <a:rPr lang="en-ID" dirty="0"/>
              <a:t>Player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lintangan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berlari</a:t>
            </a:r>
            <a:r>
              <a:rPr lang="en-ID" dirty="0"/>
              <a:t>, </a:t>
            </a:r>
            <a:r>
              <a:rPr lang="en-ID" dirty="0" err="1"/>
              <a:t>melompat</a:t>
            </a:r>
            <a:r>
              <a:rPr lang="en-ID" dirty="0"/>
              <a:t>, </a:t>
            </a:r>
            <a:r>
              <a:rPr lang="en-ID" dirty="0" err="1"/>
              <a:t>atupun</a:t>
            </a:r>
            <a:r>
              <a:rPr lang="en-ID" dirty="0"/>
              <a:t> </a:t>
            </a:r>
            <a:r>
              <a:rPr lang="en-ID" dirty="0" err="1"/>
              <a:t>menyerang</a:t>
            </a:r>
            <a:endParaRPr lang="en-ID" dirty="0"/>
          </a:p>
          <a:p>
            <a:pPr marL="457200" indent="-457200">
              <a:buFont typeface="+mj-lt"/>
              <a:buAutoNum type="alphaLcPeriod"/>
            </a:pPr>
            <a:r>
              <a:rPr lang="en-ID" dirty="0"/>
              <a:t>Player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mati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terjatuh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terserang</a:t>
            </a:r>
            <a:r>
              <a:rPr lang="en-ID" dirty="0"/>
              <a:t> mob</a:t>
            </a:r>
            <a:endParaRPr lang="en-ID" dirty="0"/>
          </a:p>
          <a:p>
            <a:pPr marL="457200" indent="-457200">
              <a:buFont typeface="+mj-lt"/>
              <a:buAutoNum type="alphaLcPeriod"/>
            </a:pPr>
            <a:r>
              <a:rPr lang="en-ID" dirty="0"/>
              <a:t>Player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level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game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Tujuan</a:t>
            </a:r>
            <a:r>
              <a:rPr lang="en-ID" dirty="0"/>
              <a:t> 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Player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level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game </a:t>
            </a:r>
            <a:r>
              <a:rPr lang="en-ID" dirty="0" err="1"/>
              <a:t>ini</a:t>
            </a:r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JUDUL GAME 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ADVENTURE JUMP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ANTARMUKA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02" y="863600"/>
            <a:ext cx="7250071" cy="5121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MAP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0447" t="17653" r="43465" b="53670"/>
          <a:stretch>
            <a:fillRect/>
          </a:stretch>
        </p:blipFill>
        <p:spPr>
          <a:xfrm>
            <a:off x="4134678" y="1313813"/>
            <a:ext cx="6864626" cy="424272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STORYLINE ATAU STORYBOARD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Berlatar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Juju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menjelajahi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menghancurkan</a:t>
            </a:r>
            <a:r>
              <a:rPr lang="en-ID" dirty="0"/>
              <a:t> dan </a:t>
            </a:r>
            <a:r>
              <a:rPr lang="en-ID" dirty="0" err="1"/>
              <a:t>melawan</a:t>
            </a:r>
            <a:r>
              <a:rPr lang="en-ID" dirty="0"/>
              <a:t> </a:t>
            </a:r>
            <a:r>
              <a:rPr lang="en-ID" dirty="0" err="1"/>
              <a:t>musuh</a:t>
            </a:r>
            <a:r>
              <a:rPr lang="en-ID" dirty="0"/>
              <a:t>. 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permainan</a:t>
            </a:r>
            <a:r>
              <a:rPr lang="en-ID" dirty="0"/>
              <a:t>, Juju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koin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bonusnya</a:t>
            </a:r>
            <a:r>
              <a:rPr lang="en-ID" dirty="0"/>
              <a:t> dan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tenaganya</a:t>
            </a:r>
            <a:r>
              <a:rPr lang="en-ID" dirty="0"/>
              <a:t>. 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Nantinya</a:t>
            </a:r>
            <a:r>
              <a:rPr lang="en-ID" dirty="0"/>
              <a:t>, player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3x </a:t>
            </a:r>
            <a:r>
              <a:rPr lang="en-ID" dirty="0" err="1"/>
              <a:t>kesempatan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kesempatan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player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100 </a:t>
            </a:r>
            <a:r>
              <a:rPr lang="en-ID" dirty="0" err="1"/>
              <a:t>koin</a:t>
            </a:r>
            <a:r>
              <a:rPr lang="en-ID" dirty="0"/>
              <a:t>. 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Jika 3x </a:t>
            </a:r>
            <a:r>
              <a:rPr lang="en-ID" dirty="0" err="1"/>
              <a:t>kesempatan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habis</a:t>
            </a:r>
            <a:r>
              <a:rPr lang="en-ID" dirty="0"/>
              <a:t> dan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player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mengulang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level </a:t>
            </a:r>
            <a:r>
              <a:rPr lang="en-ID" dirty="0" err="1"/>
              <a:t>pertama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1704</Words>
  <Application>WPS Presentation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Times New Roman</vt:lpstr>
      <vt:lpstr>Corbel</vt:lpstr>
      <vt:lpstr>Microsoft YaHei</vt:lpstr>
      <vt:lpstr>Arial Unicode MS</vt:lpstr>
      <vt:lpstr>Calibri</vt:lpstr>
      <vt:lpstr>Frame</vt:lpstr>
      <vt:lpstr>GAME DEVELOPMENT</vt:lpstr>
      <vt:lpstr>IDE DAN GAGASAN (LATAR BELAKANG)</vt:lpstr>
      <vt:lpstr>GENRE GAME</vt:lpstr>
      <vt:lpstr>TARGET PEMAIN</vt:lpstr>
      <vt:lpstr>DESKRIPSI GAME</vt:lpstr>
      <vt:lpstr>JUDUL GAME </vt:lpstr>
      <vt:lpstr>DESAIN ANTARMUKA</vt:lpstr>
      <vt:lpstr>UI MAP</vt:lpstr>
      <vt:lpstr>STORYLINE ATAU STORYBOARD</vt:lpstr>
      <vt:lpstr>ROUGH MAP</vt:lpstr>
      <vt:lpstr>ROUGH MAP</vt:lpstr>
      <vt:lpstr>ROUGH MAP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</dc:title>
  <dc:creator>Feby Valerina Amanda</dc:creator>
  <cp:lastModifiedBy>ACER</cp:lastModifiedBy>
  <cp:revision>3</cp:revision>
  <dcterms:created xsi:type="dcterms:W3CDTF">2021-10-06T13:17:00Z</dcterms:created>
  <dcterms:modified xsi:type="dcterms:W3CDTF">2021-10-06T14:39:31Z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F5B464F7B42D45BCAD9628A7699BA163</vt:lpwstr>
  </property>
  <property fmtid="{D5CDD505-2E9C-101B-9397-08002B2CF9AE}" pid="3" name="KSOProductBuildVer">
    <vt:lpwstr>1033-11.2.0.10323</vt:lpwstr>
  </property>
</Properties>
</file>