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Josefin Slab"/>
      <p:regular r:id="rId20"/>
      <p:bold r:id="rId21"/>
      <p:italic r:id="rId22"/>
      <p:boldItalic r:id="rId23"/>
    </p:embeddedFont>
    <p:embeddedFont>
      <p:font typeface="Ubuntu Medium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Arvo"/>
      <p:regular r:id="rId36"/>
      <p:bold r:id="rId37"/>
      <p:italic r:id="rId38"/>
      <p:boldItalic r:id="rId39"/>
    </p:embeddedFont>
    <p:embeddedFont>
      <p:font typeface="Bodoni"/>
      <p:regular r:id="rId40"/>
      <p:bold r:id="rId41"/>
      <p:italic r:id="rId42"/>
      <p:boldItalic r:id="rId43"/>
    </p:embeddedFont>
    <p:embeddedFont>
      <p:font typeface="Spectral Light"/>
      <p:regular r:id="rId44"/>
      <p:bold r:id="rId45"/>
      <p:italic r:id="rId46"/>
      <p:boldItalic r:id="rId47"/>
    </p:embeddedFont>
    <p:embeddedFont>
      <p:font typeface="Josefin Slab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doni-regular.fntdata"/><Relationship Id="rId42" Type="http://schemas.openxmlformats.org/officeDocument/2006/relationships/font" Target="fonts/Bodoni-italic.fntdata"/><Relationship Id="rId41" Type="http://schemas.openxmlformats.org/officeDocument/2006/relationships/font" Target="fonts/Bodoni-bold.fntdata"/><Relationship Id="rId44" Type="http://schemas.openxmlformats.org/officeDocument/2006/relationships/font" Target="fonts/SpectralLight-regular.fntdata"/><Relationship Id="rId43" Type="http://schemas.openxmlformats.org/officeDocument/2006/relationships/font" Target="fonts/Bodoni-boldItalic.fntdata"/><Relationship Id="rId46" Type="http://schemas.openxmlformats.org/officeDocument/2006/relationships/font" Target="fonts/SpectralLight-italic.fntdata"/><Relationship Id="rId45" Type="http://schemas.openxmlformats.org/officeDocument/2006/relationships/font" Target="fonts/Spectral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JosefinSlabLight-regular.fntdata"/><Relationship Id="rId47" Type="http://schemas.openxmlformats.org/officeDocument/2006/relationships/font" Target="fonts/SpectralLight-boldItalic.fntdata"/><Relationship Id="rId49" Type="http://schemas.openxmlformats.org/officeDocument/2006/relationships/font" Target="fonts/JosefinSlab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33" Type="http://schemas.openxmlformats.org/officeDocument/2006/relationships/font" Target="fonts/Lato-bold.fntdata"/><Relationship Id="rId32" Type="http://schemas.openxmlformats.org/officeDocument/2006/relationships/font" Target="fonts/Lato-regular.fntdata"/><Relationship Id="rId35" Type="http://schemas.openxmlformats.org/officeDocument/2006/relationships/font" Target="fonts/Lato-boldItalic.fntdata"/><Relationship Id="rId34" Type="http://schemas.openxmlformats.org/officeDocument/2006/relationships/font" Target="fonts/Lato-italic.fntdata"/><Relationship Id="rId37" Type="http://schemas.openxmlformats.org/officeDocument/2006/relationships/font" Target="fonts/Arvo-bold.fntdata"/><Relationship Id="rId36" Type="http://schemas.openxmlformats.org/officeDocument/2006/relationships/font" Target="fonts/Arvo-regular.fntdata"/><Relationship Id="rId39" Type="http://schemas.openxmlformats.org/officeDocument/2006/relationships/font" Target="fonts/Arvo-boldItalic.fntdata"/><Relationship Id="rId38" Type="http://schemas.openxmlformats.org/officeDocument/2006/relationships/font" Target="fonts/Arvo-italic.fntdata"/><Relationship Id="rId20" Type="http://schemas.openxmlformats.org/officeDocument/2006/relationships/font" Target="fonts/JosefinSlab-regular.fntdata"/><Relationship Id="rId22" Type="http://schemas.openxmlformats.org/officeDocument/2006/relationships/font" Target="fonts/JosefinSlab-italic.fntdata"/><Relationship Id="rId21" Type="http://schemas.openxmlformats.org/officeDocument/2006/relationships/font" Target="fonts/JosefinSlab-bold.fntdata"/><Relationship Id="rId24" Type="http://schemas.openxmlformats.org/officeDocument/2006/relationships/font" Target="fonts/UbuntuMedium-regular.fntdata"/><Relationship Id="rId23" Type="http://schemas.openxmlformats.org/officeDocument/2006/relationships/font" Target="fonts/JosefinSlab-boldItalic.fntdata"/><Relationship Id="rId26" Type="http://schemas.openxmlformats.org/officeDocument/2006/relationships/font" Target="fonts/UbuntuMedium-italic.fntdata"/><Relationship Id="rId25" Type="http://schemas.openxmlformats.org/officeDocument/2006/relationships/font" Target="fonts/UbuntuMedium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UbuntuMedium-boldItalic.fntdata"/><Relationship Id="rId29" Type="http://schemas.openxmlformats.org/officeDocument/2006/relationships/font" Target="fonts/Montserrat-bold.fntdata"/><Relationship Id="rId51" Type="http://schemas.openxmlformats.org/officeDocument/2006/relationships/font" Target="fonts/JosefinSlabLight-boldItalic.fntdata"/><Relationship Id="rId50" Type="http://schemas.openxmlformats.org/officeDocument/2006/relationships/font" Target="fonts/JosefinSlab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de7457949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de7457949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de7457949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de7457949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23b52d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23b52d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097fa0b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097fa0b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097fa0b2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4097fa0b2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23b52df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523b52df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descrever as atividades que gosto de fazer. Usar icones no lugar das imagens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523b52df0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523b52df0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descrever os grupos de pessoas com quem gosto de passar tempo. Colocar fotos com elas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de745794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de745794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ajuda vou dar pra outras pessoas?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4097fa0b2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4097fa0b2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ajuda vou dar pra outras pessoas?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de745794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de745794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78500" y="-9975"/>
            <a:ext cx="33936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358800" y="699200"/>
            <a:ext cx="7679400" cy="23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DEBA"/>
              </a:buClr>
              <a:buSzPts val="7200"/>
              <a:buFont typeface="Ubuntu"/>
              <a:buNone/>
              <a:defRPr b="1" sz="72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58794" y="2846353"/>
            <a:ext cx="71376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TITLE_AND_BODY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-10900"/>
            <a:ext cx="4572000" cy="51543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5721225" y="2462150"/>
            <a:ext cx="19893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2" type="subTitle"/>
          </p:nvPr>
        </p:nvSpPr>
        <p:spPr>
          <a:xfrm>
            <a:off x="5721225" y="1804575"/>
            <a:ext cx="10872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DEBA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E0CD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4572000" y="-9975"/>
            <a:ext cx="4572000" cy="5153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1043000" y="954725"/>
            <a:ext cx="3525600" cy="6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1042990" y="2256390"/>
            <a:ext cx="32061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2" type="subTitle"/>
          </p:nvPr>
        </p:nvSpPr>
        <p:spPr>
          <a:xfrm>
            <a:off x="1043000" y="1598818"/>
            <a:ext cx="32061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3" type="subTitle"/>
          </p:nvPr>
        </p:nvSpPr>
        <p:spPr>
          <a:xfrm>
            <a:off x="4904564" y="2256390"/>
            <a:ext cx="32061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4" type="subTitle"/>
          </p:nvPr>
        </p:nvSpPr>
        <p:spPr>
          <a:xfrm>
            <a:off x="4904574" y="1598818"/>
            <a:ext cx="32061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E0CD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4572000" y="-9975"/>
            <a:ext cx="4572000" cy="5153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82940" y="2642615"/>
            <a:ext cx="32061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2" type="subTitle"/>
          </p:nvPr>
        </p:nvSpPr>
        <p:spPr>
          <a:xfrm>
            <a:off x="682950" y="1985043"/>
            <a:ext cx="32061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5254939" y="2642615"/>
            <a:ext cx="32061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4" type="subTitle"/>
          </p:nvPr>
        </p:nvSpPr>
        <p:spPr>
          <a:xfrm>
            <a:off x="5254949" y="1985043"/>
            <a:ext cx="32061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DEBA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nology design 3">
  <p:cSld name="TITLE_AND_TWO_COLUMNS_2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4572000" y="-9975"/>
            <a:ext cx="4572000" cy="5153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255325" y="2462150"/>
            <a:ext cx="19893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2" type="subTitle"/>
          </p:nvPr>
        </p:nvSpPr>
        <p:spPr>
          <a:xfrm>
            <a:off x="2157425" y="1804575"/>
            <a:ext cx="10872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DEBA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5934075" y="1995175"/>
            <a:ext cx="2166600" cy="27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488700" y="1995175"/>
            <a:ext cx="2166600" cy="27438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DEBA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043325" y="1995175"/>
            <a:ext cx="2166600" cy="274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780900" y="1164175"/>
            <a:ext cx="34212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199925" y="2897374"/>
            <a:ext cx="1853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2" type="subTitle"/>
          </p:nvPr>
        </p:nvSpPr>
        <p:spPr>
          <a:xfrm>
            <a:off x="1199927" y="2239800"/>
            <a:ext cx="18534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3" type="subTitle"/>
          </p:nvPr>
        </p:nvSpPr>
        <p:spPr>
          <a:xfrm>
            <a:off x="3645300" y="2897374"/>
            <a:ext cx="1853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4" type="subTitle"/>
          </p:nvPr>
        </p:nvSpPr>
        <p:spPr>
          <a:xfrm>
            <a:off x="3645302" y="2239800"/>
            <a:ext cx="18534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5" type="subTitle"/>
          </p:nvPr>
        </p:nvSpPr>
        <p:spPr>
          <a:xfrm>
            <a:off x="6090675" y="2897374"/>
            <a:ext cx="1853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6" type="subTitle"/>
          </p:nvPr>
        </p:nvSpPr>
        <p:spPr>
          <a:xfrm>
            <a:off x="6090677" y="2239800"/>
            <a:ext cx="18534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DEBA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043325" y="695975"/>
            <a:ext cx="63318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>
            <a:off x="5934075" y="3069275"/>
            <a:ext cx="2166600" cy="1448400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488700" y="3069275"/>
            <a:ext cx="2166600" cy="1448400"/>
          </a:xfrm>
          <a:prstGeom prst="rect">
            <a:avLst/>
          </a:prstGeom>
          <a:solidFill>
            <a:srgbClr val="20B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B7A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043325" y="3069275"/>
            <a:ext cx="2166600" cy="144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934075" y="1358075"/>
            <a:ext cx="2166600" cy="144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488700" y="1358075"/>
            <a:ext cx="2166600" cy="14484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DEBA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043325" y="1358075"/>
            <a:ext cx="2166600" cy="144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1199925" y="1803861"/>
            <a:ext cx="1853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>
            <a:off x="1199925" y="1565694"/>
            <a:ext cx="185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3645300" y="1803861"/>
            <a:ext cx="1853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4" type="subTitle"/>
          </p:nvPr>
        </p:nvSpPr>
        <p:spPr>
          <a:xfrm>
            <a:off x="3645300" y="1565694"/>
            <a:ext cx="185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5" type="subTitle"/>
          </p:nvPr>
        </p:nvSpPr>
        <p:spPr>
          <a:xfrm>
            <a:off x="6090675" y="1803861"/>
            <a:ext cx="1853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6" type="subTitle"/>
          </p:nvPr>
        </p:nvSpPr>
        <p:spPr>
          <a:xfrm>
            <a:off x="6090675" y="1565694"/>
            <a:ext cx="185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DEBA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7" type="subTitle"/>
          </p:nvPr>
        </p:nvSpPr>
        <p:spPr>
          <a:xfrm>
            <a:off x="1199925" y="3514107"/>
            <a:ext cx="1853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8" type="subTitle"/>
          </p:nvPr>
        </p:nvSpPr>
        <p:spPr>
          <a:xfrm>
            <a:off x="1199925" y="3275939"/>
            <a:ext cx="185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9" type="subTitle"/>
          </p:nvPr>
        </p:nvSpPr>
        <p:spPr>
          <a:xfrm>
            <a:off x="3645300" y="3514107"/>
            <a:ext cx="1853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3" type="subTitle"/>
          </p:nvPr>
        </p:nvSpPr>
        <p:spPr>
          <a:xfrm>
            <a:off x="3645300" y="3275939"/>
            <a:ext cx="185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4" type="subTitle"/>
          </p:nvPr>
        </p:nvSpPr>
        <p:spPr>
          <a:xfrm>
            <a:off x="6090675" y="3514107"/>
            <a:ext cx="1853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5" type="subTitle"/>
          </p:nvPr>
        </p:nvSpPr>
        <p:spPr>
          <a:xfrm>
            <a:off x="6090675" y="3275939"/>
            <a:ext cx="185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DEBA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2051" y="492550"/>
            <a:ext cx="80799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 b="1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 b="1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 b="1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 b="1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 b="1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 b="1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 b="1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Ubuntu"/>
              <a:buNone/>
              <a:defRPr b="1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">
  <p:cSld name="BIG_NUMBER">
    <p:bg>
      <p:bgPr>
        <a:solidFill>
          <a:srgbClr val="00DEBA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1171500" y="1740600"/>
            <a:ext cx="6819900" cy="166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4" name="Google Shape;114;p18"/>
          <p:cNvSpPr txBox="1"/>
          <p:nvPr>
            <p:ph hasCustomPrompt="1" type="title"/>
          </p:nvPr>
        </p:nvSpPr>
        <p:spPr>
          <a:xfrm>
            <a:off x="707250" y="1887575"/>
            <a:ext cx="7729500" cy="9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Ubuntu"/>
              <a:buNone/>
              <a:defRPr sz="6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Ubuntu"/>
              <a:buNone/>
              <a:defRPr sz="6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Ubuntu"/>
              <a:buNone/>
              <a:defRPr sz="6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Ubuntu"/>
              <a:buNone/>
              <a:defRPr sz="6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Ubuntu"/>
              <a:buNone/>
              <a:defRPr sz="6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Ubuntu"/>
              <a:buNone/>
              <a:defRPr sz="6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Ubuntu"/>
              <a:buNone/>
              <a:defRPr sz="6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Ubuntu"/>
              <a:buNone/>
              <a:defRPr sz="6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850800" y="2837975"/>
            <a:ext cx="7442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2">
  <p:cSld name="BIG_NUMBER_2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990600" y="687425"/>
            <a:ext cx="7162800" cy="37686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hasCustomPrompt="1" type="title"/>
          </p:nvPr>
        </p:nvSpPr>
        <p:spPr>
          <a:xfrm>
            <a:off x="2128750" y="762175"/>
            <a:ext cx="48864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1194950" y="1454975"/>
            <a:ext cx="67542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hasCustomPrompt="1" idx="2" type="title"/>
          </p:nvPr>
        </p:nvSpPr>
        <p:spPr>
          <a:xfrm>
            <a:off x="2128750" y="1833775"/>
            <a:ext cx="48864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9"/>
          <p:cNvSpPr txBox="1"/>
          <p:nvPr>
            <p:ph idx="3" type="subTitle"/>
          </p:nvPr>
        </p:nvSpPr>
        <p:spPr>
          <a:xfrm>
            <a:off x="1194950" y="2526575"/>
            <a:ext cx="67542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hasCustomPrompt="1" idx="4" type="title"/>
          </p:nvPr>
        </p:nvSpPr>
        <p:spPr>
          <a:xfrm>
            <a:off x="2128750" y="3023950"/>
            <a:ext cx="48864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19"/>
          <p:cNvSpPr txBox="1"/>
          <p:nvPr>
            <p:ph idx="5" type="subTitle"/>
          </p:nvPr>
        </p:nvSpPr>
        <p:spPr>
          <a:xfrm>
            <a:off x="1194950" y="3716750"/>
            <a:ext cx="67542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 1">
  <p:cSld name="BIG_NUMBER_1">
    <p:bg>
      <p:bgPr>
        <a:solidFill>
          <a:srgbClr val="00DEBA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1171500" y="1740600"/>
            <a:ext cx="6819900" cy="166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850800" y="2837975"/>
            <a:ext cx="7442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532050" y="1630450"/>
            <a:ext cx="8079900" cy="13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1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52850"/>
            <a:ext cx="4572000" cy="5196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67450" y="1183650"/>
            <a:ext cx="79767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DEBA"/>
              </a:buClr>
              <a:buSzPts val="5500"/>
              <a:buFont typeface="Ubuntu"/>
              <a:buNone/>
              <a:defRPr b="1" sz="55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65921" y="2434025"/>
            <a:ext cx="34461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8147" y="2495825"/>
            <a:ext cx="9378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3" type="title"/>
          </p:nvPr>
        </p:nvSpPr>
        <p:spPr>
          <a:xfrm>
            <a:off x="728147" y="3004523"/>
            <a:ext cx="9378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4" type="title"/>
          </p:nvPr>
        </p:nvSpPr>
        <p:spPr>
          <a:xfrm>
            <a:off x="728147" y="3484369"/>
            <a:ext cx="9378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5" type="title"/>
          </p:nvPr>
        </p:nvSpPr>
        <p:spPr>
          <a:xfrm>
            <a:off x="728147" y="3986452"/>
            <a:ext cx="9378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6" type="subTitle"/>
          </p:nvPr>
        </p:nvSpPr>
        <p:spPr>
          <a:xfrm>
            <a:off x="1665921" y="2942722"/>
            <a:ext cx="34461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1665921" y="3422568"/>
            <a:ext cx="34461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subTitle"/>
          </p:nvPr>
        </p:nvSpPr>
        <p:spPr>
          <a:xfrm>
            <a:off x="1665921" y="3924651"/>
            <a:ext cx="34461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with image">
  <p:cSld name="CUSTOM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990600" y="909600"/>
            <a:ext cx="7162800" cy="33243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1974650" y="2969050"/>
            <a:ext cx="52344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Josefin Slab Light"/>
                <a:ea typeface="Josefin Slab Light"/>
                <a:cs typeface="Josefin Slab Light"/>
                <a:sym typeface="Josefin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efin Slab Light"/>
                <a:ea typeface="Josefin Slab Light"/>
                <a:cs typeface="Josefin Slab Light"/>
                <a:sym typeface="Josefin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efin Slab Light"/>
                <a:ea typeface="Josefin Slab Light"/>
                <a:cs typeface="Josefin Slab Light"/>
                <a:sym typeface="Josefin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efin Slab Light"/>
                <a:ea typeface="Josefin Slab Light"/>
                <a:cs typeface="Josefin Slab Light"/>
                <a:sym typeface="Josefin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efin Slab Light"/>
                <a:ea typeface="Josefin Slab Light"/>
                <a:cs typeface="Josefin Slab Light"/>
                <a:sym typeface="Josefin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efin Slab Light"/>
                <a:ea typeface="Josefin Slab Light"/>
                <a:cs typeface="Josefin Slab Light"/>
                <a:sym typeface="Josefin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efin Slab Light"/>
                <a:ea typeface="Josefin Slab Light"/>
                <a:cs typeface="Josefin Slab Light"/>
                <a:sym typeface="Josefin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efin Slab Light"/>
                <a:ea typeface="Josefin Slab Light"/>
                <a:cs typeface="Josefin Slab Light"/>
                <a:sym typeface="Josefin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efin Slab Light"/>
                <a:ea typeface="Josefin Slab Light"/>
                <a:cs typeface="Josefin Slab Light"/>
                <a:sym typeface="Josefin Slab Light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2" type="title"/>
          </p:nvPr>
        </p:nvSpPr>
        <p:spPr>
          <a:xfrm>
            <a:off x="532050" y="1630450"/>
            <a:ext cx="8079900" cy="13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ors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0" y="0"/>
            <a:ext cx="4572000" cy="25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E0CD"/>
              </a:solidFill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4572000" y="2571750"/>
            <a:ext cx="4572000" cy="25716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E0CD"/>
              </a:solidFill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572000" y="-9975"/>
            <a:ext cx="4572000" cy="2581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0" y="2571750"/>
            <a:ext cx="4572000" cy="257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E0CD"/>
              </a:solidFill>
            </a:endParaRP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55400" y="1789075"/>
            <a:ext cx="3185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2" type="subTitle"/>
          </p:nvPr>
        </p:nvSpPr>
        <p:spPr>
          <a:xfrm>
            <a:off x="462675" y="1361300"/>
            <a:ext cx="37710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5265250" y="1789075"/>
            <a:ext cx="3185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4" type="subTitle"/>
          </p:nvPr>
        </p:nvSpPr>
        <p:spPr>
          <a:xfrm>
            <a:off x="4972500" y="1361300"/>
            <a:ext cx="37710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DEBA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5" type="subTitle"/>
          </p:nvPr>
        </p:nvSpPr>
        <p:spPr>
          <a:xfrm>
            <a:off x="755400" y="4345000"/>
            <a:ext cx="3185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6" type="subTitle"/>
          </p:nvPr>
        </p:nvSpPr>
        <p:spPr>
          <a:xfrm>
            <a:off x="462675" y="3917225"/>
            <a:ext cx="37710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DEBA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7" type="subTitle"/>
          </p:nvPr>
        </p:nvSpPr>
        <p:spPr>
          <a:xfrm>
            <a:off x="5265250" y="4345000"/>
            <a:ext cx="3185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8" type="subTitle"/>
          </p:nvPr>
        </p:nvSpPr>
        <p:spPr>
          <a:xfrm>
            <a:off x="4972500" y="3917225"/>
            <a:ext cx="37710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text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1171500" y="1740600"/>
            <a:ext cx="6819900" cy="166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532050" y="1902450"/>
            <a:ext cx="8079900" cy="13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7200"/>
              <a:buFont typeface="Ubuntu"/>
              <a:buNone/>
              <a:defRPr b="1" sz="7200">
                <a:solidFill>
                  <a:srgbClr val="EFD67E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-50"/>
            <a:ext cx="4572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ctrTitle"/>
          </p:nvPr>
        </p:nvSpPr>
        <p:spPr>
          <a:xfrm>
            <a:off x="874675" y="852925"/>
            <a:ext cx="3050400" cy="3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DEBA"/>
              </a:buClr>
              <a:buSzPts val="3600"/>
              <a:buFont typeface="Ubuntu"/>
              <a:buNone/>
              <a:defRPr b="1" sz="36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6857950" y="0"/>
            <a:ext cx="2285700" cy="25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572100" y="0"/>
            <a:ext cx="2285700" cy="25617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857950" y="2561700"/>
            <a:ext cx="2285700" cy="2582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image">
  <p:cSld name="TITLE_1_1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1046725" y="-10050"/>
            <a:ext cx="3961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1420675" y="575075"/>
            <a:ext cx="3184800" cy="27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Ubuntu"/>
              <a:buNone/>
              <a:defRPr b="1" sz="36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420675" y="3234125"/>
            <a:ext cx="25107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type="secHead">
  <p:cSld name="SECTION_HEADER">
    <p:bg>
      <p:bgPr>
        <a:noFill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909600"/>
            <a:ext cx="5457900" cy="33243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7486650" y="909600"/>
            <a:ext cx="1657200" cy="33243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29575" y="1489250"/>
            <a:ext cx="6779700" cy="15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29575" y="3076583"/>
            <a:ext cx="27702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i="1"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SECTION_HEADER_1">
    <p:bg>
      <p:bgPr>
        <a:noFill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909600"/>
            <a:ext cx="5457900" cy="33243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7486650" y="909600"/>
            <a:ext cx="1657200" cy="33243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3312725" y="2462150"/>
            <a:ext cx="19893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subTitle"/>
          </p:nvPr>
        </p:nvSpPr>
        <p:spPr>
          <a:xfrm>
            <a:off x="3312726" y="1804575"/>
            <a:ext cx="10872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rgbClr val="43434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990600" y="909600"/>
            <a:ext cx="7162800" cy="33243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1609050" y="1249825"/>
            <a:ext cx="5925900" cy="20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subTitle"/>
          </p:nvPr>
        </p:nvSpPr>
        <p:spPr>
          <a:xfrm>
            <a:off x="1294050" y="3353525"/>
            <a:ext cx="65559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 rot="10800000">
            <a:off x="3685950" y="909600"/>
            <a:ext cx="5457900" cy="332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 rot="10800000">
            <a:off x="0" y="909600"/>
            <a:ext cx="1657200" cy="332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086100" y="1233450"/>
            <a:ext cx="47367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 b="1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086100" y="1786050"/>
            <a:ext cx="42912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"/>
              <a:buChar char="⏷"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"/>
              <a:buChar char="⏷"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"/>
              <a:buChar char="⏷"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"/>
              <a:buChar char="⏷"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"/>
              <a:buChar char="⏷"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"/>
              <a:buChar char="⏷"/>
              <a:defRPr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"/>
              <a:buChar char="⏷"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"/>
              <a:buChar char="⏷"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"/>
              <a:buChar char="⏷"/>
              <a:defRPr sz="14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slide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0" y="-10900"/>
            <a:ext cx="4572000" cy="5154300"/>
          </a:xfrm>
          <a:prstGeom prst="rect">
            <a:avLst/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-1553975" y="1788750"/>
            <a:ext cx="76551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Ubuntu"/>
              <a:buNone/>
              <a:defRPr sz="6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Ubuntu"/>
              <a:buNone/>
              <a:defRPr sz="6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Ubuntu"/>
              <a:buNone/>
              <a:defRPr sz="6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Ubuntu"/>
              <a:buNone/>
              <a:defRPr sz="6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Ubuntu"/>
              <a:buNone/>
              <a:defRPr sz="6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Ubuntu"/>
              <a:buNone/>
              <a:defRPr sz="6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Ubuntu"/>
              <a:buNone/>
              <a:defRPr sz="6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Ubuntu"/>
              <a:buNone/>
              <a:defRPr sz="60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683025" y="2650000"/>
            <a:ext cx="32061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Ubuntu"/>
              <a:buNone/>
              <a:defRPr b="1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Josefin Slab Light"/>
              <a:buChar char="●"/>
              <a:defRPr sz="1600">
                <a:solidFill>
                  <a:srgbClr val="999999"/>
                </a:solidFill>
                <a:latin typeface="Josefin Slab Light"/>
                <a:ea typeface="Josefin Slab Light"/>
                <a:cs typeface="Josefin Slab Light"/>
                <a:sym typeface="Josefin Slab Light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Josefin Slab Light"/>
              <a:buChar char="○"/>
              <a:defRPr sz="1600">
                <a:solidFill>
                  <a:srgbClr val="999999"/>
                </a:solidFill>
                <a:latin typeface="Josefin Slab Light"/>
                <a:ea typeface="Josefin Slab Light"/>
                <a:cs typeface="Josefin Slab Light"/>
                <a:sym typeface="Josefin Slab Light"/>
              </a:defRPr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Josefin Slab Light"/>
              <a:buChar char="■"/>
              <a:defRPr sz="1500">
                <a:solidFill>
                  <a:srgbClr val="999999"/>
                </a:solidFill>
                <a:latin typeface="Josefin Slab Light"/>
                <a:ea typeface="Josefin Slab Light"/>
                <a:cs typeface="Josefin Slab Light"/>
                <a:sym typeface="Josefin Slab Light"/>
              </a:defRPr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Josefin Slab Light"/>
              <a:buChar char="●"/>
              <a:defRPr sz="1500">
                <a:solidFill>
                  <a:srgbClr val="999999"/>
                </a:solidFill>
                <a:latin typeface="Josefin Slab Light"/>
                <a:ea typeface="Josefin Slab Light"/>
                <a:cs typeface="Josefin Slab Light"/>
                <a:sym typeface="Josefin Slab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Josefin Slab Light"/>
              <a:buChar char="○"/>
              <a:defRPr>
                <a:solidFill>
                  <a:srgbClr val="999999"/>
                </a:solidFill>
                <a:latin typeface="Josefin Slab Light"/>
                <a:ea typeface="Josefin Slab Light"/>
                <a:cs typeface="Josefin Slab Light"/>
                <a:sym typeface="Josefin Slab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Josefin Slab Light"/>
              <a:buChar char="■"/>
              <a:defRPr>
                <a:solidFill>
                  <a:srgbClr val="999999"/>
                </a:solidFill>
                <a:latin typeface="Josefin Slab Light"/>
                <a:ea typeface="Josefin Slab Light"/>
                <a:cs typeface="Josefin Slab Light"/>
                <a:sym typeface="Josefin Slab Light"/>
              </a:defRPr>
            </a:lvl6pPr>
            <a:lvl7pPr indent="-3111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Josefin Slab Light"/>
              <a:buChar char="●"/>
              <a:defRPr sz="1300">
                <a:solidFill>
                  <a:srgbClr val="999999"/>
                </a:solidFill>
                <a:latin typeface="Josefin Slab Light"/>
                <a:ea typeface="Josefin Slab Light"/>
                <a:cs typeface="Josefin Slab Light"/>
                <a:sym typeface="Josefin Slab Light"/>
              </a:defRPr>
            </a:lvl7pPr>
            <a:lvl8pPr indent="-3111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Josefin Slab Light"/>
              <a:buChar char="○"/>
              <a:defRPr sz="1300">
                <a:solidFill>
                  <a:srgbClr val="999999"/>
                </a:solidFill>
                <a:latin typeface="Josefin Slab Light"/>
                <a:ea typeface="Josefin Slab Light"/>
                <a:cs typeface="Josefin Slab Light"/>
                <a:sym typeface="Josefin Slab Ligh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Josefin Slab Light"/>
              <a:buChar char="■"/>
              <a:defRPr sz="1200">
                <a:solidFill>
                  <a:srgbClr val="999999"/>
                </a:solidFill>
                <a:latin typeface="Josefin Slab Light"/>
                <a:ea typeface="Josefin Slab Light"/>
                <a:cs typeface="Josefin Slab Light"/>
                <a:sym typeface="Josefin Sla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lidesgo.com/" TargetMode="External"/><Relationship Id="rId4" Type="http://schemas.openxmlformats.org/officeDocument/2006/relationships/hyperlink" Target="http://slidesgo.com/" TargetMode="External"/><Relationship Id="rId5" Type="http://schemas.openxmlformats.org/officeDocument/2006/relationships/hyperlink" Target="http://slidesgo.com/" TargetMode="External"/><Relationship Id="rId6" Type="http://schemas.openxmlformats.org/officeDocument/2006/relationships/hyperlink" Target="https://www.flaticon.com/" TargetMode="External"/><Relationship Id="rId7" Type="http://schemas.openxmlformats.org/officeDocument/2006/relationships/hyperlink" Target="https://www.freepik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41224" t="0"/>
          <a:stretch/>
        </p:blipFill>
        <p:spPr>
          <a:xfrm flipH="1">
            <a:off x="4572002" y="-21425"/>
            <a:ext cx="4571998" cy="518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>
            <p:ph type="ctrTitle"/>
          </p:nvPr>
        </p:nvSpPr>
        <p:spPr>
          <a:xfrm>
            <a:off x="1358800" y="699200"/>
            <a:ext cx="7679400" cy="23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pessoal</a:t>
            </a:r>
            <a:endParaRPr/>
          </a:p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1358800" y="2846348"/>
            <a:ext cx="7137600" cy="8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Felipe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17200441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 b="0" l="0" r="41224" t="0"/>
          <a:stretch/>
        </p:blipFill>
        <p:spPr>
          <a:xfrm flipH="1">
            <a:off x="4572002" y="-24975"/>
            <a:ext cx="4571998" cy="518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 txBox="1"/>
          <p:nvPr>
            <p:ph type="ctrTitle"/>
          </p:nvPr>
        </p:nvSpPr>
        <p:spPr>
          <a:xfrm>
            <a:off x="1358800" y="699200"/>
            <a:ext cx="7679400" cy="23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72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s"/>
              <a:t>hanks</a:t>
            </a:r>
            <a:r>
              <a:rPr b="1" lang="es" sz="72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 b="1" sz="720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idx="1" type="subTitle"/>
          </p:nvPr>
        </p:nvSpPr>
        <p:spPr>
          <a:xfrm>
            <a:off x="329575" y="2431700"/>
            <a:ext cx="4935300" cy="18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i="0" lang="es"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rPr>
              <a:t>Presentation template by</a:t>
            </a:r>
            <a:r>
              <a:rPr i="0" lang="es" sz="1200"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r>
              <a:rPr b="1" i="0" lang="es" sz="1200" u="sng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r>
              <a:rPr b="1" i="0" lang="es" sz="1200" u="sng">
                <a:hlinkClick r:id="rId4"/>
              </a:rPr>
              <a:t>g</a:t>
            </a:r>
            <a:r>
              <a:rPr b="1" i="0" lang="es" sz="1200" u="sng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</a:t>
            </a:r>
            <a:endParaRPr i="0" sz="1200">
              <a:solidFill>
                <a:srgbClr val="434343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i="0" lang="es"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rPr>
              <a:t>Icons by </a:t>
            </a:r>
            <a:r>
              <a:rPr b="1" i="0" lang="es" sz="1200" u="sng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endParaRPr b="1" i="0" sz="1200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i="0" lang="es" sz="12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rPr>
              <a:t>Images &amp; infographics by </a:t>
            </a:r>
            <a:r>
              <a:rPr b="1" i="0" lang="es" sz="1200" u="sng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5"/>
          <p:cNvSpPr txBox="1"/>
          <p:nvPr>
            <p:ph type="title"/>
          </p:nvPr>
        </p:nvSpPr>
        <p:spPr>
          <a:xfrm>
            <a:off x="329575" y="1489250"/>
            <a:ext cx="3166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Credits</a:t>
            </a:r>
            <a:endParaRPr b="1" sz="3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43039" r="1275" t="6041"/>
          <a:stretch/>
        </p:blipFill>
        <p:spPr>
          <a:xfrm>
            <a:off x="4572000" y="0"/>
            <a:ext cx="4571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type="ctrTitle"/>
          </p:nvPr>
        </p:nvSpPr>
        <p:spPr>
          <a:xfrm>
            <a:off x="731050" y="622575"/>
            <a:ext cx="40545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Agenda</a:t>
            </a:r>
            <a:endParaRPr b="1" sz="5500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2" name="Google Shape;162;p26"/>
          <p:cNvSpPr txBox="1"/>
          <p:nvPr>
            <p:ph idx="2" type="title"/>
          </p:nvPr>
        </p:nvSpPr>
        <p:spPr>
          <a:xfrm>
            <a:off x="291747" y="1934750"/>
            <a:ext cx="9378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63" name="Google Shape;163;p26"/>
          <p:cNvSpPr txBox="1"/>
          <p:nvPr>
            <p:ph idx="3" type="title"/>
          </p:nvPr>
        </p:nvSpPr>
        <p:spPr>
          <a:xfrm>
            <a:off x="291747" y="2443448"/>
            <a:ext cx="9378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64" name="Google Shape;164;p26"/>
          <p:cNvSpPr txBox="1"/>
          <p:nvPr>
            <p:ph idx="4" type="title"/>
          </p:nvPr>
        </p:nvSpPr>
        <p:spPr>
          <a:xfrm>
            <a:off x="291747" y="2923294"/>
            <a:ext cx="9378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65" name="Google Shape;165;p26"/>
          <p:cNvSpPr txBox="1"/>
          <p:nvPr>
            <p:ph idx="5" type="title"/>
          </p:nvPr>
        </p:nvSpPr>
        <p:spPr>
          <a:xfrm>
            <a:off x="291747" y="3425377"/>
            <a:ext cx="9378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66" name="Google Shape;166;p26"/>
          <p:cNvSpPr txBox="1"/>
          <p:nvPr>
            <p:ph idx="6" type="subTitle"/>
          </p:nvPr>
        </p:nvSpPr>
        <p:spPr>
          <a:xfrm>
            <a:off x="1229521" y="2381647"/>
            <a:ext cx="34461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que aprendi e o que posso melhorar</a:t>
            </a:r>
            <a:endParaRPr/>
          </a:p>
        </p:txBody>
      </p:sp>
      <p:sp>
        <p:nvSpPr>
          <p:cNvPr id="167" name="Google Shape;167;p26"/>
          <p:cNvSpPr txBox="1"/>
          <p:nvPr>
            <p:ph idx="7" type="subTitle"/>
          </p:nvPr>
        </p:nvSpPr>
        <p:spPr>
          <a:xfrm>
            <a:off x="1229521" y="2861493"/>
            <a:ext cx="34461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Atividades que gosto de fazer</a:t>
            </a:r>
            <a:endParaRPr/>
          </a:p>
        </p:txBody>
      </p:sp>
      <p:sp>
        <p:nvSpPr>
          <p:cNvPr id="168" name="Google Shape;168;p26"/>
          <p:cNvSpPr txBox="1"/>
          <p:nvPr>
            <p:ph idx="8" type="subTitle"/>
          </p:nvPr>
        </p:nvSpPr>
        <p:spPr>
          <a:xfrm>
            <a:off x="1229521" y="3363576"/>
            <a:ext cx="34461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Pessoas que gosto de conviver</a:t>
            </a:r>
            <a:endParaRPr/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1229521" y="1872950"/>
            <a:ext cx="34461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Linha de vida</a:t>
            </a:r>
            <a:endParaRPr/>
          </a:p>
        </p:txBody>
      </p:sp>
      <p:sp>
        <p:nvSpPr>
          <p:cNvPr id="170" name="Google Shape;170;p26"/>
          <p:cNvSpPr txBox="1"/>
          <p:nvPr>
            <p:ph idx="5" type="title"/>
          </p:nvPr>
        </p:nvSpPr>
        <p:spPr>
          <a:xfrm>
            <a:off x="291747" y="3911852"/>
            <a:ext cx="9378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71" name="Google Shape;171;p26"/>
          <p:cNvSpPr txBox="1"/>
          <p:nvPr>
            <p:ph idx="8" type="subTitle"/>
          </p:nvPr>
        </p:nvSpPr>
        <p:spPr>
          <a:xfrm>
            <a:off x="1229521" y="3850051"/>
            <a:ext cx="3446100" cy="5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Ajudas que posso dar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7"/>
          <p:cNvCxnSpPr/>
          <p:nvPr/>
        </p:nvCxnSpPr>
        <p:spPr>
          <a:xfrm flipH="1">
            <a:off x="283125" y="1392375"/>
            <a:ext cx="381900" cy="13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77" name="Google Shape;177;p27"/>
          <p:cNvCxnSpPr/>
          <p:nvPr/>
        </p:nvCxnSpPr>
        <p:spPr>
          <a:xfrm rot="10800000">
            <a:off x="665000" y="1434050"/>
            <a:ext cx="301800" cy="21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78" name="Google Shape;178;p27"/>
          <p:cNvCxnSpPr/>
          <p:nvPr/>
        </p:nvCxnSpPr>
        <p:spPr>
          <a:xfrm flipH="1">
            <a:off x="6722900" y="1652600"/>
            <a:ext cx="378000" cy="3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79" name="Google Shape;179;p27"/>
          <p:cNvCxnSpPr/>
          <p:nvPr/>
        </p:nvCxnSpPr>
        <p:spPr>
          <a:xfrm flipH="1">
            <a:off x="971475" y="1652600"/>
            <a:ext cx="466800" cy="18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0" name="Google Shape;180;p27"/>
          <p:cNvCxnSpPr/>
          <p:nvPr/>
        </p:nvCxnSpPr>
        <p:spPr>
          <a:xfrm rot="10800000">
            <a:off x="1452600" y="1695550"/>
            <a:ext cx="963600" cy="37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1" name="Google Shape;181;p27"/>
          <p:cNvCxnSpPr/>
          <p:nvPr/>
        </p:nvCxnSpPr>
        <p:spPr>
          <a:xfrm flipH="1">
            <a:off x="2371725" y="1288475"/>
            <a:ext cx="693600" cy="7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2" name="Google Shape;182;p27"/>
          <p:cNvCxnSpPr/>
          <p:nvPr/>
        </p:nvCxnSpPr>
        <p:spPr>
          <a:xfrm rot="10800000">
            <a:off x="3054750" y="1320075"/>
            <a:ext cx="1041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3" name="Google Shape;183;p27"/>
          <p:cNvCxnSpPr/>
          <p:nvPr/>
        </p:nvCxnSpPr>
        <p:spPr>
          <a:xfrm rot="10800000">
            <a:off x="4081600" y="1757275"/>
            <a:ext cx="708600" cy="194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4" name="Google Shape;184;p27"/>
          <p:cNvCxnSpPr/>
          <p:nvPr/>
        </p:nvCxnSpPr>
        <p:spPr>
          <a:xfrm flipH="1">
            <a:off x="4790075" y="1814525"/>
            <a:ext cx="1082100" cy="18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 rot="10800000">
            <a:off x="5857775" y="1819400"/>
            <a:ext cx="459900" cy="21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86" name="Google Shape;186;p27"/>
          <p:cNvCxnSpPr/>
          <p:nvPr/>
        </p:nvCxnSpPr>
        <p:spPr>
          <a:xfrm flipH="1">
            <a:off x="7086575" y="1638300"/>
            <a:ext cx="17193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187" name="Google Shape;187;p27"/>
          <p:cNvSpPr/>
          <p:nvPr/>
        </p:nvSpPr>
        <p:spPr>
          <a:xfrm>
            <a:off x="125" y="2756400"/>
            <a:ext cx="9144000" cy="27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532051" y="22600"/>
            <a:ext cx="80799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linha de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>
                <a:solidFill>
                  <a:srgbClr val="00DEBA"/>
                </a:solidFill>
              </a:rPr>
              <a:t>vida</a:t>
            </a:r>
            <a:endParaRPr b="1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183884" y="2705842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rPr>
              <a:t>2017</a:t>
            </a:r>
            <a:endParaRPr>
              <a:solidFill>
                <a:srgbClr val="00DEBA"/>
              </a:solidFill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2017747" y="2705850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2018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3906309" y="2705842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rPr>
              <a:t>2019</a:t>
            </a:r>
            <a:endParaRPr>
              <a:solidFill>
                <a:srgbClr val="00DEBA"/>
              </a:solidFill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5791897" y="2705850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7677509" y="2705842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rPr>
              <a:t>2021</a:t>
            </a:r>
            <a:endParaRPr>
              <a:solidFill>
                <a:srgbClr val="00DEBA"/>
              </a:solidFill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0" y="914438"/>
            <a:ext cx="14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Entrei na UFSC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01800" y="4094100"/>
            <a:ext cx="14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Sobrecarga e choque na faculdade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992750" y="1136788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Time de Cheerleading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2046925" y="2006300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1º bolsa de extensão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268700" y="730988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Disney College Program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3886175" y="985388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2º bolsa de extensão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870600" y="3657400"/>
            <a:ext cx="181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Não passei em processos seletivos que queria - quebra de expectativa, síndrome de impostor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5403250" y="698888"/>
            <a:ext cx="14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Eleito um dos diretores da AIESEC FL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6410825" y="4309638"/>
            <a:ext cx="14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Pandemia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6485475" y="985388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Entrei em um relacionamento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7865825" y="623138"/>
            <a:ext cx="14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Contratado p/ gerir um projeto de dev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>
            <a:off x="3616025" y="488375"/>
            <a:ext cx="1943100" cy="0"/>
          </a:xfrm>
          <a:prstGeom prst="straightConnector1">
            <a:avLst/>
          </a:prstGeom>
          <a:noFill/>
          <a:ln cap="flat" cmpd="sng" w="19050">
            <a:solidFill>
              <a:srgbClr val="00DE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7"/>
          <p:cNvSpPr txBox="1"/>
          <p:nvPr>
            <p:ph type="title"/>
          </p:nvPr>
        </p:nvSpPr>
        <p:spPr>
          <a:xfrm>
            <a:off x="0" y="2133200"/>
            <a:ext cx="353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DEBA"/>
                </a:solidFill>
              </a:rPr>
              <a:t>+</a:t>
            </a:r>
            <a:endParaRPr b="1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45027" y="3158418"/>
            <a:ext cx="353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DEBA"/>
                </a:solidFill>
              </a:rPr>
              <a:t>-</a:t>
            </a:r>
            <a:endParaRPr b="1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rot="10800000">
            <a:off x="6296925" y="3979700"/>
            <a:ext cx="426000" cy="9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09" name="Google Shape;209;p27"/>
          <p:cNvSpPr txBox="1"/>
          <p:nvPr/>
        </p:nvSpPr>
        <p:spPr>
          <a:xfrm>
            <a:off x="5559125" y="3332113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Problemas de família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28"/>
          <p:cNvCxnSpPr/>
          <p:nvPr/>
        </p:nvCxnSpPr>
        <p:spPr>
          <a:xfrm flipH="1">
            <a:off x="283125" y="1392375"/>
            <a:ext cx="381900" cy="13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15" name="Google Shape;215;p28"/>
          <p:cNvCxnSpPr/>
          <p:nvPr/>
        </p:nvCxnSpPr>
        <p:spPr>
          <a:xfrm rot="10800000">
            <a:off x="665000" y="1434050"/>
            <a:ext cx="301800" cy="210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16" name="Google Shape;216;p28"/>
          <p:cNvCxnSpPr/>
          <p:nvPr/>
        </p:nvCxnSpPr>
        <p:spPr>
          <a:xfrm flipH="1">
            <a:off x="6722900" y="1652600"/>
            <a:ext cx="378000" cy="3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17" name="Google Shape;217;p28"/>
          <p:cNvCxnSpPr/>
          <p:nvPr/>
        </p:nvCxnSpPr>
        <p:spPr>
          <a:xfrm flipH="1">
            <a:off x="971475" y="1652600"/>
            <a:ext cx="466800" cy="18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18" name="Google Shape;218;p28"/>
          <p:cNvCxnSpPr/>
          <p:nvPr/>
        </p:nvCxnSpPr>
        <p:spPr>
          <a:xfrm rot="10800000">
            <a:off x="1452600" y="1695550"/>
            <a:ext cx="963600" cy="37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19" name="Google Shape;219;p28"/>
          <p:cNvCxnSpPr/>
          <p:nvPr/>
        </p:nvCxnSpPr>
        <p:spPr>
          <a:xfrm flipH="1">
            <a:off x="2371725" y="1288475"/>
            <a:ext cx="693600" cy="7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20" name="Google Shape;220;p28"/>
          <p:cNvCxnSpPr/>
          <p:nvPr/>
        </p:nvCxnSpPr>
        <p:spPr>
          <a:xfrm rot="10800000">
            <a:off x="3054750" y="1320075"/>
            <a:ext cx="1041000" cy="42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4081600" y="1757275"/>
            <a:ext cx="708600" cy="194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22" name="Google Shape;222;p28"/>
          <p:cNvCxnSpPr/>
          <p:nvPr/>
        </p:nvCxnSpPr>
        <p:spPr>
          <a:xfrm flipH="1">
            <a:off x="4790075" y="1814525"/>
            <a:ext cx="1082100" cy="18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5857775" y="1819400"/>
            <a:ext cx="459900" cy="21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224" name="Google Shape;224;p28"/>
          <p:cNvCxnSpPr/>
          <p:nvPr/>
        </p:nvCxnSpPr>
        <p:spPr>
          <a:xfrm flipH="1">
            <a:off x="7086575" y="1638300"/>
            <a:ext cx="1719300" cy="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25" name="Google Shape;225;p28"/>
          <p:cNvSpPr/>
          <p:nvPr/>
        </p:nvSpPr>
        <p:spPr>
          <a:xfrm>
            <a:off x="125" y="2756400"/>
            <a:ext cx="9144000" cy="27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532051" y="22600"/>
            <a:ext cx="80799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linha de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>
                <a:solidFill>
                  <a:srgbClr val="00DEBA"/>
                </a:solidFill>
              </a:rPr>
              <a:t>vida</a:t>
            </a:r>
            <a:endParaRPr b="1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183884" y="2705842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rPr>
              <a:t>2017</a:t>
            </a:r>
            <a:endParaRPr>
              <a:solidFill>
                <a:srgbClr val="00DEBA"/>
              </a:solidFill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2017747" y="2705850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2018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3906309" y="2705842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rPr>
              <a:t>2019</a:t>
            </a:r>
            <a:endParaRPr>
              <a:solidFill>
                <a:srgbClr val="00DEBA"/>
              </a:solidFill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5791897" y="2705850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00DE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677509" y="2705842"/>
            <a:ext cx="1331400" cy="378900"/>
          </a:xfrm>
          <a:prstGeom prst="parallelogram">
            <a:avLst>
              <a:gd fmla="val 25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DEBA"/>
                </a:solidFill>
                <a:latin typeface="Ubuntu"/>
                <a:ea typeface="Ubuntu"/>
                <a:cs typeface="Ubuntu"/>
                <a:sym typeface="Ubuntu"/>
              </a:rPr>
              <a:t>2021</a:t>
            </a:r>
            <a:endParaRPr>
              <a:solidFill>
                <a:srgbClr val="00DEBA"/>
              </a:solidFill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0" y="914438"/>
            <a:ext cx="14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Entrei na UFSC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01800" y="4094100"/>
            <a:ext cx="14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Sobrecarga e choque na faculdade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992750" y="1136788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Time de Cheerleading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046925" y="2006300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1º bolsa de extensão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268700" y="730988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Disney College Program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3886175" y="985388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2º bolsa de extensão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870600" y="3657400"/>
            <a:ext cx="181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Não passei em processos seletivos que queria - quebra de expectativa, síndrome de impostor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403250" y="698888"/>
            <a:ext cx="14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Josefin Slab"/>
                <a:ea typeface="Josefin Slab"/>
                <a:cs typeface="Josefin Slab"/>
                <a:sym typeface="Josefin Slab"/>
              </a:rPr>
              <a:t>Eleito um dos diretores da AIESEC FL</a:t>
            </a:r>
            <a:endParaRPr b="1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6410825" y="4309638"/>
            <a:ext cx="14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Pandemia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6485475" y="985388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Entrei em um relacionamento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7865825" y="623138"/>
            <a:ext cx="14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Contratado p/ gerir um projeto de dev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>
            <a:off x="3616025" y="488375"/>
            <a:ext cx="1943100" cy="0"/>
          </a:xfrm>
          <a:prstGeom prst="straightConnector1">
            <a:avLst/>
          </a:prstGeom>
          <a:noFill/>
          <a:ln cap="flat" cmpd="sng" w="19050">
            <a:solidFill>
              <a:srgbClr val="00DE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8"/>
          <p:cNvSpPr txBox="1"/>
          <p:nvPr>
            <p:ph type="title"/>
          </p:nvPr>
        </p:nvSpPr>
        <p:spPr>
          <a:xfrm>
            <a:off x="0" y="2133200"/>
            <a:ext cx="353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DEBA"/>
                </a:solidFill>
              </a:rPr>
              <a:t>+</a:t>
            </a:r>
            <a:endParaRPr b="1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45027" y="3158418"/>
            <a:ext cx="353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DEBA"/>
                </a:solidFill>
              </a:rPr>
              <a:t>-</a:t>
            </a:r>
            <a:endParaRPr b="1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46" name="Google Shape;246;p28"/>
          <p:cNvCxnSpPr/>
          <p:nvPr/>
        </p:nvCxnSpPr>
        <p:spPr>
          <a:xfrm rot="10800000">
            <a:off x="6296925" y="3979700"/>
            <a:ext cx="426000" cy="9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sp>
        <p:nvSpPr>
          <p:cNvPr id="247" name="Google Shape;247;p28"/>
          <p:cNvSpPr txBox="1"/>
          <p:nvPr/>
        </p:nvSpPr>
        <p:spPr>
          <a:xfrm>
            <a:off x="5559125" y="3332113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Problemas de família</a:t>
            </a:r>
            <a:endParaRPr b="1"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20775" y="0"/>
            <a:ext cx="9144000" cy="51435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8"/>
          <p:cNvCxnSpPr/>
          <p:nvPr/>
        </p:nvCxnSpPr>
        <p:spPr>
          <a:xfrm>
            <a:off x="20775" y="28720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DE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8"/>
          <p:cNvSpPr txBox="1"/>
          <p:nvPr>
            <p:ph type="title"/>
          </p:nvPr>
        </p:nvSpPr>
        <p:spPr>
          <a:xfrm>
            <a:off x="20776" y="655538"/>
            <a:ext cx="24639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que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>
                <a:solidFill>
                  <a:srgbClr val="00DEBA"/>
                </a:solidFill>
              </a:rPr>
              <a:t>aprendi?</a:t>
            </a:r>
            <a:endParaRPr b="1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1" name="Google Shape;251;p28"/>
          <p:cNvSpPr txBox="1"/>
          <p:nvPr>
            <p:ph type="title"/>
          </p:nvPr>
        </p:nvSpPr>
        <p:spPr>
          <a:xfrm>
            <a:off x="135075" y="3156325"/>
            <a:ext cx="3681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que posso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>
                <a:solidFill>
                  <a:srgbClr val="00DEBA"/>
                </a:solidFill>
              </a:rPr>
              <a:t>melhorar?</a:t>
            </a:r>
            <a:endParaRPr b="1">
              <a:solidFill>
                <a:srgbClr val="00DEB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135075" y="1184575"/>
            <a:ext cx="8915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Josefin Slab"/>
              <a:buChar char="-"/>
            </a:pPr>
            <a:r>
              <a:rPr b="1" lang="es" sz="1700">
                <a:latin typeface="Josefin Slab"/>
                <a:ea typeface="Josefin Slab"/>
                <a:cs typeface="Josefin Slab"/>
                <a:sym typeface="Josefin Slab"/>
              </a:rPr>
              <a:t>nem sempre as melhores experiências estão onde a gente espera (dentro da faculdade)</a:t>
            </a:r>
            <a:endParaRPr b="1"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Josefin Slab"/>
              <a:buChar char="-"/>
            </a:pPr>
            <a:r>
              <a:rPr b="1" lang="es" sz="1700">
                <a:latin typeface="Josefin Slab"/>
                <a:ea typeface="Josefin Slab"/>
                <a:cs typeface="Josefin Slab"/>
                <a:sym typeface="Josefin Slab"/>
              </a:rPr>
              <a:t>sair da zona de conforto sempre vale a pena</a:t>
            </a:r>
            <a:endParaRPr b="1"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Josefin Slab"/>
              <a:buChar char="-"/>
            </a:pPr>
            <a:r>
              <a:rPr b="1" lang="es" sz="1700">
                <a:latin typeface="Josefin Slab"/>
                <a:ea typeface="Josefin Slab"/>
                <a:cs typeface="Josefin Slab"/>
                <a:sym typeface="Josefin Slab"/>
              </a:rPr>
              <a:t>“Não sei, mas sei aprender”</a:t>
            </a:r>
            <a:endParaRPr b="1"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Josefin Slab"/>
              <a:buChar char="-"/>
            </a:pPr>
            <a:r>
              <a:rPr b="1" lang="es" sz="1700">
                <a:latin typeface="Josefin Slab"/>
                <a:ea typeface="Josefin Slab"/>
                <a:cs typeface="Josefin Slab"/>
                <a:sym typeface="Josefin Slab"/>
              </a:rPr>
              <a:t>Várias pequenas experiências diferentes é mais valioso que uma grande experiência</a:t>
            </a:r>
            <a:endParaRPr b="1" sz="17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114425" y="3710300"/>
            <a:ext cx="8915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Josefin Slab"/>
              <a:buChar char="-"/>
            </a:pPr>
            <a:r>
              <a:rPr b="1" lang="es" sz="1700">
                <a:latin typeface="Josefin Slab"/>
                <a:ea typeface="Josefin Slab"/>
                <a:cs typeface="Josefin Slab"/>
                <a:sym typeface="Josefin Slab"/>
              </a:rPr>
              <a:t>Minha organização e meus resultados dependem principalmente de mim mesmo</a:t>
            </a:r>
            <a:endParaRPr b="1"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Josefin Slab"/>
              <a:buChar char="-"/>
            </a:pPr>
            <a:r>
              <a:rPr b="1" lang="es" sz="1700">
                <a:latin typeface="Josefin Slab"/>
                <a:ea typeface="Josefin Slab"/>
                <a:cs typeface="Josefin Slab"/>
                <a:sym typeface="Josefin Slab"/>
              </a:rPr>
              <a:t>Está tudo bem não ser o melhor, mas posso aproveitar para aprender com quem é</a:t>
            </a:r>
            <a:endParaRPr b="1"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Josefin Slab"/>
              <a:buChar char="-"/>
            </a:pPr>
            <a:r>
              <a:rPr b="1" lang="es" sz="1700">
                <a:latin typeface="Josefin Slab"/>
                <a:ea typeface="Josefin Slab"/>
                <a:cs typeface="Josefin Slab"/>
                <a:sym typeface="Josefin Slab"/>
              </a:rPr>
              <a:t>Quem tenta fazer tudo, faz pouco</a:t>
            </a:r>
            <a:endParaRPr b="1" sz="1700">
              <a:latin typeface="Josefin Slab"/>
              <a:ea typeface="Josefin Slab"/>
              <a:cs typeface="Josefin Slab"/>
              <a:sym typeface="Josefin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subTitle"/>
          </p:nvPr>
        </p:nvSpPr>
        <p:spPr>
          <a:xfrm>
            <a:off x="755400" y="1636675"/>
            <a:ext cx="3185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Um dos meus passatempos preferidos é resolver problemas ou criar coisas novas usando programação</a:t>
            </a:r>
            <a:endParaRPr/>
          </a:p>
        </p:txBody>
      </p:sp>
      <p:sp>
        <p:nvSpPr>
          <p:cNvPr id="259" name="Google Shape;259;p29"/>
          <p:cNvSpPr txBox="1"/>
          <p:nvPr>
            <p:ph idx="2" type="subTitle"/>
          </p:nvPr>
        </p:nvSpPr>
        <p:spPr>
          <a:xfrm>
            <a:off x="462675" y="1208900"/>
            <a:ext cx="37710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Programação</a:t>
            </a:r>
            <a:endParaRPr/>
          </a:p>
        </p:txBody>
      </p:sp>
      <p:sp>
        <p:nvSpPr>
          <p:cNvPr id="260" name="Google Shape;260;p29"/>
          <p:cNvSpPr txBox="1"/>
          <p:nvPr>
            <p:ph idx="3" type="subTitle"/>
          </p:nvPr>
        </p:nvSpPr>
        <p:spPr>
          <a:xfrm>
            <a:off x="5265250" y="1636675"/>
            <a:ext cx="3185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Desde criança sempre gostei de fazer esportes em geral. É meu jeito de fugir da realidade e esquecer meus problemas por um tempinho.</a:t>
            </a:r>
            <a:endParaRPr/>
          </a:p>
        </p:txBody>
      </p:sp>
      <p:sp>
        <p:nvSpPr>
          <p:cNvPr id="261" name="Google Shape;261;p29"/>
          <p:cNvSpPr txBox="1"/>
          <p:nvPr>
            <p:ph idx="4" type="subTitle"/>
          </p:nvPr>
        </p:nvSpPr>
        <p:spPr>
          <a:xfrm>
            <a:off x="4972500" y="1208900"/>
            <a:ext cx="37710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Esportes</a:t>
            </a:r>
            <a:endParaRPr/>
          </a:p>
        </p:txBody>
      </p:sp>
      <p:sp>
        <p:nvSpPr>
          <p:cNvPr id="262" name="Google Shape;262;p29"/>
          <p:cNvSpPr txBox="1"/>
          <p:nvPr>
            <p:ph idx="5" type="subTitle"/>
          </p:nvPr>
        </p:nvSpPr>
        <p:spPr>
          <a:xfrm>
            <a:off x="755400" y="4192600"/>
            <a:ext cx="3185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Quando comecei a morar sozinho era uma necessidade. Com o tempo, experimentar coisas novas virou uma das coisas que mais gosto de fazer.</a:t>
            </a:r>
            <a:endParaRPr/>
          </a:p>
        </p:txBody>
      </p:sp>
      <p:sp>
        <p:nvSpPr>
          <p:cNvPr id="263" name="Google Shape;263;p29"/>
          <p:cNvSpPr txBox="1"/>
          <p:nvPr>
            <p:ph idx="6" type="subTitle"/>
          </p:nvPr>
        </p:nvSpPr>
        <p:spPr>
          <a:xfrm>
            <a:off x="462675" y="3764825"/>
            <a:ext cx="37710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Cozinhar</a:t>
            </a:r>
            <a:endParaRPr/>
          </a:p>
        </p:txBody>
      </p:sp>
      <p:sp>
        <p:nvSpPr>
          <p:cNvPr id="264" name="Google Shape;264;p29"/>
          <p:cNvSpPr txBox="1"/>
          <p:nvPr>
            <p:ph idx="7" type="subTitle"/>
          </p:nvPr>
        </p:nvSpPr>
        <p:spPr>
          <a:xfrm>
            <a:off x="5583225" y="4192600"/>
            <a:ext cx="25494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“Sair da realidade” e entrar em uma história nova também é um bom jeito de esquecer as coisas que estão acontecendo por um tempo</a:t>
            </a:r>
            <a:endParaRPr/>
          </a:p>
        </p:txBody>
      </p:sp>
      <p:sp>
        <p:nvSpPr>
          <p:cNvPr id="265" name="Google Shape;265;p29"/>
          <p:cNvSpPr txBox="1"/>
          <p:nvPr>
            <p:ph idx="8" type="subTitle"/>
          </p:nvPr>
        </p:nvSpPr>
        <p:spPr>
          <a:xfrm>
            <a:off x="4972500" y="3764825"/>
            <a:ext cx="3771000" cy="5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Jogos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063" y="394450"/>
            <a:ext cx="1018075" cy="8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963" y="2950375"/>
            <a:ext cx="1018075" cy="81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313" y="286351"/>
            <a:ext cx="837400" cy="10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9138" y="2848563"/>
            <a:ext cx="1018075" cy="10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/>
        </p:nvSpPr>
        <p:spPr>
          <a:xfrm>
            <a:off x="3597300" y="77375"/>
            <a:ext cx="194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highlight>
                  <a:srgbClr val="00DEBA"/>
                </a:highlight>
                <a:latin typeface="Ubuntu Medium"/>
                <a:ea typeface="Ubuntu Medium"/>
                <a:cs typeface="Ubuntu Medium"/>
                <a:sym typeface="Ubuntu Medium"/>
              </a:rPr>
              <a:t>atividades</a:t>
            </a:r>
            <a:endParaRPr sz="2600">
              <a:solidFill>
                <a:schemeClr val="lt1"/>
              </a:solidFill>
              <a:highlight>
                <a:srgbClr val="00DEBA"/>
              </a:highlight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97625" y="0"/>
            <a:ext cx="4646375" cy="50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>
            <p:ph type="ctrTitle"/>
          </p:nvPr>
        </p:nvSpPr>
        <p:spPr>
          <a:xfrm>
            <a:off x="770775" y="73600"/>
            <a:ext cx="30504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pessoas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363675" y="706575"/>
            <a:ext cx="3834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Josefin Slab Light"/>
                <a:ea typeface="Josefin Slab Light"/>
                <a:cs typeface="Josefin Slab Light"/>
                <a:sym typeface="Josefin Slab Light"/>
              </a:rPr>
              <a:t>Gosto de dividir meu tempo com pessoas animadas e cheias de energia. Com vontade de fazer, de mudar, de andar e de descobrir coisas novas comigo.</a:t>
            </a:r>
            <a:endParaRPr sz="1700">
              <a:solidFill>
                <a:schemeClr val="lt1"/>
              </a:solidFill>
              <a:latin typeface="Josefin Slab Light"/>
              <a:ea typeface="Josefin Slab Light"/>
              <a:cs typeface="Josefin Slab Light"/>
              <a:sym typeface="Josefin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Josefin Slab Light"/>
              <a:ea typeface="Josefin Slab Light"/>
              <a:cs typeface="Josefin Slab Light"/>
              <a:sym typeface="Josefin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Josefin Slab Light"/>
                <a:ea typeface="Josefin Slab Light"/>
                <a:cs typeface="Josefin Slab Light"/>
                <a:sym typeface="Josefin Slab Light"/>
              </a:rPr>
              <a:t>Conheci pessoas assim em alguns momentos da minha vida, como por exemplo no meu time de cheerleading, durante meu intercâmbio, durante minha gestão na AIESEC.</a:t>
            </a:r>
            <a:endParaRPr sz="1700">
              <a:solidFill>
                <a:schemeClr val="lt1"/>
              </a:solidFill>
              <a:latin typeface="Josefin Slab Light"/>
              <a:ea typeface="Josefin Slab Light"/>
              <a:cs typeface="Josefin Slab Light"/>
              <a:sym typeface="Josefin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Josefin Slab Light"/>
              <a:ea typeface="Josefin Slab Light"/>
              <a:cs typeface="Josefin Slab Light"/>
              <a:sym typeface="Josefin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Josefin Slab Light"/>
                <a:ea typeface="Josefin Slab Light"/>
                <a:cs typeface="Josefin Slab Light"/>
                <a:sym typeface="Josefin Slab Light"/>
              </a:rPr>
              <a:t>Pessoas assim me fazem me sentir mais cheio de vontade de viver, e mais aberto a conhecer coisas novas, aprender coisas que ainda não sei e também ensinar.</a:t>
            </a:r>
            <a:endParaRPr sz="1700">
              <a:solidFill>
                <a:schemeClr val="lt1"/>
              </a:solidFill>
              <a:latin typeface="Josefin Slab Light"/>
              <a:ea typeface="Josefin Slab Light"/>
              <a:cs typeface="Josefin Slab Light"/>
              <a:sym typeface="Josefin Slab Light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 rotWithShape="1">
          <a:blip r:embed="rId4">
            <a:alphaModFix/>
          </a:blip>
          <a:srcRect b="0" l="15316" r="25222" t="17184"/>
          <a:stretch/>
        </p:blipFill>
        <p:spPr>
          <a:xfrm>
            <a:off x="4415025" y="152650"/>
            <a:ext cx="2759649" cy="192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5">
            <a:alphaModFix/>
          </a:blip>
          <a:srcRect b="26257" l="0" r="0" t="13627"/>
          <a:stretch/>
        </p:blipFill>
        <p:spPr>
          <a:xfrm>
            <a:off x="4579425" y="3221650"/>
            <a:ext cx="4262749" cy="19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6">
            <a:alphaModFix/>
          </a:blip>
          <a:srcRect b="18723" l="0" r="0" t="26027"/>
          <a:stretch/>
        </p:blipFill>
        <p:spPr>
          <a:xfrm>
            <a:off x="5665597" y="1426575"/>
            <a:ext cx="3478404" cy="19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2861400" y="212975"/>
            <a:ext cx="34212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DEBA"/>
                </a:solidFill>
              </a:rPr>
              <a:t>ajudas</a:t>
            </a:r>
            <a:r>
              <a:rPr lang="es">
                <a:solidFill>
                  <a:schemeClr val="accent5"/>
                </a:solidFill>
              </a:rPr>
              <a:t> </a:t>
            </a:r>
            <a:r>
              <a:rPr lang="es">
                <a:solidFill>
                  <a:schemeClr val="dk2"/>
                </a:solidFill>
              </a:rPr>
              <a:t>que posso dar</a:t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6" name="Google Shape;286;p31"/>
          <p:cNvSpPr txBox="1"/>
          <p:nvPr>
            <p:ph idx="1" type="subTitle"/>
          </p:nvPr>
        </p:nvSpPr>
        <p:spPr>
          <a:xfrm>
            <a:off x="1199925" y="2410626"/>
            <a:ext cx="1853400" cy="21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Acredito que muitas das coisas que sei fazer, hoje são bem úteis mesmo pra quem não é da área de programação. Já ensinei algumas pessoas próximas e pretendo continuar sempre que necessário.</a:t>
            </a:r>
            <a:endParaRPr/>
          </a:p>
        </p:txBody>
      </p:sp>
      <p:sp>
        <p:nvSpPr>
          <p:cNvPr id="287" name="Google Shape;287;p31"/>
          <p:cNvSpPr txBox="1"/>
          <p:nvPr>
            <p:ph idx="2" type="subTitle"/>
          </p:nvPr>
        </p:nvSpPr>
        <p:spPr>
          <a:xfrm>
            <a:off x="1199925" y="2146275"/>
            <a:ext cx="18534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Ensinar</a:t>
            </a:r>
            <a:endParaRPr/>
          </a:p>
        </p:txBody>
      </p:sp>
      <p:sp>
        <p:nvSpPr>
          <p:cNvPr id="288" name="Google Shape;288;p31"/>
          <p:cNvSpPr txBox="1"/>
          <p:nvPr>
            <p:ph idx="3" type="subTitle"/>
          </p:nvPr>
        </p:nvSpPr>
        <p:spPr>
          <a:xfrm>
            <a:off x="3645300" y="2514600"/>
            <a:ext cx="18534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Sou uma pessoa que gosta muito de contar com a ajuda das pessoas próximas a mim, e gosto de poder retribuir. Pretendo estar sempre ao lado delas, pro que precisar.</a:t>
            </a:r>
            <a:endParaRPr/>
          </a:p>
        </p:txBody>
      </p:sp>
      <p:sp>
        <p:nvSpPr>
          <p:cNvPr id="289" name="Google Shape;289;p31"/>
          <p:cNvSpPr txBox="1"/>
          <p:nvPr>
            <p:ph idx="4" type="subTitle"/>
          </p:nvPr>
        </p:nvSpPr>
        <p:spPr>
          <a:xfrm>
            <a:off x="3645300" y="2146275"/>
            <a:ext cx="18534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Estar</a:t>
            </a:r>
            <a:endParaRPr/>
          </a:p>
        </p:txBody>
      </p:sp>
      <p:sp>
        <p:nvSpPr>
          <p:cNvPr id="290" name="Google Shape;290;p31"/>
          <p:cNvSpPr txBox="1"/>
          <p:nvPr>
            <p:ph idx="5" type="subTitle"/>
          </p:nvPr>
        </p:nvSpPr>
        <p:spPr>
          <a:xfrm>
            <a:off x="6090675" y="2514601"/>
            <a:ext cx="18534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Sempre usei humor como válvula de escape e, apesar de saber que nem sempre é o melhor a se fazer, é uma coisa que me anima e anima quem está perto de mim também.</a:t>
            </a:r>
            <a:endParaRPr/>
          </a:p>
        </p:txBody>
      </p:sp>
      <p:sp>
        <p:nvSpPr>
          <p:cNvPr id="291" name="Google Shape;291;p31"/>
          <p:cNvSpPr txBox="1"/>
          <p:nvPr>
            <p:ph idx="6" type="subTitle"/>
          </p:nvPr>
        </p:nvSpPr>
        <p:spPr>
          <a:xfrm>
            <a:off x="6090675" y="2146275"/>
            <a:ext cx="1853400" cy="3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Fazer rir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3235950" y="-120450"/>
            <a:ext cx="26721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canvas</a:t>
            </a:r>
            <a:r>
              <a:rPr b="1" lang="es" sz="15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500">
                <a:solidFill>
                  <a:srgbClr val="00DEBA"/>
                </a:solidFill>
              </a:rPr>
              <a:t>pessoal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7" name="Google Shape;297;p32"/>
          <p:cNvCxnSpPr/>
          <p:nvPr/>
        </p:nvCxnSpPr>
        <p:spPr>
          <a:xfrm>
            <a:off x="-12050" y="3685975"/>
            <a:ext cx="914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/>
          <p:nvPr/>
        </p:nvCxnSpPr>
        <p:spPr>
          <a:xfrm>
            <a:off x="4572000" y="3685975"/>
            <a:ext cx="0" cy="143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2"/>
          <p:cNvCxnSpPr/>
          <p:nvPr/>
        </p:nvCxnSpPr>
        <p:spPr>
          <a:xfrm>
            <a:off x="1778825" y="24100"/>
            <a:ext cx="0" cy="366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2"/>
          <p:cNvCxnSpPr/>
          <p:nvPr/>
        </p:nvCxnSpPr>
        <p:spPr>
          <a:xfrm>
            <a:off x="3629650" y="240925"/>
            <a:ext cx="0" cy="344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2"/>
          <p:cNvCxnSpPr/>
          <p:nvPr/>
        </p:nvCxnSpPr>
        <p:spPr>
          <a:xfrm>
            <a:off x="5600950" y="240925"/>
            <a:ext cx="0" cy="344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2"/>
          <p:cNvCxnSpPr/>
          <p:nvPr/>
        </p:nvCxnSpPr>
        <p:spPr>
          <a:xfrm>
            <a:off x="7463825" y="24100"/>
            <a:ext cx="0" cy="366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2"/>
          <p:cNvSpPr txBox="1"/>
          <p:nvPr/>
        </p:nvSpPr>
        <p:spPr>
          <a:xfrm>
            <a:off x="-12050" y="3685975"/>
            <a:ext cx="26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dk2"/>
                </a:highlight>
                <a:latin typeface="Josefin Slab"/>
                <a:ea typeface="Josefin Slab"/>
                <a:cs typeface="Josefin Slab"/>
                <a:sym typeface="Josefin Slab"/>
              </a:rPr>
              <a:t>O que você dá ao seu trabalho?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4572000" y="3710000"/>
            <a:ext cx="26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dk2"/>
                </a:highlight>
                <a:latin typeface="Josefin Slab"/>
                <a:ea typeface="Josefin Slab"/>
                <a:cs typeface="Josefin Slab"/>
                <a:sym typeface="Josefin Slab"/>
              </a:rPr>
              <a:t>O que você ganha?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-12050" y="143175"/>
            <a:ext cx="17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dk2"/>
                </a:highlight>
                <a:latin typeface="Josefin Slab"/>
                <a:ea typeface="Josefin Slab"/>
                <a:cs typeface="Josefin Slab"/>
                <a:sym typeface="Josefin Slab"/>
              </a:rPr>
              <a:t>Quem te ajuda?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1778825" y="143175"/>
            <a:ext cx="17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dk2"/>
                </a:highlight>
                <a:latin typeface="Josefin Slab"/>
                <a:ea typeface="Josefin Slab"/>
                <a:cs typeface="Josefin Slab"/>
                <a:sym typeface="Josefin Slab"/>
              </a:rPr>
              <a:t>O que você faz?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3587650" y="307613"/>
            <a:ext cx="19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dk2"/>
                </a:highlight>
                <a:latin typeface="Josefin Slab"/>
                <a:ea typeface="Josefin Slab"/>
                <a:cs typeface="Josefin Slab"/>
                <a:sym typeface="Josefin Slab"/>
              </a:rPr>
              <a:t>Como você contribui?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5617388" y="240925"/>
            <a:ext cx="17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dk2"/>
                </a:highlight>
                <a:latin typeface="Josefin Slab"/>
                <a:ea typeface="Josefin Slab"/>
                <a:cs typeface="Josefin Slab"/>
                <a:sym typeface="Josefin Slab"/>
              </a:rPr>
              <a:t>Como você interage?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7519249" y="143175"/>
            <a:ext cx="16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dk2"/>
                </a:highlight>
                <a:latin typeface="Josefin Slab"/>
                <a:ea typeface="Josefin Slab"/>
                <a:cs typeface="Josefin Slab"/>
                <a:sym typeface="Josefin Slab"/>
              </a:rPr>
              <a:t>Quem você ajuda?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1808725" y="1889100"/>
            <a:ext cx="17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dk2"/>
                </a:highlight>
                <a:latin typeface="Josefin Slab"/>
                <a:ea typeface="Josefin Slab"/>
                <a:cs typeface="Josefin Slab"/>
                <a:sym typeface="Josefin Slab"/>
              </a:rPr>
              <a:t>Quem é você?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5636888" y="1889100"/>
            <a:ext cx="17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highlight>
                  <a:schemeClr val="lt1"/>
                </a:highlight>
                <a:latin typeface="Josefin Slab"/>
                <a:ea typeface="Josefin Slab"/>
                <a:cs typeface="Josefin Slab"/>
                <a:sym typeface="Josefin Slab"/>
              </a:rPr>
              <a:t>Como te conhecem?</a:t>
            </a:r>
            <a:endParaRPr b="1">
              <a:solidFill>
                <a:schemeClr val="lt1"/>
              </a:solidFill>
              <a:highlight>
                <a:schemeClr val="lt1"/>
              </a:highlight>
              <a:latin typeface="Josefin Slab"/>
              <a:ea typeface="Josefin Slab"/>
              <a:cs typeface="Josefin Slab"/>
              <a:sym typeface="Josefin Slab"/>
            </a:endParaRPr>
          </a:p>
        </p:txBody>
      </p:sp>
      <p:cxnSp>
        <p:nvCxnSpPr>
          <p:cNvPr id="312" name="Google Shape;312;p32"/>
          <p:cNvCxnSpPr/>
          <p:nvPr/>
        </p:nvCxnSpPr>
        <p:spPr>
          <a:xfrm>
            <a:off x="1795675" y="1944625"/>
            <a:ext cx="181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2"/>
          <p:cNvCxnSpPr/>
          <p:nvPr/>
        </p:nvCxnSpPr>
        <p:spPr>
          <a:xfrm>
            <a:off x="5623825" y="1928438"/>
            <a:ext cx="181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2"/>
          <p:cNvSpPr txBox="1"/>
          <p:nvPr/>
        </p:nvSpPr>
        <p:spPr>
          <a:xfrm>
            <a:off x="1849575" y="2254825"/>
            <a:ext cx="168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extrovertido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“não sei, mas sei aprender”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palhaço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72725" y="550725"/>
            <a:ext cx="161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amigos e amigas devs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chefes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grupos do discord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grupos do curso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1877500" y="497038"/>
            <a:ext cx="161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programo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projeto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faço gestão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crio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aprendo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ensino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3739225" y="707825"/>
            <a:ext cx="1749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com uma plataforma que simplifica o aluguel, mudança e convívio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compartilhando minhas experiências práticas com gestão, cultura e projetos  no ICP e na AIESEC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5670525" y="641125"/>
            <a:ext cx="161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reuniões online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emails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chats one-to-one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7543725" y="758775"/>
            <a:ext cx="161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jovens adultos da grande florianópolis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novos gestores da AIESEC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“futuros” (pessoas que querem fazer o ICP)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5726588" y="2289300"/>
            <a:ext cx="161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instagram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grupos de alumni (tanto ICP quanto AIESEC)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contatos atuais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237975" y="4086250"/>
            <a:ext cx="411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investimentos ($)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tempo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atenção e suporte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dedicação pelo sucesso do próximo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4717600" y="4109025"/>
            <a:ext cx="436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receita ($)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aprendizados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networking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- experiências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idx="1" type="subTitle"/>
          </p:nvPr>
        </p:nvSpPr>
        <p:spPr>
          <a:xfrm>
            <a:off x="1609050" y="2111550"/>
            <a:ext cx="59259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Leave your</a:t>
            </a:r>
            <a:r>
              <a:rPr b="1" lang="es" sz="3000">
                <a:solidFill>
                  <a:srgbClr val="434343"/>
                </a:solidFill>
              </a:rPr>
              <a:t> </a:t>
            </a:r>
            <a:r>
              <a:rPr b="1" lang="es">
                <a:solidFill>
                  <a:srgbClr val="434343"/>
                </a:solidFill>
              </a:rPr>
              <a:t>excuses</a:t>
            </a:r>
            <a:r>
              <a:rPr b="1" i="0" lang="es" sz="3000">
                <a:solidFill>
                  <a:schemeClr val="lt1"/>
                </a:solidFill>
              </a:rPr>
              <a:t> </a:t>
            </a:r>
            <a:r>
              <a:rPr lang="es">
                <a:solidFill>
                  <a:schemeClr val="lt1"/>
                </a:solidFill>
              </a:rPr>
              <a:t>at the door</a:t>
            </a:r>
            <a:r>
              <a:rPr lang="es">
                <a:solidFill>
                  <a:schemeClr val="dk2"/>
                </a:solidFill>
              </a:rPr>
              <a:t>.</a:t>
            </a:r>
            <a:endParaRPr i="0"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Mi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