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Caveat"/>
      <p:regular r:id="rId60"/>
      <p:bold r:id="rId61"/>
    </p:embeddedFont>
    <p:embeddedFont>
      <p:font typeface="Lato Black"/>
      <p:bold r:id="rId62"/>
      <p:boldItalic r:id="rId63"/>
    </p:embeddedFont>
    <p:embeddedFont>
      <p:font typeface="Reem Kufi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Black-bold.fntdata"/><Relationship Id="rId61" Type="http://schemas.openxmlformats.org/officeDocument/2006/relationships/font" Target="fonts/Caveat-bold.fntdata"/><Relationship Id="rId20" Type="http://schemas.openxmlformats.org/officeDocument/2006/relationships/slide" Target="slides/slide15.xml"/><Relationship Id="rId64" Type="http://schemas.openxmlformats.org/officeDocument/2006/relationships/font" Target="fonts/ReemKufi-regular.fntdata"/><Relationship Id="rId63" Type="http://schemas.openxmlformats.org/officeDocument/2006/relationships/font" Target="fonts/LatoBlack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eemKufi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ave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f2124e0b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f2124e0b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f2124e0b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f2124e0b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f2124e0b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f2124e0b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2124e0b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2124e0b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f2124e0b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f2124e0b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f2124e0b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f2124e0b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f2124e0b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f2124e0b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f2124e0b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f2124e0b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f2124e0b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f2124e0b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f2124e0b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f2124e0b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2124e0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2124e0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f2124e0b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f2124e0b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f2124e0b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f2124e0b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f2124e0b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f2124e0b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f2124e0b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f2124e0b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f2124e0b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f2124e0b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f2124e0b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f2124e0b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af2124e0b7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af2124e0b7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f2124e0b7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f2124e0b7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f2124e0b7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f2124e0b7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f2124e0b7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f2124e0b7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2124e0b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2124e0b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f2124e0b7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f2124e0b7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f2124e0b7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af2124e0b7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f2124e0b7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f2124e0b7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af2124e0b7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af2124e0b7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af2124e0b7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af2124e0b7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f2124e0b7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f2124e0b7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af2124e0b7_0_1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af2124e0b7_0_1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f2124e0b7_0_1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f2124e0b7_0_1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af2124e0b7_0_2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af2124e0b7_0_2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af2124e0b7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af2124e0b7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2124e0b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2124e0b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af2124e0b7_0_2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af2124e0b7_0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f2124e0b7_0_2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f2124e0b7_0_2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af2124e0b7_0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af2124e0b7_0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af2124e0b7_0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af2124e0b7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af2124e0b7_0_2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af2124e0b7_0_2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af2124e0b7_0_2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af2124e0b7_0_2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af2124e0b7_0_2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af2124e0b7_0_2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af2124e0b7_0_2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af2124e0b7_0_2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af2124e0b7_0_2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af2124e0b7_0_2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af2124e0b7_0_2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af2124e0b7_0_2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2124e0b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2124e0b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af2124e0b7_0_3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af2124e0b7_0_3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af2124e0b7_0_3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af2124e0b7_0_3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af2124e0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af2124e0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af2124e0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af2124e0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af2124e0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af2124e0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2124e0b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2124e0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2124e0b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2124e0b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2124e0b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2124e0b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2124e0b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f2124e0b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5C94F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Relationship Id="rId6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10" Type="http://schemas.openxmlformats.org/officeDocument/2006/relationships/image" Target="../media/image25.png"/><Relationship Id="rId9" Type="http://schemas.openxmlformats.org/officeDocument/2006/relationships/image" Target="../media/image40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10" Type="http://schemas.openxmlformats.org/officeDocument/2006/relationships/image" Target="../media/image20.png"/><Relationship Id="rId9" Type="http://schemas.openxmlformats.org/officeDocument/2006/relationships/image" Target="../media/image42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10" Type="http://schemas.openxmlformats.org/officeDocument/2006/relationships/image" Target="../media/image20.png"/><Relationship Id="rId9" Type="http://schemas.openxmlformats.org/officeDocument/2006/relationships/image" Target="../media/image42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10" Type="http://schemas.openxmlformats.org/officeDocument/2006/relationships/image" Target="../media/image20.png"/><Relationship Id="rId9" Type="http://schemas.openxmlformats.org/officeDocument/2006/relationships/image" Target="../media/image42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Relationship Id="rId8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9" Type="http://schemas.openxmlformats.org/officeDocument/2006/relationships/image" Target="../media/image43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Relationship Id="rId8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9" Type="http://schemas.openxmlformats.org/officeDocument/2006/relationships/image" Target="../media/image43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11" Type="http://schemas.openxmlformats.org/officeDocument/2006/relationships/image" Target="../media/image43.png"/><Relationship Id="rId10" Type="http://schemas.openxmlformats.org/officeDocument/2006/relationships/image" Target="../media/image44.png"/><Relationship Id="rId9" Type="http://schemas.openxmlformats.org/officeDocument/2006/relationships/image" Target="../media/image20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Relationship Id="rId8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Relationship Id="rId4" Type="http://schemas.openxmlformats.org/officeDocument/2006/relationships/image" Target="../media/image47.gif"/><Relationship Id="rId5" Type="http://schemas.openxmlformats.org/officeDocument/2006/relationships/image" Target="../media/image4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2" Type="http://schemas.openxmlformats.org/officeDocument/2006/relationships/image" Target="../media/image19.png"/><Relationship Id="rId9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4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Relationship Id="rId10" Type="http://schemas.openxmlformats.org/officeDocument/2006/relationships/image" Target="../media/image44.png"/><Relationship Id="rId9" Type="http://schemas.openxmlformats.org/officeDocument/2006/relationships/image" Target="../media/image18.png"/><Relationship Id="rId5" Type="http://schemas.openxmlformats.org/officeDocument/2006/relationships/image" Target="../media/image36.png"/><Relationship Id="rId6" Type="http://schemas.openxmlformats.org/officeDocument/2006/relationships/image" Target="../media/image20.png"/><Relationship Id="rId7" Type="http://schemas.openxmlformats.org/officeDocument/2006/relationships/image" Target="../media/image34.png"/><Relationship Id="rId8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47100"/>
            <a:ext cx="8520600" cy="2052600"/>
          </a:xfrm>
          <a:prstGeom prst="rect">
            <a:avLst/>
          </a:prstGeom>
          <a:effectLst>
            <a:outerShdw blurRad="57150" rotWithShape="0" algn="bl" dir="62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Passar uma fase de Super Mario Bros é</a:t>
            </a:r>
            <a:endParaRPr b="1" sz="6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65350"/>
            <a:ext cx="8520600" cy="88254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82450" y="42114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Felipe de Campos Santos - 17200441</a:t>
            </a:r>
            <a:endParaRPr b="1"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Eduardo Henke - 19150805 </a:t>
            </a:r>
            <a:endParaRPr b="1"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500" y="4315563"/>
            <a:ext cx="580850" cy="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061" y="4362225"/>
            <a:ext cx="434214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463" y="162800"/>
            <a:ext cx="17621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181425" y="1518675"/>
            <a:ext cx="8502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Mesmo problema de decisão que o SAT comum, porém com 3 variáveis por cláusula.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524" y="4441763"/>
            <a:ext cx="434214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63" y="162800"/>
            <a:ext cx="17621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181425" y="1518675"/>
            <a:ext cx="8502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Mesmo problema de decisão que o SAT comum, porém com 3 variáveis por cláusula.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312350" y="2631875"/>
            <a:ext cx="85020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(x ∨ㄱy </a:t>
            </a:r>
            <a:r>
              <a:rPr lang="pt-BR" sz="33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∨ㄱw</a:t>
            </a:r>
            <a:r>
              <a:rPr lang="pt-BR" sz="33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) ⋀ (x ∨ y ∨ w)</a:t>
            </a:r>
            <a:endParaRPr sz="33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2925" y="4477012"/>
            <a:ext cx="335725" cy="3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174" y="4406538"/>
            <a:ext cx="434214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3150" y="4477012"/>
            <a:ext cx="335725" cy="3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1469250" y="843375"/>
            <a:ext cx="62055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</a:t>
            </a:r>
            <a:r>
              <a:rPr b="1" lang="pt-BR" sz="3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 jogo</a:t>
            </a:r>
            <a:endParaRPr b="1" sz="3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574" y="4389713"/>
            <a:ext cx="434214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550" y="4424962"/>
            <a:ext cx="335725" cy="3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93725" y="197850"/>
            <a:ext cx="390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</a:t>
            </a: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 jogo? 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Elementos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599" y="4467338"/>
            <a:ext cx="434214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125" y="4467362"/>
            <a:ext cx="335725" cy="3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93725" y="197850"/>
            <a:ext cx="390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jogo? 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Elementos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2301050" y="3227700"/>
            <a:ext cx="895425" cy="957900"/>
          </a:xfrm>
          <a:custGeom>
            <a:rect b="b" l="l" r="r" t="t"/>
            <a:pathLst>
              <a:path extrusionOk="0" h="38316" w="35817">
                <a:moveTo>
                  <a:pt x="0" y="38316"/>
                </a:moveTo>
                <a:cubicBezTo>
                  <a:pt x="764" y="35956"/>
                  <a:pt x="1596" y="28876"/>
                  <a:pt x="4581" y="24156"/>
                </a:cubicBezTo>
                <a:cubicBezTo>
                  <a:pt x="7566" y="19436"/>
                  <a:pt x="14021" y="13467"/>
                  <a:pt x="17908" y="9996"/>
                </a:cubicBezTo>
                <a:cubicBezTo>
                  <a:pt x="21795" y="6525"/>
                  <a:pt x="24919" y="4998"/>
                  <a:pt x="27904" y="3332"/>
                </a:cubicBezTo>
                <a:cubicBezTo>
                  <a:pt x="30889" y="1666"/>
                  <a:pt x="34498" y="555"/>
                  <a:pt x="35817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  <p:pic>
        <p:nvPicPr>
          <p:cNvPr id="255" name="Google Shape;2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4125" y="3748300"/>
            <a:ext cx="2817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/>
        </p:nvSpPr>
        <p:spPr>
          <a:xfrm>
            <a:off x="3342250" y="2967425"/>
            <a:ext cx="111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Goomba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4920089" y="2863275"/>
            <a:ext cx="785650" cy="1436850"/>
          </a:xfrm>
          <a:custGeom>
            <a:rect b="b" l="l" r="r" t="t"/>
            <a:pathLst>
              <a:path extrusionOk="0" h="57474" w="31426">
                <a:moveTo>
                  <a:pt x="190" y="57474"/>
                </a:moveTo>
                <a:cubicBezTo>
                  <a:pt x="260" y="54767"/>
                  <a:pt x="-434" y="46646"/>
                  <a:pt x="607" y="41232"/>
                </a:cubicBezTo>
                <a:cubicBezTo>
                  <a:pt x="1648" y="35818"/>
                  <a:pt x="3938" y="30056"/>
                  <a:pt x="6437" y="24989"/>
                </a:cubicBezTo>
                <a:cubicBezTo>
                  <a:pt x="8936" y="19922"/>
                  <a:pt x="13101" y="14092"/>
                  <a:pt x="15600" y="10829"/>
                </a:cubicBezTo>
                <a:cubicBezTo>
                  <a:pt x="18099" y="7567"/>
                  <a:pt x="18793" y="7219"/>
                  <a:pt x="21431" y="5414"/>
                </a:cubicBezTo>
                <a:cubicBezTo>
                  <a:pt x="24069" y="3609"/>
                  <a:pt x="29760" y="902"/>
                  <a:pt x="31426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58" name="Google Shape;258;p26"/>
          <p:cNvSpPr txBox="1"/>
          <p:nvPr/>
        </p:nvSpPr>
        <p:spPr>
          <a:xfrm>
            <a:off x="5788950" y="2571750"/>
            <a:ext cx="111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Mario pequeno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239475" y="2686275"/>
            <a:ext cx="2071975" cy="1926225"/>
          </a:xfrm>
          <a:custGeom>
            <a:rect b="b" l="l" r="r" t="t"/>
            <a:pathLst>
              <a:path extrusionOk="0" h="77049" w="82879">
                <a:moveTo>
                  <a:pt x="0" y="77049"/>
                </a:moveTo>
                <a:cubicBezTo>
                  <a:pt x="1735" y="73231"/>
                  <a:pt x="5692" y="60945"/>
                  <a:pt x="10412" y="54142"/>
                </a:cubicBezTo>
                <a:cubicBezTo>
                  <a:pt x="15132" y="47340"/>
                  <a:pt x="21865" y="42759"/>
                  <a:pt x="28320" y="36234"/>
                </a:cubicBezTo>
                <a:cubicBezTo>
                  <a:pt x="34775" y="29709"/>
                  <a:pt x="41509" y="20477"/>
                  <a:pt x="49144" y="14993"/>
                </a:cubicBezTo>
                <a:cubicBezTo>
                  <a:pt x="56780" y="9509"/>
                  <a:pt x="68511" y="5831"/>
                  <a:pt x="74133" y="3332"/>
                </a:cubicBezTo>
                <a:cubicBezTo>
                  <a:pt x="79756" y="833"/>
                  <a:pt x="81421" y="555"/>
                  <a:pt x="82879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60" name="Google Shape;260;p26"/>
          <p:cNvSpPr txBox="1"/>
          <p:nvPr/>
        </p:nvSpPr>
        <p:spPr>
          <a:xfrm>
            <a:off x="2432625" y="2447050"/>
            <a:ext cx="111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Chão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7">
            <a:alphaModFix/>
          </a:blip>
          <a:srcRect b="0" l="0" r="97854" t="0"/>
          <a:stretch/>
        </p:blipFill>
        <p:spPr>
          <a:xfrm>
            <a:off x="9055878" y="3748300"/>
            <a:ext cx="88125" cy="2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11" y="4396888"/>
            <a:ext cx="434214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125" y="4467362"/>
            <a:ext cx="335725" cy="3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93725" y="197850"/>
            <a:ext cx="390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jogo? 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Elementos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2475" y="3723075"/>
            <a:ext cx="2817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5509850" y="2606588"/>
            <a:ext cx="111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Caixa de item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6207475" y="2991800"/>
            <a:ext cx="593500" cy="489375"/>
          </a:xfrm>
          <a:custGeom>
            <a:rect b="b" l="l" r="r" t="t"/>
            <a:pathLst>
              <a:path extrusionOk="0" h="19575" w="23740">
                <a:moveTo>
                  <a:pt x="23740" y="19575"/>
                </a:moveTo>
                <a:cubicBezTo>
                  <a:pt x="22560" y="17423"/>
                  <a:pt x="19437" y="9649"/>
                  <a:pt x="16660" y="6664"/>
                </a:cubicBezTo>
                <a:cubicBezTo>
                  <a:pt x="13884" y="3679"/>
                  <a:pt x="9858" y="2777"/>
                  <a:pt x="7081" y="1666"/>
                </a:cubicBezTo>
                <a:cubicBezTo>
                  <a:pt x="4304" y="555"/>
                  <a:pt x="1180" y="278"/>
                  <a:pt x="0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  <p:pic>
        <p:nvPicPr>
          <p:cNvPr id="276" name="Google Shape;276;p27"/>
          <p:cNvPicPr preferRelativeResize="0"/>
          <p:nvPr/>
        </p:nvPicPr>
        <p:blipFill rotWithShape="1">
          <a:blip r:embed="rId7">
            <a:alphaModFix/>
          </a:blip>
          <a:srcRect b="0" l="0" r="46678" t="0"/>
          <a:stretch/>
        </p:blipFill>
        <p:spPr>
          <a:xfrm>
            <a:off x="6953753" y="3723075"/>
            <a:ext cx="21902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7217475" y="2717163"/>
            <a:ext cx="111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Blocos não quebráveis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8213200" y="3123375"/>
            <a:ext cx="593500" cy="489375"/>
          </a:xfrm>
          <a:custGeom>
            <a:rect b="b" l="l" r="r" t="t"/>
            <a:pathLst>
              <a:path extrusionOk="0" h="19575" w="23740">
                <a:moveTo>
                  <a:pt x="23740" y="19575"/>
                </a:moveTo>
                <a:cubicBezTo>
                  <a:pt x="22560" y="17423"/>
                  <a:pt x="19437" y="9649"/>
                  <a:pt x="16660" y="6664"/>
                </a:cubicBezTo>
                <a:cubicBezTo>
                  <a:pt x="13884" y="3679"/>
                  <a:pt x="9858" y="2777"/>
                  <a:pt x="7081" y="1666"/>
                </a:cubicBezTo>
                <a:cubicBezTo>
                  <a:pt x="4304" y="555"/>
                  <a:pt x="1180" y="278"/>
                  <a:pt x="0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4432113"/>
            <a:ext cx="434214" cy="4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93725" y="197850"/>
            <a:ext cx="390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jogo? 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Elementos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5">
            <a:alphaModFix/>
          </a:blip>
          <a:srcRect b="0" l="0" r="46678" t="0"/>
          <a:stretch/>
        </p:blipFill>
        <p:spPr>
          <a:xfrm>
            <a:off x="6131203" y="3743900"/>
            <a:ext cx="21902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9225" y="4025650"/>
            <a:ext cx="2817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2125" y="3515300"/>
            <a:ext cx="2190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9452" y="3743898"/>
            <a:ext cx="2817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/>
          <p:nvPr/>
        </p:nvSpPr>
        <p:spPr>
          <a:xfrm>
            <a:off x="6090975" y="2977825"/>
            <a:ext cx="458125" cy="489350"/>
          </a:xfrm>
          <a:custGeom>
            <a:rect b="b" l="l" r="r" t="t"/>
            <a:pathLst>
              <a:path extrusionOk="0" h="19574" w="18325">
                <a:moveTo>
                  <a:pt x="0" y="19574"/>
                </a:moveTo>
                <a:cubicBezTo>
                  <a:pt x="694" y="18186"/>
                  <a:pt x="1111" y="14507"/>
                  <a:pt x="4165" y="11245"/>
                </a:cubicBezTo>
                <a:cubicBezTo>
                  <a:pt x="7219" y="7983"/>
                  <a:pt x="15965" y="1874"/>
                  <a:pt x="18325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94" name="Google Shape;294;p28"/>
          <p:cNvSpPr txBox="1"/>
          <p:nvPr/>
        </p:nvSpPr>
        <p:spPr>
          <a:xfrm>
            <a:off x="6669225" y="2501588"/>
            <a:ext cx="111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Cogumelo mágico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93725" y="197850"/>
            <a:ext cx="390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jogo? 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Elementos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04" name="Google Shape;304;p29"/>
          <p:cNvPicPr preferRelativeResize="0"/>
          <p:nvPr/>
        </p:nvPicPr>
        <p:blipFill rotWithShape="1">
          <a:blip r:embed="rId4">
            <a:alphaModFix/>
          </a:blip>
          <a:srcRect b="0" l="0" r="46678" t="0"/>
          <a:stretch/>
        </p:blipFill>
        <p:spPr>
          <a:xfrm>
            <a:off x="3705203" y="3723075"/>
            <a:ext cx="21902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275" y="3421600"/>
            <a:ext cx="2190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3452" y="3723073"/>
            <a:ext cx="2817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3550" y="4446537"/>
            <a:ext cx="335725" cy="3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67075" y="3913925"/>
            <a:ext cx="783875" cy="7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9"/>
          <p:cNvSpPr txBox="1"/>
          <p:nvPr/>
        </p:nvSpPr>
        <p:spPr>
          <a:xfrm>
            <a:off x="7152875" y="2647363"/>
            <a:ext cx="111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Bolas de fogo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8090075" y="3123575"/>
            <a:ext cx="687200" cy="635125"/>
          </a:xfrm>
          <a:custGeom>
            <a:rect b="b" l="l" r="r" t="t"/>
            <a:pathLst>
              <a:path extrusionOk="0" h="25405" w="27488">
                <a:moveTo>
                  <a:pt x="27488" y="25405"/>
                </a:moveTo>
                <a:cubicBezTo>
                  <a:pt x="27072" y="24780"/>
                  <a:pt x="26724" y="23670"/>
                  <a:pt x="24989" y="21657"/>
                </a:cubicBezTo>
                <a:cubicBezTo>
                  <a:pt x="23254" y="19644"/>
                  <a:pt x="19853" y="16035"/>
                  <a:pt x="17076" y="13328"/>
                </a:cubicBezTo>
                <a:cubicBezTo>
                  <a:pt x="14300" y="10621"/>
                  <a:pt x="11176" y="7636"/>
                  <a:pt x="8330" y="5415"/>
                </a:cubicBezTo>
                <a:cubicBezTo>
                  <a:pt x="5484" y="3194"/>
                  <a:pt x="1388" y="903"/>
                  <a:pt x="0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0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0"/>
          <p:cNvSpPr txBox="1"/>
          <p:nvPr/>
        </p:nvSpPr>
        <p:spPr>
          <a:xfrm>
            <a:off x="93725" y="197850"/>
            <a:ext cx="390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jogo? 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Elementos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 rotWithShape="1">
          <a:blip r:embed="rId4">
            <a:alphaModFix/>
          </a:blip>
          <a:srcRect b="0" l="0" r="46678" t="0"/>
          <a:stretch/>
        </p:blipFill>
        <p:spPr>
          <a:xfrm>
            <a:off x="1227153" y="3712675"/>
            <a:ext cx="21902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9150" y="4379500"/>
            <a:ext cx="2190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5402" y="3712673"/>
            <a:ext cx="2817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0400" y="4526012"/>
            <a:ext cx="335725" cy="3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0"/>
          <p:cNvPicPr preferRelativeResize="0"/>
          <p:nvPr/>
        </p:nvPicPr>
        <p:blipFill rotWithShape="1">
          <a:blip r:embed="rId8">
            <a:alphaModFix/>
          </a:blip>
          <a:srcRect b="0" l="43158" r="12941" t="0"/>
          <a:stretch/>
        </p:blipFill>
        <p:spPr>
          <a:xfrm>
            <a:off x="6487250" y="1540975"/>
            <a:ext cx="2656750" cy="36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89025" y="3903525"/>
            <a:ext cx="783875" cy="7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 txBox="1"/>
          <p:nvPr/>
        </p:nvSpPr>
        <p:spPr>
          <a:xfrm>
            <a:off x="4940425" y="564963"/>
            <a:ext cx="111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 da fase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5877625" y="1041175"/>
            <a:ext cx="687200" cy="635125"/>
          </a:xfrm>
          <a:custGeom>
            <a:rect b="b" l="l" r="r" t="t"/>
            <a:pathLst>
              <a:path extrusionOk="0" h="25405" w="27488">
                <a:moveTo>
                  <a:pt x="27488" y="25405"/>
                </a:moveTo>
                <a:cubicBezTo>
                  <a:pt x="27072" y="24780"/>
                  <a:pt x="26724" y="23670"/>
                  <a:pt x="24989" y="21657"/>
                </a:cubicBezTo>
                <a:cubicBezTo>
                  <a:pt x="23254" y="19644"/>
                  <a:pt x="19853" y="16035"/>
                  <a:pt x="17076" y="13328"/>
                </a:cubicBezTo>
                <a:cubicBezTo>
                  <a:pt x="14300" y="10621"/>
                  <a:pt x="11176" y="7636"/>
                  <a:pt x="8330" y="5415"/>
                </a:cubicBezTo>
                <a:cubicBezTo>
                  <a:pt x="5484" y="3194"/>
                  <a:pt x="1388" y="903"/>
                  <a:pt x="0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/>
        </p:nvSpPr>
        <p:spPr>
          <a:xfrm>
            <a:off x="93725" y="197850"/>
            <a:ext cx="390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jogo? 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Elementos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4">
            <a:alphaModFix/>
          </a:blip>
          <a:srcRect b="0" l="0" r="46678" t="0"/>
          <a:stretch/>
        </p:blipFill>
        <p:spPr>
          <a:xfrm>
            <a:off x="1227153" y="3712675"/>
            <a:ext cx="21902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402" y="3712673"/>
            <a:ext cx="2817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650" y="4305163"/>
            <a:ext cx="580850" cy="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1"/>
          <p:cNvPicPr preferRelativeResize="0"/>
          <p:nvPr/>
        </p:nvPicPr>
        <p:blipFill rotWithShape="1">
          <a:blip r:embed="rId7">
            <a:alphaModFix/>
          </a:blip>
          <a:srcRect b="0" l="43158" r="12941" t="0"/>
          <a:stretch/>
        </p:blipFill>
        <p:spPr>
          <a:xfrm>
            <a:off x="6487250" y="1540975"/>
            <a:ext cx="2656750" cy="36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757800" y="3514300"/>
            <a:ext cx="783875" cy="7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1"/>
          <p:cNvSpPr txBox="1"/>
          <p:nvPr/>
        </p:nvSpPr>
        <p:spPr>
          <a:xfrm>
            <a:off x="3417400" y="2951813"/>
            <a:ext cx="111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Mario grande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4050250" y="3456775"/>
            <a:ext cx="603900" cy="749650"/>
          </a:xfrm>
          <a:custGeom>
            <a:rect b="b" l="l" r="r" t="t"/>
            <a:pathLst>
              <a:path extrusionOk="0" h="29986" w="24156">
                <a:moveTo>
                  <a:pt x="24156" y="29986"/>
                </a:moveTo>
                <a:cubicBezTo>
                  <a:pt x="22282" y="27348"/>
                  <a:pt x="15896" y="18117"/>
                  <a:pt x="12911" y="14160"/>
                </a:cubicBezTo>
                <a:cubicBezTo>
                  <a:pt x="9926" y="10204"/>
                  <a:pt x="8399" y="8607"/>
                  <a:pt x="6247" y="6247"/>
                </a:cubicBezTo>
                <a:cubicBezTo>
                  <a:pt x="4095" y="3887"/>
                  <a:pt x="1041" y="1041"/>
                  <a:pt x="0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384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5006925" y="4841100"/>
            <a:ext cx="2697300" cy="3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Passar uma fase de Super Mario Bros é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8900" y="4931549"/>
            <a:ext cx="1575100" cy="1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3003"/>
            <a:ext cx="26384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4793" l="0" r="0" t="81088"/>
          <a:stretch/>
        </p:blipFill>
        <p:spPr>
          <a:xfrm>
            <a:off x="0" y="4684922"/>
            <a:ext cx="2638425" cy="4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802" y="0"/>
            <a:ext cx="26384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802" y="1833003"/>
            <a:ext cx="26384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4793" l="0" r="0" t="81088"/>
          <a:stretch/>
        </p:blipFill>
        <p:spPr>
          <a:xfrm>
            <a:off x="1433802" y="4684922"/>
            <a:ext cx="2638425" cy="4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02" y="1034300"/>
            <a:ext cx="2025967" cy="48325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202" y="1666253"/>
            <a:ext cx="2648627" cy="48325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202" y="2298207"/>
            <a:ext cx="1170972" cy="48325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5202" y="2930160"/>
            <a:ext cx="3540796" cy="492552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00" y="3534232"/>
            <a:ext cx="3761350" cy="38956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3689" y="723250"/>
            <a:ext cx="619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04402" y="2407763"/>
            <a:ext cx="6286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006925" y="779100"/>
            <a:ext cx="41232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problema X pertence à classe NP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006925" y="2407763"/>
            <a:ext cx="4123200" cy="2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Todo problema T pertencente à NP é redutível a X ou encontrar uma redução de um problema que já é NP-Completo e o reduzir ao X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2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/>
          <p:nvPr/>
        </p:nvSpPr>
        <p:spPr>
          <a:xfrm>
            <a:off x="93725" y="197850"/>
            <a:ext cx="390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jogo? 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Elementos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53" name="Google Shape;353;p32"/>
          <p:cNvPicPr preferRelativeResize="0"/>
          <p:nvPr/>
        </p:nvPicPr>
        <p:blipFill rotWithShape="1">
          <a:blip r:embed="rId4">
            <a:alphaModFix/>
          </a:blip>
          <a:srcRect b="0" l="0" r="46678" t="0"/>
          <a:stretch/>
        </p:blipFill>
        <p:spPr>
          <a:xfrm>
            <a:off x="1227153" y="3712675"/>
            <a:ext cx="21902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402" y="3712673"/>
            <a:ext cx="2817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2"/>
          <p:cNvPicPr preferRelativeResize="0"/>
          <p:nvPr/>
        </p:nvPicPr>
        <p:blipFill rotWithShape="1">
          <a:blip r:embed="rId6">
            <a:alphaModFix/>
          </a:blip>
          <a:srcRect b="0" l="43158" r="12941" t="0"/>
          <a:stretch/>
        </p:blipFill>
        <p:spPr>
          <a:xfrm>
            <a:off x="6487250" y="1540975"/>
            <a:ext cx="2656750" cy="36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6163875" y="3507300"/>
            <a:ext cx="783875" cy="7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8325" y="3909513"/>
            <a:ext cx="580850" cy="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65102" y="1643600"/>
            <a:ext cx="677346" cy="6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2"/>
          <p:cNvSpPr/>
          <p:nvPr/>
        </p:nvSpPr>
        <p:spPr>
          <a:xfrm>
            <a:off x="2717525" y="1228600"/>
            <a:ext cx="916250" cy="354025"/>
          </a:xfrm>
          <a:custGeom>
            <a:rect b="b" l="l" r="r" t="t"/>
            <a:pathLst>
              <a:path extrusionOk="0" h="14161" w="36650">
                <a:moveTo>
                  <a:pt x="0" y="14161"/>
                </a:moveTo>
                <a:cubicBezTo>
                  <a:pt x="1458" y="12912"/>
                  <a:pt x="4859" y="8885"/>
                  <a:pt x="8746" y="6664"/>
                </a:cubicBezTo>
                <a:cubicBezTo>
                  <a:pt x="12633" y="4443"/>
                  <a:pt x="18671" y="1944"/>
                  <a:pt x="23322" y="833"/>
                </a:cubicBezTo>
                <a:cubicBezTo>
                  <a:pt x="27973" y="-278"/>
                  <a:pt x="34429" y="139"/>
                  <a:pt x="36650" y="0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0" name="Google Shape;360;p32"/>
          <p:cNvSpPr txBox="1"/>
          <p:nvPr/>
        </p:nvSpPr>
        <p:spPr>
          <a:xfrm>
            <a:off x="3698525" y="900680"/>
            <a:ext cx="1592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Estrela da invencibilidade</a:t>
            </a:r>
            <a:endParaRPr b="1" sz="16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3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3"/>
          <p:cNvSpPr txBox="1"/>
          <p:nvPr/>
        </p:nvSpPr>
        <p:spPr>
          <a:xfrm>
            <a:off x="93725" y="197850"/>
            <a:ext cx="3904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jogo? 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Regras</a:t>
            </a:r>
            <a:endParaRPr b="1" sz="25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70" name="Google Shape;370;p33"/>
          <p:cNvPicPr preferRelativeResize="0"/>
          <p:nvPr/>
        </p:nvPicPr>
        <p:blipFill rotWithShape="1">
          <a:blip r:embed="rId4">
            <a:alphaModFix/>
          </a:blip>
          <a:srcRect b="0" l="43159" r="0" t="0"/>
          <a:stretch/>
        </p:blipFill>
        <p:spPr>
          <a:xfrm>
            <a:off x="323379" y="1540975"/>
            <a:ext cx="3439950" cy="36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4186" y="749625"/>
            <a:ext cx="738488" cy="6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225" y="843350"/>
            <a:ext cx="354474" cy="35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0623" y="843350"/>
            <a:ext cx="339705" cy="35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3"/>
          <p:cNvSpPr txBox="1"/>
          <p:nvPr/>
        </p:nvSpPr>
        <p:spPr>
          <a:xfrm>
            <a:off x="5201313" y="656313"/>
            <a:ext cx="551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+</a:t>
            </a:r>
            <a:endParaRPr sz="43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6391388" y="656313"/>
            <a:ext cx="551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=</a:t>
            </a:r>
            <a:endParaRPr sz="43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76" name="Google Shape;37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24" y="1591138"/>
            <a:ext cx="738488" cy="6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4538" y="1731450"/>
            <a:ext cx="354474" cy="35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 txBox="1"/>
          <p:nvPr/>
        </p:nvSpPr>
        <p:spPr>
          <a:xfrm>
            <a:off x="5201313" y="1540963"/>
            <a:ext cx="551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+</a:t>
            </a:r>
            <a:endParaRPr sz="43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6391388" y="1540963"/>
            <a:ext cx="551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=</a:t>
            </a:r>
            <a:endParaRPr sz="43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80" name="Google Shape;38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2763" y="1686316"/>
            <a:ext cx="475413" cy="44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225" y="2588425"/>
            <a:ext cx="354474" cy="35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5325688" y="2425613"/>
            <a:ext cx="551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+</a:t>
            </a:r>
            <a:endParaRPr sz="43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7138" y="2570966"/>
            <a:ext cx="475413" cy="44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6481313" y="2494900"/>
            <a:ext cx="551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=</a:t>
            </a:r>
            <a:endParaRPr sz="43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85" name="Google Shape;385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4076" y="2521686"/>
            <a:ext cx="475400" cy="54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4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25" y="339825"/>
            <a:ext cx="42005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/>
          <p:nvPr/>
        </p:nvSpPr>
        <p:spPr>
          <a:xfrm>
            <a:off x="1134900" y="1217288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28112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448897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61667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399" name="Google Shape;399;p34"/>
          <p:cNvCxnSpPr>
            <a:stCxn id="395" idx="3"/>
          </p:cNvCxnSpPr>
          <p:nvPr/>
        </p:nvCxnSpPr>
        <p:spPr>
          <a:xfrm>
            <a:off x="1895100" y="1415138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4"/>
          <p:cNvCxnSpPr>
            <a:stCxn id="396" idx="0"/>
          </p:cNvCxnSpPr>
          <p:nvPr/>
        </p:nvCxnSpPr>
        <p:spPr>
          <a:xfrm rot="10800000">
            <a:off x="3342225" y="1425488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4"/>
          <p:cNvCxnSpPr/>
          <p:nvPr/>
        </p:nvCxnSpPr>
        <p:spPr>
          <a:xfrm>
            <a:off x="4693888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4"/>
          <p:cNvCxnSpPr/>
          <p:nvPr/>
        </p:nvCxnSpPr>
        <p:spPr>
          <a:xfrm>
            <a:off x="5346063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4"/>
          <p:cNvCxnSpPr/>
          <p:nvPr/>
        </p:nvCxnSpPr>
        <p:spPr>
          <a:xfrm>
            <a:off x="63716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4"/>
          <p:cNvCxnSpPr/>
          <p:nvPr/>
        </p:nvCxnSpPr>
        <p:spPr>
          <a:xfrm>
            <a:off x="7021350" y="21204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4"/>
          <p:cNvCxnSpPr/>
          <p:nvPr/>
        </p:nvCxnSpPr>
        <p:spPr>
          <a:xfrm>
            <a:off x="3016150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4"/>
          <p:cNvCxnSpPr/>
          <p:nvPr/>
        </p:nvCxnSpPr>
        <p:spPr>
          <a:xfrm>
            <a:off x="36683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34"/>
          <p:cNvSpPr/>
          <p:nvPr/>
        </p:nvSpPr>
        <p:spPr>
          <a:xfrm>
            <a:off x="2934550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358672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4612300" y="288323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526447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6290050" y="287286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6939775" y="28598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324140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4593075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15" name="Google Shape;415;p34"/>
          <p:cNvSpPr/>
          <p:nvPr/>
        </p:nvSpPr>
        <p:spPr>
          <a:xfrm>
            <a:off x="594475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3324800" y="3964988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17" name="Google Shape;417;p34"/>
          <p:cNvSpPr txBox="1"/>
          <p:nvPr/>
        </p:nvSpPr>
        <p:spPr>
          <a:xfrm>
            <a:off x="4593075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18" name="Google Shape;418;p34"/>
          <p:cNvSpPr txBox="1"/>
          <p:nvPr/>
        </p:nvSpPr>
        <p:spPr>
          <a:xfrm>
            <a:off x="5944750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1020600" y="4081463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420" name="Google Shape;420;p34"/>
          <p:cNvCxnSpPr>
            <a:stCxn id="419" idx="3"/>
            <a:endCxn id="413" idx="1"/>
          </p:cNvCxnSpPr>
          <p:nvPr/>
        </p:nvCxnSpPr>
        <p:spPr>
          <a:xfrm>
            <a:off x="1780800" y="4279313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4"/>
          <p:cNvCxnSpPr>
            <a:stCxn id="413" idx="3"/>
            <a:endCxn id="414" idx="1"/>
          </p:cNvCxnSpPr>
          <p:nvPr/>
        </p:nvCxnSpPr>
        <p:spPr>
          <a:xfrm>
            <a:off x="430340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4"/>
          <p:cNvCxnSpPr>
            <a:endCxn id="415" idx="1"/>
          </p:cNvCxnSpPr>
          <p:nvPr/>
        </p:nvCxnSpPr>
        <p:spPr>
          <a:xfrm>
            <a:off x="565495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4"/>
          <p:cNvCxnSpPr>
            <a:stCxn id="407" idx="4"/>
          </p:cNvCxnSpPr>
          <p:nvPr/>
        </p:nvCxnSpPr>
        <p:spPr>
          <a:xfrm>
            <a:off x="3016150" y="3025688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4"/>
          <p:cNvSpPr txBox="1"/>
          <p:nvPr/>
        </p:nvSpPr>
        <p:spPr>
          <a:xfrm>
            <a:off x="27320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25" name="Google Shape;425;p34"/>
          <p:cNvSpPr txBox="1"/>
          <p:nvPr/>
        </p:nvSpPr>
        <p:spPr>
          <a:xfrm>
            <a:off x="3175650" y="2048963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43651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4902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6087525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6580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430" name="Google Shape;430;p34"/>
          <p:cNvCxnSpPr>
            <a:stCxn id="408" idx="4"/>
          </p:cNvCxnSpPr>
          <p:nvPr/>
        </p:nvCxnSpPr>
        <p:spPr>
          <a:xfrm>
            <a:off x="3668325" y="3025688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4"/>
          <p:cNvCxnSpPr>
            <a:stCxn id="408" idx="5"/>
          </p:cNvCxnSpPr>
          <p:nvPr/>
        </p:nvCxnSpPr>
        <p:spPr>
          <a:xfrm>
            <a:off x="3726025" y="3001787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4"/>
          <p:cNvCxnSpPr>
            <a:stCxn id="409" idx="4"/>
          </p:cNvCxnSpPr>
          <p:nvPr/>
        </p:nvCxnSpPr>
        <p:spPr>
          <a:xfrm flipH="1">
            <a:off x="3765400" y="3046438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4"/>
          <p:cNvCxnSpPr>
            <a:stCxn id="409" idx="4"/>
          </p:cNvCxnSpPr>
          <p:nvPr/>
        </p:nvCxnSpPr>
        <p:spPr>
          <a:xfrm>
            <a:off x="4693900" y="3046438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4"/>
          <p:cNvCxnSpPr>
            <a:stCxn id="410" idx="4"/>
          </p:cNvCxnSpPr>
          <p:nvPr/>
        </p:nvCxnSpPr>
        <p:spPr>
          <a:xfrm flipH="1">
            <a:off x="5172675" y="3025688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4"/>
          <p:cNvCxnSpPr>
            <a:stCxn id="411" idx="4"/>
          </p:cNvCxnSpPr>
          <p:nvPr/>
        </p:nvCxnSpPr>
        <p:spPr>
          <a:xfrm flipH="1">
            <a:off x="5470450" y="3036063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4"/>
          <p:cNvCxnSpPr>
            <a:stCxn id="411" idx="4"/>
          </p:cNvCxnSpPr>
          <p:nvPr/>
        </p:nvCxnSpPr>
        <p:spPr>
          <a:xfrm>
            <a:off x="6371650" y="3036063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4"/>
          <p:cNvCxnSpPr/>
          <p:nvPr/>
        </p:nvCxnSpPr>
        <p:spPr>
          <a:xfrm flipH="1">
            <a:off x="4070325" y="3015313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4"/>
          <p:cNvCxnSpPr/>
          <p:nvPr/>
        </p:nvCxnSpPr>
        <p:spPr>
          <a:xfrm flipH="1" rot="10800000">
            <a:off x="3073850" y="2524888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4"/>
          <p:cNvCxnSpPr/>
          <p:nvPr/>
        </p:nvCxnSpPr>
        <p:spPr>
          <a:xfrm>
            <a:off x="3633775" y="2530075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4"/>
          <p:cNvCxnSpPr/>
          <p:nvPr/>
        </p:nvCxnSpPr>
        <p:spPr>
          <a:xfrm rot="10800000">
            <a:off x="3928525" y="1415525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4"/>
          <p:cNvCxnSpPr/>
          <p:nvPr/>
        </p:nvCxnSpPr>
        <p:spPr>
          <a:xfrm>
            <a:off x="3925300" y="1405600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4"/>
          <p:cNvCxnSpPr/>
          <p:nvPr/>
        </p:nvCxnSpPr>
        <p:spPr>
          <a:xfrm>
            <a:off x="4695775" y="14108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4"/>
          <p:cNvCxnSpPr>
            <a:stCxn id="408" idx="7"/>
          </p:cNvCxnSpPr>
          <p:nvPr/>
        </p:nvCxnSpPr>
        <p:spPr>
          <a:xfrm flipH="1" rot="10800000">
            <a:off x="3726025" y="2602888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4"/>
          <p:cNvCxnSpPr/>
          <p:nvPr/>
        </p:nvCxnSpPr>
        <p:spPr>
          <a:xfrm rot="10800000">
            <a:off x="4133550" y="1598300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4"/>
          <p:cNvCxnSpPr/>
          <p:nvPr/>
        </p:nvCxnSpPr>
        <p:spPr>
          <a:xfrm>
            <a:off x="4138750" y="1613850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4"/>
          <p:cNvCxnSpPr/>
          <p:nvPr/>
        </p:nvCxnSpPr>
        <p:spPr>
          <a:xfrm>
            <a:off x="5320500" y="1613850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4"/>
          <p:cNvCxnSpPr/>
          <p:nvPr/>
        </p:nvCxnSpPr>
        <p:spPr>
          <a:xfrm flipH="1" rot="10800000">
            <a:off x="4738550" y="2534813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4"/>
          <p:cNvCxnSpPr/>
          <p:nvPr/>
        </p:nvCxnSpPr>
        <p:spPr>
          <a:xfrm>
            <a:off x="5298475" y="2540000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4"/>
          <p:cNvCxnSpPr/>
          <p:nvPr/>
        </p:nvCxnSpPr>
        <p:spPr>
          <a:xfrm rot="10800000">
            <a:off x="5593225" y="1425450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4"/>
          <p:cNvCxnSpPr/>
          <p:nvPr/>
        </p:nvCxnSpPr>
        <p:spPr>
          <a:xfrm>
            <a:off x="5590000" y="1415525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4"/>
          <p:cNvCxnSpPr/>
          <p:nvPr/>
        </p:nvCxnSpPr>
        <p:spPr>
          <a:xfrm>
            <a:off x="6360475" y="1420750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4"/>
          <p:cNvCxnSpPr/>
          <p:nvPr/>
        </p:nvCxnSpPr>
        <p:spPr>
          <a:xfrm flipH="1" rot="10800000">
            <a:off x="5390725" y="2612813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4"/>
          <p:cNvCxnSpPr/>
          <p:nvPr/>
        </p:nvCxnSpPr>
        <p:spPr>
          <a:xfrm rot="10800000">
            <a:off x="5798250" y="1608225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4"/>
          <p:cNvCxnSpPr/>
          <p:nvPr/>
        </p:nvCxnSpPr>
        <p:spPr>
          <a:xfrm>
            <a:off x="5803450" y="1623775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4"/>
          <p:cNvCxnSpPr/>
          <p:nvPr/>
        </p:nvCxnSpPr>
        <p:spPr>
          <a:xfrm>
            <a:off x="6985200" y="1623775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4"/>
          <p:cNvSpPr/>
          <p:nvPr/>
        </p:nvSpPr>
        <p:spPr>
          <a:xfrm>
            <a:off x="7805900" y="22286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7" name="Google Shape;457;p34"/>
          <p:cNvCxnSpPr>
            <a:endCxn id="456" idx="3"/>
          </p:cNvCxnSpPr>
          <p:nvPr/>
        </p:nvCxnSpPr>
        <p:spPr>
          <a:xfrm flipH="1" rot="10800000">
            <a:off x="6429400" y="2367975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4"/>
          <p:cNvCxnSpPr>
            <a:endCxn id="456" idx="3"/>
          </p:cNvCxnSpPr>
          <p:nvPr/>
        </p:nvCxnSpPr>
        <p:spPr>
          <a:xfrm flipH="1" rot="10800000">
            <a:off x="7102900" y="2367975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4"/>
          <p:cNvCxnSpPr>
            <a:stCxn id="456" idx="4"/>
          </p:cNvCxnSpPr>
          <p:nvPr/>
        </p:nvCxnSpPr>
        <p:spPr>
          <a:xfrm>
            <a:off x="7887500" y="2391875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4"/>
          <p:cNvCxnSpPr/>
          <p:nvPr/>
        </p:nvCxnSpPr>
        <p:spPr>
          <a:xfrm>
            <a:off x="7017650" y="4320950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/>
          <p:nvPr/>
        </p:nvSpPr>
        <p:spPr>
          <a:xfrm>
            <a:off x="7805900" y="22286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35"/>
          <p:cNvCxnSpPr>
            <a:endCxn id="465" idx="3"/>
          </p:cNvCxnSpPr>
          <p:nvPr/>
        </p:nvCxnSpPr>
        <p:spPr>
          <a:xfrm flipH="1" rot="10800000">
            <a:off x="6429400" y="2367975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5"/>
          <p:cNvCxnSpPr>
            <a:endCxn id="465" idx="3"/>
          </p:cNvCxnSpPr>
          <p:nvPr/>
        </p:nvCxnSpPr>
        <p:spPr>
          <a:xfrm flipH="1" rot="10800000">
            <a:off x="7102900" y="2367975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5"/>
          <p:cNvCxnSpPr>
            <a:stCxn id="465" idx="4"/>
          </p:cNvCxnSpPr>
          <p:nvPr/>
        </p:nvCxnSpPr>
        <p:spPr>
          <a:xfrm>
            <a:off x="7887500" y="2391875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5"/>
          <p:cNvCxnSpPr/>
          <p:nvPr/>
        </p:nvCxnSpPr>
        <p:spPr>
          <a:xfrm>
            <a:off x="7017650" y="4320950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5"/>
          <p:cNvCxnSpPr/>
          <p:nvPr/>
        </p:nvCxnSpPr>
        <p:spPr>
          <a:xfrm>
            <a:off x="7021350" y="21204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35"/>
          <p:cNvSpPr/>
          <p:nvPr/>
        </p:nvSpPr>
        <p:spPr>
          <a:xfrm>
            <a:off x="6939775" y="28598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35"/>
          <p:cNvCxnSpPr/>
          <p:nvPr/>
        </p:nvCxnSpPr>
        <p:spPr>
          <a:xfrm flipH="1" rot="10800000">
            <a:off x="3073850" y="2524888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5"/>
          <p:cNvCxnSpPr/>
          <p:nvPr/>
        </p:nvCxnSpPr>
        <p:spPr>
          <a:xfrm>
            <a:off x="3633775" y="2530075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5"/>
          <p:cNvCxnSpPr/>
          <p:nvPr/>
        </p:nvCxnSpPr>
        <p:spPr>
          <a:xfrm rot="10800000">
            <a:off x="3928525" y="1415525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5"/>
          <p:cNvCxnSpPr/>
          <p:nvPr/>
        </p:nvCxnSpPr>
        <p:spPr>
          <a:xfrm>
            <a:off x="3925300" y="1405600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5"/>
          <p:cNvCxnSpPr/>
          <p:nvPr/>
        </p:nvCxnSpPr>
        <p:spPr>
          <a:xfrm>
            <a:off x="4695775" y="14108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5"/>
          <p:cNvCxnSpPr/>
          <p:nvPr/>
        </p:nvCxnSpPr>
        <p:spPr>
          <a:xfrm flipH="1" rot="10800000">
            <a:off x="3726025" y="2602888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5"/>
          <p:cNvCxnSpPr/>
          <p:nvPr/>
        </p:nvCxnSpPr>
        <p:spPr>
          <a:xfrm rot="10800000">
            <a:off x="4133550" y="1598300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5"/>
          <p:cNvCxnSpPr/>
          <p:nvPr/>
        </p:nvCxnSpPr>
        <p:spPr>
          <a:xfrm>
            <a:off x="4138750" y="1613850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5"/>
          <p:cNvCxnSpPr/>
          <p:nvPr/>
        </p:nvCxnSpPr>
        <p:spPr>
          <a:xfrm>
            <a:off x="5320500" y="1613850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5"/>
          <p:cNvCxnSpPr/>
          <p:nvPr/>
        </p:nvCxnSpPr>
        <p:spPr>
          <a:xfrm flipH="1" rot="10800000">
            <a:off x="4738550" y="2534813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5"/>
          <p:cNvCxnSpPr/>
          <p:nvPr/>
        </p:nvCxnSpPr>
        <p:spPr>
          <a:xfrm>
            <a:off x="5298475" y="2540000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5"/>
          <p:cNvCxnSpPr/>
          <p:nvPr/>
        </p:nvCxnSpPr>
        <p:spPr>
          <a:xfrm rot="10800000">
            <a:off x="5593225" y="1425450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5"/>
          <p:cNvCxnSpPr/>
          <p:nvPr/>
        </p:nvCxnSpPr>
        <p:spPr>
          <a:xfrm>
            <a:off x="5590000" y="1415525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5"/>
          <p:cNvCxnSpPr/>
          <p:nvPr/>
        </p:nvCxnSpPr>
        <p:spPr>
          <a:xfrm>
            <a:off x="6360475" y="1420750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5"/>
          <p:cNvCxnSpPr/>
          <p:nvPr/>
        </p:nvCxnSpPr>
        <p:spPr>
          <a:xfrm flipH="1" rot="10800000">
            <a:off x="5390725" y="2612813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5"/>
          <p:cNvCxnSpPr/>
          <p:nvPr/>
        </p:nvCxnSpPr>
        <p:spPr>
          <a:xfrm rot="10800000">
            <a:off x="5798250" y="1608225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5"/>
          <p:cNvCxnSpPr/>
          <p:nvPr/>
        </p:nvCxnSpPr>
        <p:spPr>
          <a:xfrm>
            <a:off x="5803450" y="1623775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5"/>
          <p:cNvCxnSpPr/>
          <p:nvPr/>
        </p:nvCxnSpPr>
        <p:spPr>
          <a:xfrm>
            <a:off x="6985200" y="1623775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0" name="Google Shape;4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5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25" y="339825"/>
            <a:ext cx="42005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5"/>
          <p:cNvSpPr/>
          <p:nvPr/>
        </p:nvSpPr>
        <p:spPr>
          <a:xfrm>
            <a:off x="1134900" y="1217288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96" name="Google Shape;496;p35"/>
          <p:cNvSpPr/>
          <p:nvPr/>
        </p:nvSpPr>
        <p:spPr>
          <a:xfrm>
            <a:off x="28112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97" name="Google Shape;497;p35"/>
          <p:cNvSpPr/>
          <p:nvPr/>
        </p:nvSpPr>
        <p:spPr>
          <a:xfrm>
            <a:off x="448897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61667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499" name="Google Shape;499;p35"/>
          <p:cNvCxnSpPr>
            <a:stCxn id="495" idx="3"/>
          </p:cNvCxnSpPr>
          <p:nvPr/>
        </p:nvCxnSpPr>
        <p:spPr>
          <a:xfrm>
            <a:off x="1895100" y="1415138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5"/>
          <p:cNvCxnSpPr>
            <a:stCxn id="496" idx="0"/>
          </p:cNvCxnSpPr>
          <p:nvPr/>
        </p:nvCxnSpPr>
        <p:spPr>
          <a:xfrm rot="10800000">
            <a:off x="3342225" y="1425488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4693888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5"/>
          <p:cNvCxnSpPr/>
          <p:nvPr/>
        </p:nvCxnSpPr>
        <p:spPr>
          <a:xfrm>
            <a:off x="5346063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5"/>
          <p:cNvCxnSpPr/>
          <p:nvPr/>
        </p:nvCxnSpPr>
        <p:spPr>
          <a:xfrm>
            <a:off x="63716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5"/>
          <p:cNvCxnSpPr/>
          <p:nvPr/>
        </p:nvCxnSpPr>
        <p:spPr>
          <a:xfrm>
            <a:off x="3016150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5"/>
          <p:cNvCxnSpPr/>
          <p:nvPr/>
        </p:nvCxnSpPr>
        <p:spPr>
          <a:xfrm>
            <a:off x="36683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35"/>
          <p:cNvSpPr/>
          <p:nvPr/>
        </p:nvSpPr>
        <p:spPr>
          <a:xfrm>
            <a:off x="2934550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358672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4612300" y="288323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526447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6290050" y="287286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324140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12" name="Google Shape;512;p35"/>
          <p:cNvSpPr/>
          <p:nvPr/>
        </p:nvSpPr>
        <p:spPr>
          <a:xfrm>
            <a:off x="4593075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13" name="Google Shape;513;p35"/>
          <p:cNvSpPr/>
          <p:nvPr/>
        </p:nvSpPr>
        <p:spPr>
          <a:xfrm>
            <a:off x="594475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14" name="Google Shape;514;p35"/>
          <p:cNvSpPr txBox="1"/>
          <p:nvPr/>
        </p:nvSpPr>
        <p:spPr>
          <a:xfrm>
            <a:off x="3324800" y="3964988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15" name="Google Shape;515;p35"/>
          <p:cNvSpPr txBox="1"/>
          <p:nvPr/>
        </p:nvSpPr>
        <p:spPr>
          <a:xfrm>
            <a:off x="4593075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16" name="Google Shape;516;p35"/>
          <p:cNvSpPr txBox="1"/>
          <p:nvPr/>
        </p:nvSpPr>
        <p:spPr>
          <a:xfrm>
            <a:off x="5944750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1020600" y="4081463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518" name="Google Shape;518;p35"/>
          <p:cNvCxnSpPr>
            <a:stCxn id="506" idx="4"/>
          </p:cNvCxnSpPr>
          <p:nvPr/>
        </p:nvCxnSpPr>
        <p:spPr>
          <a:xfrm>
            <a:off x="3016150" y="3025688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5"/>
          <p:cNvSpPr txBox="1"/>
          <p:nvPr/>
        </p:nvSpPr>
        <p:spPr>
          <a:xfrm>
            <a:off x="27320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20" name="Google Shape;520;p35"/>
          <p:cNvSpPr txBox="1"/>
          <p:nvPr/>
        </p:nvSpPr>
        <p:spPr>
          <a:xfrm>
            <a:off x="3175650" y="2048963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21" name="Google Shape;521;p35"/>
          <p:cNvSpPr txBox="1"/>
          <p:nvPr/>
        </p:nvSpPr>
        <p:spPr>
          <a:xfrm>
            <a:off x="43651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22" name="Google Shape;522;p35"/>
          <p:cNvSpPr txBox="1"/>
          <p:nvPr/>
        </p:nvSpPr>
        <p:spPr>
          <a:xfrm>
            <a:off x="4902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23" name="Google Shape;523;p35"/>
          <p:cNvSpPr txBox="1"/>
          <p:nvPr/>
        </p:nvSpPr>
        <p:spPr>
          <a:xfrm>
            <a:off x="6087525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6580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525" name="Google Shape;525;p35"/>
          <p:cNvCxnSpPr>
            <a:stCxn id="507" idx="4"/>
          </p:cNvCxnSpPr>
          <p:nvPr/>
        </p:nvCxnSpPr>
        <p:spPr>
          <a:xfrm>
            <a:off x="3668325" y="3025688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5"/>
          <p:cNvCxnSpPr>
            <a:stCxn id="507" idx="5"/>
          </p:cNvCxnSpPr>
          <p:nvPr/>
        </p:nvCxnSpPr>
        <p:spPr>
          <a:xfrm>
            <a:off x="3726025" y="3001787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5"/>
          <p:cNvCxnSpPr>
            <a:stCxn id="508" idx="4"/>
          </p:cNvCxnSpPr>
          <p:nvPr/>
        </p:nvCxnSpPr>
        <p:spPr>
          <a:xfrm flipH="1">
            <a:off x="3765400" y="3046438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5"/>
          <p:cNvCxnSpPr>
            <a:stCxn id="508" idx="4"/>
          </p:cNvCxnSpPr>
          <p:nvPr/>
        </p:nvCxnSpPr>
        <p:spPr>
          <a:xfrm>
            <a:off x="4693900" y="3046438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5"/>
          <p:cNvCxnSpPr>
            <a:stCxn id="509" idx="4"/>
          </p:cNvCxnSpPr>
          <p:nvPr/>
        </p:nvCxnSpPr>
        <p:spPr>
          <a:xfrm flipH="1">
            <a:off x="5172675" y="3025688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5"/>
          <p:cNvCxnSpPr>
            <a:stCxn id="510" idx="4"/>
          </p:cNvCxnSpPr>
          <p:nvPr/>
        </p:nvCxnSpPr>
        <p:spPr>
          <a:xfrm flipH="1">
            <a:off x="5470450" y="3036063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5"/>
          <p:cNvCxnSpPr>
            <a:stCxn id="510" idx="4"/>
          </p:cNvCxnSpPr>
          <p:nvPr/>
        </p:nvCxnSpPr>
        <p:spPr>
          <a:xfrm>
            <a:off x="6371650" y="3036063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5"/>
          <p:cNvCxnSpPr/>
          <p:nvPr/>
        </p:nvCxnSpPr>
        <p:spPr>
          <a:xfrm flipH="1">
            <a:off x="4070325" y="3015313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5"/>
          <p:cNvSpPr txBox="1"/>
          <p:nvPr/>
        </p:nvSpPr>
        <p:spPr>
          <a:xfrm>
            <a:off x="652001" y="2419363"/>
            <a:ext cx="8083800" cy="589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(x or y or </a:t>
            </a: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29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z) and (</a:t>
            </a: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29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or </a:t>
            </a: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29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 or z) and (</a:t>
            </a: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29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or y or z)</a:t>
            </a:r>
            <a:endParaRPr b="1" sz="29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534" name="Google Shape;534;p35"/>
          <p:cNvCxnSpPr/>
          <p:nvPr/>
        </p:nvCxnSpPr>
        <p:spPr>
          <a:xfrm>
            <a:off x="1780800" y="4279313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6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25" y="339825"/>
            <a:ext cx="42005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6"/>
          <p:cNvSpPr/>
          <p:nvPr/>
        </p:nvSpPr>
        <p:spPr>
          <a:xfrm>
            <a:off x="1134900" y="1217288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45" name="Google Shape;545;p36"/>
          <p:cNvSpPr/>
          <p:nvPr/>
        </p:nvSpPr>
        <p:spPr>
          <a:xfrm>
            <a:off x="28112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highlight>
                  <a:srgbClr val="CC0000"/>
                </a:highlight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highlight>
                <a:srgbClr val="CC0000"/>
              </a:highlight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46" name="Google Shape;546;p36"/>
          <p:cNvSpPr/>
          <p:nvPr/>
        </p:nvSpPr>
        <p:spPr>
          <a:xfrm>
            <a:off x="448897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47" name="Google Shape;547;p36"/>
          <p:cNvSpPr/>
          <p:nvPr/>
        </p:nvSpPr>
        <p:spPr>
          <a:xfrm>
            <a:off x="61667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548" name="Google Shape;548;p36"/>
          <p:cNvCxnSpPr>
            <a:stCxn id="544" idx="3"/>
          </p:cNvCxnSpPr>
          <p:nvPr/>
        </p:nvCxnSpPr>
        <p:spPr>
          <a:xfrm>
            <a:off x="1895100" y="1415138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6"/>
          <p:cNvCxnSpPr>
            <a:stCxn id="545" idx="0"/>
          </p:cNvCxnSpPr>
          <p:nvPr/>
        </p:nvCxnSpPr>
        <p:spPr>
          <a:xfrm rot="10800000">
            <a:off x="3342225" y="1425488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6"/>
          <p:cNvCxnSpPr/>
          <p:nvPr/>
        </p:nvCxnSpPr>
        <p:spPr>
          <a:xfrm>
            <a:off x="4693888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6"/>
          <p:cNvCxnSpPr/>
          <p:nvPr/>
        </p:nvCxnSpPr>
        <p:spPr>
          <a:xfrm>
            <a:off x="5346063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6"/>
          <p:cNvCxnSpPr/>
          <p:nvPr/>
        </p:nvCxnSpPr>
        <p:spPr>
          <a:xfrm>
            <a:off x="63716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6"/>
          <p:cNvCxnSpPr/>
          <p:nvPr/>
        </p:nvCxnSpPr>
        <p:spPr>
          <a:xfrm>
            <a:off x="3016150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6"/>
          <p:cNvCxnSpPr/>
          <p:nvPr/>
        </p:nvCxnSpPr>
        <p:spPr>
          <a:xfrm>
            <a:off x="36683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36"/>
          <p:cNvSpPr/>
          <p:nvPr/>
        </p:nvSpPr>
        <p:spPr>
          <a:xfrm>
            <a:off x="2934550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358672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6"/>
          <p:cNvSpPr/>
          <p:nvPr/>
        </p:nvSpPr>
        <p:spPr>
          <a:xfrm>
            <a:off x="4612300" y="288323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"/>
          <p:cNvSpPr/>
          <p:nvPr/>
        </p:nvSpPr>
        <p:spPr>
          <a:xfrm>
            <a:off x="526447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6290050" y="287286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324140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4593075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594475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63" name="Google Shape;563;p36"/>
          <p:cNvSpPr txBox="1"/>
          <p:nvPr/>
        </p:nvSpPr>
        <p:spPr>
          <a:xfrm>
            <a:off x="3324800" y="3964988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64" name="Google Shape;564;p36"/>
          <p:cNvSpPr txBox="1"/>
          <p:nvPr/>
        </p:nvSpPr>
        <p:spPr>
          <a:xfrm>
            <a:off x="4593075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65" name="Google Shape;565;p36"/>
          <p:cNvSpPr txBox="1"/>
          <p:nvPr/>
        </p:nvSpPr>
        <p:spPr>
          <a:xfrm>
            <a:off x="5944750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1020600" y="4081463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567" name="Google Shape;567;p36"/>
          <p:cNvCxnSpPr>
            <a:stCxn id="555" idx="4"/>
          </p:cNvCxnSpPr>
          <p:nvPr/>
        </p:nvCxnSpPr>
        <p:spPr>
          <a:xfrm>
            <a:off x="3016150" y="3025688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6"/>
          <p:cNvSpPr txBox="1"/>
          <p:nvPr/>
        </p:nvSpPr>
        <p:spPr>
          <a:xfrm>
            <a:off x="27320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69" name="Google Shape;569;p36"/>
          <p:cNvSpPr txBox="1"/>
          <p:nvPr/>
        </p:nvSpPr>
        <p:spPr>
          <a:xfrm>
            <a:off x="3175650" y="2048963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70" name="Google Shape;570;p36"/>
          <p:cNvSpPr txBox="1"/>
          <p:nvPr/>
        </p:nvSpPr>
        <p:spPr>
          <a:xfrm>
            <a:off x="43651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71" name="Google Shape;571;p36"/>
          <p:cNvSpPr txBox="1"/>
          <p:nvPr/>
        </p:nvSpPr>
        <p:spPr>
          <a:xfrm>
            <a:off x="4902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72" name="Google Shape;572;p36"/>
          <p:cNvSpPr txBox="1"/>
          <p:nvPr/>
        </p:nvSpPr>
        <p:spPr>
          <a:xfrm>
            <a:off x="6087525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6580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574" name="Google Shape;574;p36"/>
          <p:cNvCxnSpPr>
            <a:stCxn id="556" idx="4"/>
          </p:cNvCxnSpPr>
          <p:nvPr/>
        </p:nvCxnSpPr>
        <p:spPr>
          <a:xfrm>
            <a:off x="3668325" y="3025688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6"/>
          <p:cNvCxnSpPr>
            <a:stCxn id="556" idx="5"/>
          </p:cNvCxnSpPr>
          <p:nvPr/>
        </p:nvCxnSpPr>
        <p:spPr>
          <a:xfrm>
            <a:off x="3726025" y="3001787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36"/>
          <p:cNvCxnSpPr>
            <a:stCxn id="557" idx="4"/>
          </p:cNvCxnSpPr>
          <p:nvPr/>
        </p:nvCxnSpPr>
        <p:spPr>
          <a:xfrm flipH="1">
            <a:off x="3765400" y="3046438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6"/>
          <p:cNvCxnSpPr>
            <a:stCxn id="557" idx="4"/>
          </p:cNvCxnSpPr>
          <p:nvPr/>
        </p:nvCxnSpPr>
        <p:spPr>
          <a:xfrm>
            <a:off x="4693900" y="3046438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6"/>
          <p:cNvCxnSpPr>
            <a:stCxn id="558" idx="4"/>
          </p:cNvCxnSpPr>
          <p:nvPr/>
        </p:nvCxnSpPr>
        <p:spPr>
          <a:xfrm flipH="1">
            <a:off x="5172675" y="3025688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6"/>
          <p:cNvCxnSpPr>
            <a:stCxn id="559" idx="4"/>
          </p:cNvCxnSpPr>
          <p:nvPr/>
        </p:nvCxnSpPr>
        <p:spPr>
          <a:xfrm flipH="1">
            <a:off x="5470450" y="3036063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6"/>
          <p:cNvCxnSpPr>
            <a:stCxn id="559" idx="4"/>
          </p:cNvCxnSpPr>
          <p:nvPr/>
        </p:nvCxnSpPr>
        <p:spPr>
          <a:xfrm>
            <a:off x="6371650" y="3036063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6"/>
          <p:cNvCxnSpPr/>
          <p:nvPr/>
        </p:nvCxnSpPr>
        <p:spPr>
          <a:xfrm flipH="1">
            <a:off x="4070325" y="3015313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36"/>
          <p:cNvSpPr txBox="1"/>
          <p:nvPr/>
        </p:nvSpPr>
        <p:spPr>
          <a:xfrm>
            <a:off x="1062075" y="2137850"/>
            <a:ext cx="928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Ações do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Mário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583" name="Google Shape;583;p36"/>
          <p:cNvCxnSpPr/>
          <p:nvPr/>
        </p:nvCxnSpPr>
        <p:spPr>
          <a:xfrm flipH="1" rot="10800000">
            <a:off x="1832500" y="2019900"/>
            <a:ext cx="812100" cy="249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36"/>
          <p:cNvCxnSpPr/>
          <p:nvPr/>
        </p:nvCxnSpPr>
        <p:spPr>
          <a:xfrm>
            <a:off x="1780800" y="4279313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6"/>
          <p:cNvCxnSpPr/>
          <p:nvPr/>
        </p:nvCxnSpPr>
        <p:spPr>
          <a:xfrm flipH="1" rot="10800000">
            <a:off x="3073850" y="2524888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6"/>
          <p:cNvCxnSpPr/>
          <p:nvPr/>
        </p:nvCxnSpPr>
        <p:spPr>
          <a:xfrm>
            <a:off x="3633775" y="2530075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6"/>
          <p:cNvCxnSpPr/>
          <p:nvPr/>
        </p:nvCxnSpPr>
        <p:spPr>
          <a:xfrm rot="10800000">
            <a:off x="3928525" y="1415525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6"/>
          <p:cNvCxnSpPr/>
          <p:nvPr/>
        </p:nvCxnSpPr>
        <p:spPr>
          <a:xfrm>
            <a:off x="3925300" y="1405600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6"/>
          <p:cNvCxnSpPr/>
          <p:nvPr/>
        </p:nvCxnSpPr>
        <p:spPr>
          <a:xfrm>
            <a:off x="4695775" y="14108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6"/>
          <p:cNvCxnSpPr/>
          <p:nvPr/>
        </p:nvCxnSpPr>
        <p:spPr>
          <a:xfrm flipH="1" rot="10800000">
            <a:off x="3726025" y="2602888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6"/>
          <p:cNvCxnSpPr/>
          <p:nvPr/>
        </p:nvCxnSpPr>
        <p:spPr>
          <a:xfrm rot="10800000">
            <a:off x="4133550" y="1598300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6"/>
          <p:cNvCxnSpPr/>
          <p:nvPr/>
        </p:nvCxnSpPr>
        <p:spPr>
          <a:xfrm>
            <a:off x="4138750" y="1613850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6"/>
          <p:cNvCxnSpPr/>
          <p:nvPr/>
        </p:nvCxnSpPr>
        <p:spPr>
          <a:xfrm>
            <a:off x="5320500" y="1613850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6"/>
          <p:cNvCxnSpPr/>
          <p:nvPr/>
        </p:nvCxnSpPr>
        <p:spPr>
          <a:xfrm flipH="1" rot="10800000">
            <a:off x="4738550" y="2534813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6"/>
          <p:cNvCxnSpPr/>
          <p:nvPr/>
        </p:nvCxnSpPr>
        <p:spPr>
          <a:xfrm>
            <a:off x="5298475" y="2540000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6"/>
          <p:cNvCxnSpPr/>
          <p:nvPr/>
        </p:nvCxnSpPr>
        <p:spPr>
          <a:xfrm rot="10800000">
            <a:off x="5593225" y="1425450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6"/>
          <p:cNvCxnSpPr/>
          <p:nvPr/>
        </p:nvCxnSpPr>
        <p:spPr>
          <a:xfrm>
            <a:off x="5590000" y="1415525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36"/>
          <p:cNvCxnSpPr/>
          <p:nvPr/>
        </p:nvCxnSpPr>
        <p:spPr>
          <a:xfrm>
            <a:off x="6360475" y="1420750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36"/>
          <p:cNvCxnSpPr/>
          <p:nvPr/>
        </p:nvCxnSpPr>
        <p:spPr>
          <a:xfrm flipH="1" rot="10800000">
            <a:off x="5390725" y="2612813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6"/>
          <p:cNvCxnSpPr/>
          <p:nvPr/>
        </p:nvCxnSpPr>
        <p:spPr>
          <a:xfrm rot="10800000">
            <a:off x="5798250" y="1608225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6"/>
          <p:cNvCxnSpPr/>
          <p:nvPr/>
        </p:nvCxnSpPr>
        <p:spPr>
          <a:xfrm>
            <a:off x="5803450" y="1623775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6"/>
          <p:cNvCxnSpPr/>
          <p:nvPr/>
        </p:nvCxnSpPr>
        <p:spPr>
          <a:xfrm>
            <a:off x="6985200" y="1623775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36"/>
          <p:cNvCxnSpPr/>
          <p:nvPr/>
        </p:nvCxnSpPr>
        <p:spPr>
          <a:xfrm>
            <a:off x="7021350" y="21204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36"/>
          <p:cNvSpPr/>
          <p:nvPr/>
        </p:nvSpPr>
        <p:spPr>
          <a:xfrm>
            <a:off x="6939775" y="28598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6"/>
          <p:cNvSpPr/>
          <p:nvPr/>
        </p:nvSpPr>
        <p:spPr>
          <a:xfrm>
            <a:off x="7805900" y="22286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6" name="Google Shape;606;p36"/>
          <p:cNvCxnSpPr>
            <a:endCxn id="605" idx="3"/>
          </p:cNvCxnSpPr>
          <p:nvPr/>
        </p:nvCxnSpPr>
        <p:spPr>
          <a:xfrm flipH="1" rot="10800000">
            <a:off x="6429400" y="2367975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6"/>
          <p:cNvCxnSpPr>
            <a:endCxn id="605" idx="3"/>
          </p:cNvCxnSpPr>
          <p:nvPr/>
        </p:nvCxnSpPr>
        <p:spPr>
          <a:xfrm flipH="1" rot="10800000">
            <a:off x="7102900" y="2367975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6"/>
          <p:cNvCxnSpPr>
            <a:stCxn id="605" idx="4"/>
          </p:cNvCxnSpPr>
          <p:nvPr/>
        </p:nvCxnSpPr>
        <p:spPr>
          <a:xfrm>
            <a:off x="7887500" y="2391875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6"/>
          <p:cNvCxnSpPr/>
          <p:nvPr/>
        </p:nvCxnSpPr>
        <p:spPr>
          <a:xfrm>
            <a:off x="7017650" y="4320950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7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25" y="339825"/>
            <a:ext cx="42005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7"/>
          <p:cNvSpPr/>
          <p:nvPr/>
        </p:nvSpPr>
        <p:spPr>
          <a:xfrm>
            <a:off x="1134900" y="1217288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28112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21" name="Google Shape;621;p37"/>
          <p:cNvSpPr/>
          <p:nvPr/>
        </p:nvSpPr>
        <p:spPr>
          <a:xfrm>
            <a:off x="448897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22" name="Google Shape;622;p37"/>
          <p:cNvSpPr/>
          <p:nvPr/>
        </p:nvSpPr>
        <p:spPr>
          <a:xfrm>
            <a:off x="61667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623" name="Google Shape;623;p37"/>
          <p:cNvCxnSpPr>
            <a:stCxn id="619" idx="3"/>
          </p:cNvCxnSpPr>
          <p:nvPr/>
        </p:nvCxnSpPr>
        <p:spPr>
          <a:xfrm>
            <a:off x="1895100" y="1415138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7"/>
          <p:cNvCxnSpPr>
            <a:stCxn id="620" idx="0"/>
          </p:cNvCxnSpPr>
          <p:nvPr/>
        </p:nvCxnSpPr>
        <p:spPr>
          <a:xfrm rot="10800000">
            <a:off x="3342225" y="1425488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7"/>
          <p:cNvCxnSpPr/>
          <p:nvPr/>
        </p:nvCxnSpPr>
        <p:spPr>
          <a:xfrm>
            <a:off x="4693888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37"/>
          <p:cNvCxnSpPr/>
          <p:nvPr/>
        </p:nvCxnSpPr>
        <p:spPr>
          <a:xfrm>
            <a:off x="5346063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7"/>
          <p:cNvCxnSpPr/>
          <p:nvPr/>
        </p:nvCxnSpPr>
        <p:spPr>
          <a:xfrm>
            <a:off x="63716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37"/>
          <p:cNvCxnSpPr/>
          <p:nvPr/>
        </p:nvCxnSpPr>
        <p:spPr>
          <a:xfrm>
            <a:off x="3016150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37"/>
          <p:cNvCxnSpPr/>
          <p:nvPr/>
        </p:nvCxnSpPr>
        <p:spPr>
          <a:xfrm>
            <a:off x="36683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37"/>
          <p:cNvSpPr/>
          <p:nvPr/>
        </p:nvSpPr>
        <p:spPr>
          <a:xfrm>
            <a:off x="2934550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358672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4612300" y="288323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526447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6290050" y="287286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324140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highlight>
                  <a:srgbClr val="CC0000"/>
                </a:highlight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highlight>
                <a:srgbClr val="CC0000"/>
              </a:highlight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36" name="Google Shape;636;p37"/>
          <p:cNvSpPr/>
          <p:nvPr/>
        </p:nvSpPr>
        <p:spPr>
          <a:xfrm>
            <a:off x="4593075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37" name="Google Shape;637;p37"/>
          <p:cNvSpPr/>
          <p:nvPr/>
        </p:nvSpPr>
        <p:spPr>
          <a:xfrm>
            <a:off x="594475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38" name="Google Shape;638;p37"/>
          <p:cNvSpPr txBox="1"/>
          <p:nvPr/>
        </p:nvSpPr>
        <p:spPr>
          <a:xfrm>
            <a:off x="3324800" y="3964988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highlight>
                  <a:srgbClr val="CC0000"/>
                </a:highlight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highlight>
                <a:srgbClr val="CC0000"/>
              </a:highlight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39" name="Google Shape;639;p37"/>
          <p:cNvSpPr txBox="1"/>
          <p:nvPr/>
        </p:nvSpPr>
        <p:spPr>
          <a:xfrm>
            <a:off x="4593075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40" name="Google Shape;640;p37"/>
          <p:cNvSpPr txBox="1"/>
          <p:nvPr/>
        </p:nvSpPr>
        <p:spPr>
          <a:xfrm>
            <a:off x="5944750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41" name="Google Shape;641;p37"/>
          <p:cNvSpPr/>
          <p:nvPr/>
        </p:nvSpPr>
        <p:spPr>
          <a:xfrm>
            <a:off x="1020600" y="4081463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642" name="Google Shape;642;p37"/>
          <p:cNvCxnSpPr>
            <a:stCxn id="630" idx="4"/>
          </p:cNvCxnSpPr>
          <p:nvPr/>
        </p:nvCxnSpPr>
        <p:spPr>
          <a:xfrm>
            <a:off x="3016150" y="3025688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37"/>
          <p:cNvSpPr txBox="1"/>
          <p:nvPr/>
        </p:nvSpPr>
        <p:spPr>
          <a:xfrm>
            <a:off x="27320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44" name="Google Shape;644;p37"/>
          <p:cNvSpPr txBox="1"/>
          <p:nvPr/>
        </p:nvSpPr>
        <p:spPr>
          <a:xfrm>
            <a:off x="3175650" y="2048963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43651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4902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47" name="Google Shape;647;p37"/>
          <p:cNvSpPr txBox="1"/>
          <p:nvPr/>
        </p:nvSpPr>
        <p:spPr>
          <a:xfrm>
            <a:off x="6087525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6580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649" name="Google Shape;649;p37"/>
          <p:cNvCxnSpPr>
            <a:stCxn id="631" idx="4"/>
          </p:cNvCxnSpPr>
          <p:nvPr/>
        </p:nvCxnSpPr>
        <p:spPr>
          <a:xfrm>
            <a:off x="3668325" y="3025688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7"/>
          <p:cNvCxnSpPr>
            <a:stCxn id="631" idx="5"/>
          </p:cNvCxnSpPr>
          <p:nvPr/>
        </p:nvCxnSpPr>
        <p:spPr>
          <a:xfrm>
            <a:off x="3726025" y="3001787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7"/>
          <p:cNvCxnSpPr>
            <a:stCxn id="632" idx="4"/>
          </p:cNvCxnSpPr>
          <p:nvPr/>
        </p:nvCxnSpPr>
        <p:spPr>
          <a:xfrm flipH="1">
            <a:off x="3765400" y="3046438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7"/>
          <p:cNvCxnSpPr>
            <a:stCxn id="632" idx="4"/>
          </p:cNvCxnSpPr>
          <p:nvPr/>
        </p:nvCxnSpPr>
        <p:spPr>
          <a:xfrm>
            <a:off x="4693900" y="3046438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7"/>
          <p:cNvCxnSpPr>
            <a:stCxn id="633" idx="4"/>
          </p:cNvCxnSpPr>
          <p:nvPr/>
        </p:nvCxnSpPr>
        <p:spPr>
          <a:xfrm flipH="1">
            <a:off x="5172675" y="3025688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7"/>
          <p:cNvCxnSpPr>
            <a:stCxn id="634" idx="4"/>
          </p:cNvCxnSpPr>
          <p:nvPr/>
        </p:nvCxnSpPr>
        <p:spPr>
          <a:xfrm flipH="1">
            <a:off x="5470450" y="3036063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7"/>
          <p:cNvCxnSpPr>
            <a:stCxn id="634" idx="4"/>
          </p:cNvCxnSpPr>
          <p:nvPr/>
        </p:nvCxnSpPr>
        <p:spPr>
          <a:xfrm>
            <a:off x="6371650" y="3036063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7"/>
          <p:cNvCxnSpPr/>
          <p:nvPr/>
        </p:nvCxnSpPr>
        <p:spPr>
          <a:xfrm flipH="1">
            <a:off x="4070325" y="3015313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7"/>
          <p:cNvSpPr txBox="1"/>
          <p:nvPr/>
        </p:nvSpPr>
        <p:spPr>
          <a:xfrm>
            <a:off x="863050" y="2997300"/>
            <a:ext cx="928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Expressão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658" name="Google Shape;658;p37"/>
          <p:cNvCxnSpPr/>
          <p:nvPr/>
        </p:nvCxnSpPr>
        <p:spPr>
          <a:xfrm>
            <a:off x="1749200" y="3571300"/>
            <a:ext cx="1270200" cy="489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37"/>
          <p:cNvCxnSpPr/>
          <p:nvPr/>
        </p:nvCxnSpPr>
        <p:spPr>
          <a:xfrm>
            <a:off x="1780800" y="4279313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37"/>
          <p:cNvCxnSpPr/>
          <p:nvPr/>
        </p:nvCxnSpPr>
        <p:spPr>
          <a:xfrm flipH="1" rot="10800000">
            <a:off x="3073850" y="2524888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37"/>
          <p:cNvCxnSpPr/>
          <p:nvPr/>
        </p:nvCxnSpPr>
        <p:spPr>
          <a:xfrm>
            <a:off x="3633775" y="2530075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7"/>
          <p:cNvCxnSpPr/>
          <p:nvPr/>
        </p:nvCxnSpPr>
        <p:spPr>
          <a:xfrm rot="10800000">
            <a:off x="3928525" y="1415525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7"/>
          <p:cNvCxnSpPr/>
          <p:nvPr/>
        </p:nvCxnSpPr>
        <p:spPr>
          <a:xfrm>
            <a:off x="3925300" y="1405600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7"/>
          <p:cNvCxnSpPr/>
          <p:nvPr/>
        </p:nvCxnSpPr>
        <p:spPr>
          <a:xfrm>
            <a:off x="4695775" y="14108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37"/>
          <p:cNvCxnSpPr/>
          <p:nvPr/>
        </p:nvCxnSpPr>
        <p:spPr>
          <a:xfrm flipH="1" rot="10800000">
            <a:off x="3726025" y="2602888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37"/>
          <p:cNvCxnSpPr/>
          <p:nvPr/>
        </p:nvCxnSpPr>
        <p:spPr>
          <a:xfrm rot="10800000">
            <a:off x="4133550" y="1598300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7"/>
          <p:cNvCxnSpPr/>
          <p:nvPr/>
        </p:nvCxnSpPr>
        <p:spPr>
          <a:xfrm>
            <a:off x="4138750" y="1613850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7"/>
          <p:cNvCxnSpPr/>
          <p:nvPr/>
        </p:nvCxnSpPr>
        <p:spPr>
          <a:xfrm>
            <a:off x="5320500" y="1613850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37"/>
          <p:cNvCxnSpPr/>
          <p:nvPr/>
        </p:nvCxnSpPr>
        <p:spPr>
          <a:xfrm flipH="1" rot="10800000">
            <a:off x="4738550" y="2534813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7"/>
          <p:cNvCxnSpPr/>
          <p:nvPr/>
        </p:nvCxnSpPr>
        <p:spPr>
          <a:xfrm>
            <a:off x="5298475" y="2540000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/>
          <p:nvPr/>
        </p:nvCxnSpPr>
        <p:spPr>
          <a:xfrm rot="10800000">
            <a:off x="5593225" y="1425450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7"/>
          <p:cNvCxnSpPr/>
          <p:nvPr/>
        </p:nvCxnSpPr>
        <p:spPr>
          <a:xfrm>
            <a:off x="5590000" y="1415525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7"/>
          <p:cNvCxnSpPr/>
          <p:nvPr/>
        </p:nvCxnSpPr>
        <p:spPr>
          <a:xfrm>
            <a:off x="6360475" y="1420750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7"/>
          <p:cNvCxnSpPr/>
          <p:nvPr/>
        </p:nvCxnSpPr>
        <p:spPr>
          <a:xfrm flipH="1" rot="10800000">
            <a:off x="5390725" y="2612813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7"/>
          <p:cNvCxnSpPr/>
          <p:nvPr/>
        </p:nvCxnSpPr>
        <p:spPr>
          <a:xfrm rot="10800000">
            <a:off x="5798250" y="1608225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7"/>
          <p:cNvCxnSpPr/>
          <p:nvPr/>
        </p:nvCxnSpPr>
        <p:spPr>
          <a:xfrm>
            <a:off x="5803450" y="1623775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7"/>
          <p:cNvCxnSpPr/>
          <p:nvPr/>
        </p:nvCxnSpPr>
        <p:spPr>
          <a:xfrm>
            <a:off x="6985200" y="1623775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37"/>
          <p:cNvCxnSpPr/>
          <p:nvPr/>
        </p:nvCxnSpPr>
        <p:spPr>
          <a:xfrm>
            <a:off x="7021350" y="21204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37"/>
          <p:cNvSpPr/>
          <p:nvPr/>
        </p:nvSpPr>
        <p:spPr>
          <a:xfrm>
            <a:off x="6939775" y="28598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7"/>
          <p:cNvSpPr/>
          <p:nvPr/>
        </p:nvSpPr>
        <p:spPr>
          <a:xfrm>
            <a:off x="7805900" y="22286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" name="Google Shape;681;p37"/>
          <p:cNvCxnSpPr>
            <a:endCxn id="680" idx="3"/>
          </p:cNvCxnSpPr>
          <p:nvPr/>
        </p:nvCxnSpPr>
        <p:spPr>
          <a:xfrm flipH="1" rot="10800000">
            <a:off x="6429400" y="2367975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7"/>
          <p:cNvCxnSpPr>
            <a:endCxn id="680" idx="3"/>
          </p:cNvCxnSpPr>
          <p:nvPr/>
        </p:nvCxnSpPr>
        <p:spPr>
          <a:xfrm flipH="1" rot="10800000">
            <a:off x="7102900" y="2367975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7"/>
          <p:cNvCxnSpPr>
            <a:stCxn id="680" idx="4"/>
          </p:cNvCxnSpPr>
          <p:nvPr/>
        </p:nvCxnSpPr>
        <p:spPr>
          <a:xfrm>
            <a:off x="7887500" y="2391875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7"/>
          <p:cNvCxnSpPr/>
          <p:nvPr/>
        </p:nvCxnSpPr>
        <p:spPr>
          <a:xfrm>
            <a:off x="7017650" y="4320950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38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38" y="1630900"/>
            <a:ext cx="4200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263" y="3382275"/>
            <a:ext cx="2657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8"/>
          <p:cNvSpPr txBox="1"/>
          <p:nvPr/>
        </p:nvSpPr>
        <p:spPr>
          <a:xfrm>
            <a:off x="1927350" y="614300"/>
            <a:ext cx="5289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Como traduzir o</a:t>
            </a:r>
            <a:endParaRPr b="1" sz="28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96" name="Google Shape;696;p38"/>
          <p:cNvSpPr txBox="1"/>
          <p:nvPr/>
        </p:nvSpPr>
        <p:spPr>
          <a:xfrm>
            <a:off x="1927363" y="2380550"/>
            <a:ext cx="5289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em uma</a:t>
            </a:r>
            <a:endParaRPr b="1" sz="28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9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175" y="2324100"/>
            <a:ext cx="3133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088" y="2324100"/>
            <a:ext cx="26574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" name="Google Shape;711;p40"/>
          <p:cNvCxnSpPr/>
          <p:nvPr/>
        </p:nvCxnSpPr>
        <p:spPr>
          <a:xfrm>
            <a:off x="5803450" y="1623775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40"/>
          <p:cNvCxnSpPr/>
          <p:nvPr/>
        </p:nvCxnSpPr>
        <p:spPr>
          <a:xfrm>
            <a:off x="4138750" y="1613850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3" name="Google Shape;7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40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40"/>
          <p:cNvSpPr/>
          <p:nvPr/>
        </p:nvSpPr>
        <p:spPr>
          <a:xfrm>
            <a:off x="1134900" y="1217288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18" name="Google Shape;718;p40"/>
          <p:cNvSpPr/>
          <p:nvPr/>
        </p:nvSpPr>
        <p:spPr>
          <a:xfrm>
            <a:off x="28112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19" name="Google Shape;719;p40"/>
          <p:cNvSpPr/>
          <p:nvPr/>
        </p:nvSpPr>
        <p:spPr>
          <a:xfrm>
            <a:off x="448897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20" name="Google Shape;720;p40"/>
          <p:cNvSpPr/>
          <p:nvPr/>
        </p:nvSpPr>
        <p:spPr>
          <a:xfrm>
            <a:off x="61667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721" name="Google Shape;721;p40"/>
          <p:cNvCxnSpPr>
            <a:stCxn id="717" idx="3"/>
          </p:cNvCxnSpPr>
          <p:nvPr/>
        </p:nvCxnSpPr>
        <p:spPr>
          <a:xfrm>
            <a:off x="1895100" y="1415138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0"/>
          <p:cNvCxnSpPr>
            <a:stCxn id="718" idx="0"/>
          </p:cNvCxnSpPr>
          <p:nvPr/>
        </p:nvCxnSpPr>
        <p:spPr>
          <a:xfrm rot="10800000">
            <a:off x="3342225" y="1425488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0"/>
          <p:cNvCxnSpPr/>
          <p:nvPr/>
        </p:nvCxnSpPr>
        <p:spPr>
          <a:xfrm>
            <a:off x="4693888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40"/>
          <p:cNvCxnSpPr/>
          <p:nvPr/>
        </p:nvCxnSpPr>
        <p:spPr>
          <a:xfrm>
            <a:off x="5346063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0"/>
          <p:cNvCxnSpPr/>
          <p:nvPr/>
        </p:nvCxnSpPr>
        <p:spPr>
          <a:xfrm>
            <a:off x="63716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0"/>
          <p:cNvCxnSpPr/>
          <p:nvPr/>
        </p:nvCxnSpPr>
        <p:spPr>
          <a:xfrm>
            <a:off x="3016150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40"/>
          <p:cNvCxnSpPr/>
          <p:nvPr/>
        </p:nvCxnSpPr>
        <p:spPr>
          <a:xfrm>
            <a:off x="36683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40"/>
          <p:cNvSpPr/>
          <p:nvPr/>
        </p:nvSpPr>
        <p:spPr>
          <a:xfrm>
            <a:off x="2934550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0"/>
          <p:cNvSpPr/>
          <p:nvPr/>
        </p:nvSpPr>
        <p:spPr>
          <a:xfrm>
            <a:off x="358672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0"/>
          <p:cNvSpPr/>
          <p:nvPr/>
        </p:nvSpPr>
        <p:spPr>
          <a:xfrm>
            <a:off x="4612300" y="288323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526447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0"/>
          <p:cNvSpPr/>
          <p:nvPr/>
        </p:nvSpPr>
        <p:spPr>
          <a:xfrm>
            <a:off x="6290050" y="287286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0"/>
          <p:cNvSpPr/>
          <p:nvPr/>
        </p:nvSpPr>
        <p:spPr>
          <a:xfrm>
            <a:off x="324140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34" name="Google Shape;734;p40"/>
          <p:cNvSpPr/>
          <p:nvPr/>
        </p:nvSpPr>
        <p:spPr>
          <a:xfrm>
            <a:off x="4593075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35" name="Google Shape;735;p40"/>
          <p:cNvSpPr/>
          <p:nvPr/>
        </p:nvSpPr>
        <p:spPr>
          <a:xfrm>
            <a:off x="594475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36" name="Google Shape;736;p40"/>
          <p:cNvSpPr txBox="1"/>
          <p:nvPr/>
        </p:nvSpPr>
        <p:spPr>
          <a:xfrm>
            <a:off x="3324800" y="3964988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37" name="Google Shape;737;p40"/>
          <p:cNvSpPr txBox="1"/>
          <p:nvPr/>
        </p:nvSpPr>
        <p:spPr>
          <a:xfrm>
            <a:off x="4593075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38" name="Google Shape;738;p40"/>
          <p:cNvSpPr txBox="1"/>
          <p:nvPr/>
        </p:nvSpPr>
        <p:spPr>
          <a:xfrm>
            <a:off x="5944750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39" name="Google Shape;739;p40"/>
          <p:cNvSpPr/>
          <p:nvPr/>
        </p:nvSpPr>
        <p:spPr>
          <a:xfrm>
            <a:off x="1020600" y="4081463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740" name="Google Shape;740;p40"/>
          <p:cNvCxnSpPr>
            <a:stCxn id="739" idx="3"/>
            <a:endCxn id="733" idx="1"/>
          </p:cNvCxnSpPr>
          <p:nvPr/>
        </p:nvCxnSpPr>
        <p:spPr>
          <a:xfrm>
            <a:off x="1780800" y="4279313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40"/>
          <p:cNvCxnSpPr>
            <a:stCxn id="733" idx="3"/>
            <a:endCxn id="734" idx="1"/>
          </p:cNvCxnSpPr>
          <p:nvPr/>
        </p:nvCxnSpPr>
        <p:spPr>
          <a:xfrm>
            <a:off x="430340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40"/>
          <p:cNvCxnSpPr>
            <a:endCxn id="735" idx="1"/>
          </p:cNvCxnSpPr>
          <p:nvPr/>
        </p:nvCxnSpPr>
        <p:spPr>
          <a:xfrm>
            <a:off x="565495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40"/>
          <p:cNvCxnSpPr>
            <a:stCxn id="728" idx="4"/>
          </p:cNvCxnSpPr>
          <p:nvPr/>
        </p:nvCxnSpPr>
        <p:spPr>
          <a:xfrm>
            <a:off x="3016150" y="3025688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40"/>
          <p:cNvSpPr txBox="1"/>
          <p:nvPr/>
        </p:nvSpPr>
        <p:spPr>
          <a:xfrm>
            <a:off x="27320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45" name="Google Shape;745;p40"/>
          <p:cNvSpPr txBox="1"/>
          <p:nvPr/>
        </p:nvSpPr>
        <p:spPr>
          <a:xfrm>
            <a:off x="3175650" y="2048963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46" name="Google Shape;746;p40"/>
          <p:cNvSpPr txBox="1"/>
          <p:nvPr/>
        </p:nvSpPr>
        <p:spPr>
          <a:xfrm>
            <a:off x="43651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47" name="Google Shape;747;p40"/>
          <p:cNvSpPr txBox="1"/>
          <p:nvPr/>
        </p:nvSpPr>
        <p:spPr>
          <a:xfrm>
            <a:off x="4902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48" name="Google Shape;748;p40"/>
          <p:cNvSpPr txBox="1"/>
          <p:nvPr/>
        </p:nvSpPr>
        <p:spPr>
          <a:xfrm>
            <a:off x="6087525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49" name="Google Shape;749;p40"/>
          <p:cNvSpPr txBox="1"/>
          <p:nvPr/>
        </p:nvSpPr>
        <p:spPr>
          <a:xfrm>
            <a:off x="6580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750" name="Google Shape;750;p40"/>
          <p:cNvCxnSpPr>
            <a:stCxn id="729" idx="4"/>
          </p:cNvCxnSpPr>
          <p:nvPr/>
        </p:nvCxnSpPr>
        <p:spPr>
          <a:xfrm>
            <a:off x="3668325" y="3025688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40"/>
          <p:cNvCxnSpPr>
            <a:stCxn id="729" idx="5"/>
          </p:cNvCxnSpPr>
          <p:nvPr/>
        </p:nvCxnSpPr>
        <p:spPr>
          <a:xfrm>
            <a:off x="3726025" y="3001787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40"/>
          <p:cNvCxnSpPr>
            <a:stCxn id="730" idx="4"/>
          </p:cNvCxnSpPr>
          <p:nvPr/>
        </p:nvCxnSpPr>
        <p:spPr>
          <a:xfrm flipH="1">
            <a:off x="3765400" y="3046438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40"/>
          <p:cNvCxnSpPr>
            <a:stCxn id="730" idx="4"/>
          </p:cNvCxnSpPr>
          <p:nvPr/>
        </p:nvCxnSpPr>
        <p:spPr>
          <a:xfrm>
            <a:off x="4693900" y="3046438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40"/>
          <p:cNvCxnSpPr>
            <a:stCxn id="731" idx="4"/>
          </p:cNvCxnSpPr>
          <p:nvPr/>
        </p:nvCxnSpPr>
        <p:spPr>
          <a:xfrm flipH="1">
            <a:off x="5172675" y="3025688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40"/>
          <p:cNvCxnSpPr>
            <a:stCxn id="732" idx="4"/>
          </p:cNvCxnSpPr>
          <p:nvPr/>
        </p:nvCxnSpPr>
        <p:spPr>
          <a:xfrm flipH="1">
            <a:off x="5470450" y="3036063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0"/>
          <p:cNvCxnSpPr>
            <a:stCxn id="732" idx="4"/>
          </p:cNvCxnSpPr>
          <p:nvPr/>
        </p:nvCxnSpPr>
        <p:spPr>
          <a:xfrm>
            <a:off x="6371650" y="3036063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0"/>
          <p:cNvCxnSpPr/>
          <p:nvPr/>
        </p:nvCxnSpPr>
        <p:spPr>
          <a:xfrm flipH="1">
            <a:off x="4070325" y="3015313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8" name="Google Shape;7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88" y="222200"/>
            <a:ext cx="3133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7400" y="222200"/>
            <a:ext cx="265747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0" name="Google Shape;760;p40"/>
          <p:cNvCxnSpPr/>
          <p:nvPr/>
        </p:nvCxnSpPr>
        <p:spPr>
          <a:xfrm flipH="1" rot="10800000">
            <a:off x="3073850" y="2524888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0"/>
          <p:cNvCxnSpPr/>
          <p:nvPr/>
        </p:nvCxnSpPr>
        <p:spPr>
          <a:xfrm>
            <a:off x="3633775" y="2530075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0"/>
          <p:cNvCxnSpPr/>
          <p:nvPr/>
        </p:nvCxnSpPr>
        <p:spPr>
          <a:xfrm rot="10800000">
            <a:off x="3928525" y="1415525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0"/>
          <p:cNvCxnSpPr/>
          <p:nvPr/>
        </p:nvCxnSpPr>
        <p:spPr>
          <a:xfrm>
            <a:off x="3925300" y="1405600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0"/>
          <p:cNvCxnSpPr/>
          <p:nvPr/>
        </p:nvCxnSpPr>
        <p:spPr>
          <a:xfrm>
            <a:off x="4695775" y="1410825"/>
            <a:ext cx="0" cy="76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0"/>
          <p:cNvCxnSpPr/>
          <p:nvPr/>
        </p:nvCxnSpPr>
        <p:spPr>
          <a:xfrm flipH="1" rot="10800000">
            <a:off x="3726025" y="2602888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0"/>
          <p:cNvCxnSpPr/>
          <p:nvPr/>
        </p:nvCxnSpPr>
        <p:spPr>
          <a:xfrm rot="10800000">
            <a:off x="4133550" y="1598300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40"/>
          <p:cNvCxnSpPr/>
          <p:nvPr/>
        </p:nvCxnSpPr>
        <p:spPr>
          <a:xfrm>
            <a:off x="5320500" y="1613850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40"/>
          <p:cNvCxnSpPr/>
          <p:nvPr/>
        </p:nvCxnSpPr>
        <p:spPr>
          <a:xfrm flipH="1" rot="10800000">
            <a:off x="4738550" y="2534813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40"/>
          <p:cNvCxnSpPr/>
          <p:nvPr/>
        </p:nvCxnSpPr>
        <p:spPr>
          <a:xfrm>
            <a:off x="5298475" y="2540000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40"/>
          <p:cNvCxnSpPr/>
          <p:nvPr/>
        </p:nvCxnSpPr>
        <p:spPr>
          <a:xfrm rot="10800000">
            <a:off x="5593225" y="1425450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40"/>
          <p:cNvCxnSpPr/>
          <p:nvPr/>
        </p:nvCxnSpPr>
        <p:spPr>
          <a:xfrm>
            <a:off x="5590000" y="1415525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40"/>
          <p:cNvCxnSpPr/>
          <p:nvPr/>
        </p:nvCxnSpPr>
        <p:spPr>
          <a:xfrm>
            <a:off x="6360525" y="1420613"/>
            <a:ext cx="0" cy="307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40"/>
          <p:cNvCxnSpPr/>
          <p:nvPr/>
        </p:nvCxnSpPr>
        <p:spPr>
          <a:xfrm flipH="1" rot="10800000">
            <a:off x="5390725" y="2612813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40"/>
          <p:cNvCxnSpPr/>
          <p:nvPr/>
        </p:nvCxnSpPr>
        <p:spPr>
          <a:xfrm rot="10800000">
            <a:off x="5798250" y="1608225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0"/>
          <p:cNvCxnSpPr/>
          <p:nvPr/>
        </p:nvCxnSpPr>
        <p:spPr>
          <a:xfrm>
            <a:off x="6985200" y="1623775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0"/>
          <p:cNvCxnSpPr>
            <a:stCxn id="718" idx="0"/>
          </p:cNvCxnSpPr>
          <p:nvPr/>
        </p:nvCxnSpPr>
        <p:spPr>
          <a:xfrm flipH="1">
            <a:off x="3022125" y="1717088"/>
            <a:ext cx="320100" cy="396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0"/>
          <p:cNvCxnSpPr/>
          <p:nvPr/>
        </p:nvCxnSpPr>
        <p:spPr>
          <a:xfrm>
            <a:off x="7021350" y="21204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40"/>
          <p:cNvSpPr/>
          <p:nvPr/>
        </p:nvSpPr>
        <p:spPr>
          <a:xfrm>
            <a:off x="6939775" y="28598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0"/>
          <p:cNvSpPr/>
          <p:nvPr/>
        </p:nvSpPr>
        <p:spPr>
          <a:xfrm>
            <a:off x="7805900" y="22286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40"/>
          <p:cNvCxnSpPr>
            <a:stCxn id="732" idx="7"/>
            <a:endCxn id="779" idx="3"/>
          </p:cNvCxnSpPr>
          <p:nvPr/>
        </p:nvCxnSpPr>
        <p:spPr>
          <a:xfrm flipH="1" rot="10800000">
            <a:off x="6429350" y="2367863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40"/>
          <p:cNvCxnSpPr>
            <a:stCxn id="778" idx="6"/>
            <a:endCxn id="779" idx="3"/>
          </p:cNvCxnSpPr>
          <p:nvPr/>
        </p:nvCxnSpPr>
        <p:spPr>
          <a:xfrm flipH="1" rot="10800000">
            <a:off x="7102975" y="2368100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40"/>
          <p:cNvCxnSpPr>
            <a:stCxn id="779" idx="4"/>
          </p:cNvCxnSpPr>
          <p:nvPr/>
        </p:nvCxnSpPr>
        <p:spPr>
          <a:xfrm>
            <a:off x="7887500" y="2391875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0"/>
          <p:cNvCxnSpPr/>
          <p:nvPr/>
        </p:nvCxnSpPr>
        <p:spPr>
          <a:xfrm>
            <a:off x="7017650" y="4320950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40"/>
          <p:cNvCxnSpPr/>
          <p:nvPr/>
        </p:nvCxnSpPr>
        <p:spPr>
          <a:xfrm>
            <a:off x="6361700" y="1720575"/>
            <a:ext cx="666300" cy="414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41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88" y="222200"/>
            <a:ext cx="3133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7400" y="222200"/>
            <a:ext cx="2657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41"/>
          <p:cNvSpPr txBox="1"/>
          <p:nvPr/>
        </p:nvSpPr>
        <p:spPr>
          <a:xfrm>
            <a:off x="281125" y="1124500"/>
            <a:ext cx="42273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eem Kufi"/>
                <a:ea typeface="Reem Kufi"/>
                <a:cs typeface="Reem Kufi"/>
                <a:sym typeface="Reem Kufi"/>
              </a:rPr>
              <a:t>Neste caso, as jogadas do Mario foram:</a:t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Char char="-"/>
            </a:pPr>
            <a:r>
              <a:rPr lang="pt-BR" sz="1800">
                <a:latin typeface="Reem Kufi"/>
                <a:ea typeface="Reem Kufi"/>
                <a:cs typeface="Reem Kufi"/>
                <a:sym typeface="Reem Kufi"/>
              </a:rPr>
              <a:t>escolheu x, ativando a cláusula 1</a:t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Char char="-"/>
            </a:pPr>
            <a:r>
              <a:rPr lang="pt-BR" sz="1800">
                <a:latin typeface="Reem Kufi"/>
                <a:ea typeface="Reem Kufi"/>
                <a:cs typeface="Reem Kufi"/>
                <a:sym typeface="Reem Kufi"/>
              </a:rPr>
              <a:t>escolheu y, ativando a cláusula 1 e 3</a:t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Char char="-"/>
            </a:pPr>
            <a:r>
              <a:rPr lang="pt-BR" sz="1800">
                <a:latin typeface="Reem Kufi"/>
                <a:ea typeface="Reem Kufi"/>
                <a:cs typeface="Reem Kufi"/>
                <a:sym typeface="Reem Kufi"/>
              </a:rPr>
              <a:t>escolheu não-z, ativando a cláusula 1</a:t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796" name="Google Shape;79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875" y="2421300"/>
            <a:ext cx="4747175" cy="232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384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ctrTitle"/>
          </p:nvPr>
        </p:nvSpPr>
        <p:spPr>
          <a:xfrm>
            <a:off x="5006925" y="4841100"/>
            <a:ext cx="2697300" cy="3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Passar uma fase de Super Mario Bros é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8900" y="4931549"/>
            <a:ext cx="1575100" cy="1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3003"/>
            <a:ext cx="26384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4793" l="0" r="0" t="81088"/>
          <a:stretch/>
        </p:blipFill>
        <p:spPr>
          <a:xfrm>
            <a:off x="0" y="4684922"/>
            <a:ext cx="2638425" cy="4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802" y="0"/>
            <a:ext cx="26384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802" y="1833003"/>
            <a:ext cx="26384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4793" l="0" r="0" t="81088"/>
          <a:stretch/>
        </p:blipFill>
        <p:spPr>
          <a:xfrm>
            <a:off x="1433802" y="4684922"/>
            <a:ext cx="2638425" cy="4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02" y="1034300"/>
            <a:ext cx="2025967" cy="48325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202" y="1666253"/>
            <a:ext cx="2648627" cy="48325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202" y="2298207"/>
            <a:ext cx="1170972" cy="48325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5202" y="2930160"/>
            <a:ext cx="3540796" cy="492552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00" y="3534232"/>
            <a:ext cx="3761350" cy="389568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95250">
              <a:schemeClr val="lt1"/>
            </a:outerShdw>
          </a:effectLst>
        </p:spPr>
      </p:pic>
      <p:pic>
        <p:nvPicPr>
          <p:cNvPr id="95" name="Google Shape;9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23689" y="723250"/>
            <a:ext cx="619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04402" y="2407763"/>
            <a:ext cx="6286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5006925" y="779100"/>
            <a:ext cx="41232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 problema X pertence à classe NP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006925" y="2407763"/>
            <a:ext cx="4123200" cy="2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Todo problema T pertencente à NP é redutível a X </a:t>
            </a:r>
            <a:r>
              <a:rPr b="1" lang="pt-BR" sz="2200" u="sng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ou encontrar uma redução de um problema que já é NP-Completo e o reduzir ao X</a:t>
            </a:r>
            <a:endParaRPr b="1" sz="2200" u="sng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2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88" y="222200"/>
            <a:ext cx="3133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7400" y="222200"/>
            <a:ext cx="2657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42"/>
          <p:cNvSpPr txBox="1"/>
          <p:nvPr/>
        </p:nvSpPr>
        <p:spPr>
          <a:xfrm>
            <a:off x="281125" y="1124500"/>
            <a:ext cx="42273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eem Kufi"/>
                <a:ea typeface="Reem Kufi"/>
                <a:cs typeface="Reem Kufi"/>
                <a:sym typeface="Reem Kufi"/>
              </a:rPr>
              <a:t>Neste caso, as jogadas do Mario foram:</a:t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Char char="-"/>
            </a:pPr>
            <a:r>
              <a:rPr lang="pt-BR" sz="1800">
                <a:latin typeface="Reem Kufi"/>
                <a:ea typeface="Reem Kufi"/>
                <a:cs typeface="Reem Kufi"/>
                <a:sym typeface="Reem Kufi"/>
              </a:rPr>
              <a:t>escolheu x, ativando a cláusula 1</a:t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Char char="-"/>
            </a:pPr>
            <a:r>
              <a:rPr lang="pt-BR" sz="1800">
                <a:latin typeface="Reem Kufi"/>
                <a:ea typeface="Reem Kufi"/>
                <a:cs typeface="Reem Kufi"/>
                <a:sym typeface="Reem Kufi"/>
              </a:rPr>
              <a:t>escolheu y, ativando a cláusula 1 e 3</a:t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Char char="-"/>
            </a:pPr>
            <a:r>
              <a:rPr lang="pt-BR" sz="1800">
                <a:latin typeface="Reem Kufi"/>
                <a:ea typeface="Reem Kufi"/>
                <a:cs typeface="Reem Kufi"/>
                <a:sym typeface="Reem Kufi"/>
              </a:rPr>
              <a:t>escolheu não-z, ativando a cláusula 1</a:t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eem Kufi"/>
                <a:ea typeface="Reem Kufi"/>
                <a:cs typeface="Reem Kufi"/>
                <a:sym typeface="Reem Kufi"/>
              </a:rPr>
              <a:t>Perceba que a cláusula 2 não foi ativada, logo...</a:t>
            </a:r>
            <a:endParaRPr sz="1800"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808" name="Google Shape;80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875" y="2421300"/>
            <a:ext cx="4747175" cy="232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9325" y="2373925"/>
            <a:ext cx="4880725" cy="2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4" name="Google Shape;814;p43"/>
          <p:cNvCxnSpPr/>
          <p:nvPr/>
        </p:nvCxnSpPr>
        <p:spPr>
          <a:xfrm>
            <a:off x="5803450" y="1623775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43"/>
          <p:cNvCxnSpPr/>
          <p:nvPr/>
        </p:nvCxnSpPr>
        <p:spPr>
          <a:xfrm>
            <a:off x="4138750" y="1613850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6" name="Google Shape;8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3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43"/>
          <p:cNvSpPr/>
          <p:nvPr/>
        </p:nvSpPr>
        <p:spPr>
          <a:xfrm>
            <a:off x="1134900" y="1217288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21" name="Google Shape;821;p43"/>
          <p:cNvSpPr/>
          <p:nvPr/>
        </p:nvSpPr>
        <p:spPr>
          <a:xfrm>
            <a:off x="28112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448897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23" name="Google Shape;823;p43"/>
          <p:cNvSpPr/>
          <p:nvPr/>
        </p:nvSpPr>
        <p:spPr>
          <a:xfrm>
            <a:off x="61667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824" name="Google Shape;824;p43"/>
          <p:cNvCxnSpPr>
            <a:stCxn id="820" idx="3"/>
          </p:cNvCxnSpPr>
          <p:nvPr/>
        </p:nvCxnSpPr>
        <p:spPr>
          <a:xfrm>
            <a:off x="1895100" y="1415138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3"/>
          <p:cNvCxnSpPr>
            <a:stCxn id="821" idx="0"/>
          </p:cNvCxnSpPr>
          <p:nvPr/>
        </p:nvCxnSpPr>
        <p:spPr>
          <a:xfrm rot="10800000">
            <a:off x="3342225" y="1425488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3"/>
          <p:cNvCxnSpPr/>
          <p:nvPr/>
        </p:nvCxnSpPr>
        <p:spPr>
          <a:xfrm>
            <a:off x="4693888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3"/>
          <p:cNvCxnSpPr/>
          <p:nvPr/>
        </p:nvCxnSpPr>
        <p:spPr>
          <a:xfrm>
            <a:off x="5346063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3"/>
          <p:cNvCxnSpPr/>
          <p:nvPr/>
        </p:nvCxnSpPr>
        <p:spPr>
          <a:xfrm>
            <a:off x="63716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43"/>
          <p:cNvCxnSpPr/>
          <p:nvPr/>
        </p:nvCxnSpPr>
        <p:spPr>
          <a:xfrm>
            <a:off x="3016150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43"/>
          <p:cNvCxnSpPr/>
          <p:nvPr/>
        </p:nvCxnSpPr>
        <p:spPr>
          <a:xfrm>
            <a:off x="36683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43"/>
          <p:cNvSpPr/>
          <p:nvPr/>
        </p:nvSpPr>
        <p:spPr>
          <a:xfrm>
            <a:off x="2934550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3"/>
          <p:cNvSpPr/>
          <p:nvPr/>
        </p:nvSpPr>
        <p:spPr>
          <a:xfrm>
            <a:off x="358672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3"/>
          <p:cNvSpPr/>
          <p:nvPr/>
        </p:nvSpPr>
        <p:spPr>
          <a:xfrm>
            <a:off x="4612300" y="288323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3"/>
          <p:cNvSpPr/>
          <p:nvPr/>
        </p:nvSpPr>
        <p:spPr>
          <a:xfrm>
            <a:off x="526447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3"/>
          <p:cNvSpPr/>
          <p:nvPr/>
        </p:nvSpPr>
        <p:spPr>
          <a:xfrm>
            <a:off x="6290050" y="287286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3"/>
          <p:cNvSpPr/>
          <p:nvPr/>
        </p:nvSpPr>
        <p:spPr>
          <a:xfrm>
            <a:off x="324140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37" name="Google Shape;837;p43"/>
          <p:cNvSpPr/>
          <p:nvPr/>
        </p:nvSpPr>
        <p:spPr>
          <a:xfrm>
            <a:off x="4593075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38" name="Google Shape;838;p43"/>
          <p:cNvSpPr/>
          <p:nvPr/>
        </p:nvSpPr>
        <p:spPr>
          <a:xfrm>
            <a:off x="594475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39" name="Google Shape;839;p43"/>
          <p:cNvSpPr txBox="1"/>
          <p:nvPr/>
        </p:nvSpPr>
        <p:spPr>
          <a:xfrm>
            <a:off x="3324800" y="3964988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40" name="Google Shape;840;p43"/>
          <p:cNvSpPr txBox="1"/>
          <p:nvPr/>
        </p:nvSpPr>
        <p:spPr>
          <a:xfrm>
            <a:off x="4593075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41" name="Google Shape;841;p43"/>
          <p:cNvSpPr txBox="1"/>
          <p:nvPr/>
        </p:nvSpPr>
        <p:spPr>
          <a:xfrm>
            <a:off x="5944750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42" name="Google Shape;842;p43"/>
          <p:cNvSpPr/>
          <p:nvPr/>
        </p:nvSpPr>
        <p:spPr>
          <a:xfrm>
            <a:off x="1020600" y="4081463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843" name="Google Shape;843;p43"/>
          <p:cNvCxnSpPr>
            <a:stCxn id="842" idx="3"/>
            <a:endCxn id="836" idx="1"/>
          </p:cNvCxnSpPr>
          <p:nvPr/>
        </p:nvCxnSpPr>
        <p:spPr>
          <a:xfrm>
            <a:off x="1780800" y="4279313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3"/>
          <p:cNvCxnSpPr>
            <a:stCxn id="836" idx="3"/>
            <a:endCxn id="837" idx="1"/>
          </p:cNvCxnSpPr>
          <p:nvPr/>
        </p:nvCxnSpPr>
        <p:spPr>
          <a:xfrm>
            <a:off x="430340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3"/>
          <p:cNvCxnSpPr>
            <a:endCxn id="838" idx="1"/>
          </p:cNvCxnSpPr>
          <p:nvPr/>
        </p:nvCxnSpPr>
        <p:spPr>
          <a:xfrm>
            <a:off x="565495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43"/>
          <p:cNvCxnSpPr>
            <a:stCxn id="831" idx="4"/>
          </p:cNvCxnSpPr>
          <p:nvPr/>
        </p:nvCxnSpPr>
        <p:spPr>
          <a:xfrm>
            <a:off x="3016150" y="3025688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3"/>
          <p:cNvSpPr txBox="1"/>
          <p:nvPr/>
        </p:nvSpPr>
        <p:spPr>
          <a:xfrm>
            <a:off x="27320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48" name="Google Shape;848;p43"/>
          <p:cNvSpPr txBox="1"/>
          <p:nvPr/>
        </p:nvSpPr>
        <p:spPr>
          <a:xfrm>
            <a:off x="3175650" y="2048963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49" name="Google Shape;849;p43"/>
          <p:cNvSpPr txBox="1"/>
          <p:nvPr/>
        </p:nvSpPr>
        <p:spPr>
          <a:xfrm>
            <a:off x="43651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50" name="Google Shape;850;p43"/>
          <p:cNvSpPr txBox="1"/>
          <p:nvPr/>
        </p:nvSpPr>
        <p:spPr>
          <a:xfrm>
            <a:off x="4902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6087525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6580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853" name="Google Shape;853;p43"/>
          <p:cNvCxnSpPr>
            <a:stCxn id="832" idx="4"/>
          </p:cNvCxnSpPr>
          <p:nvPr/>
        </p:nvCxnSpPr>
        <p:spPr>
          <a:xfrm>
            <a:off x="3668325" y="3025688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3"/>
          <p:cNvCxnSpPr>
            <a:stCxn id="832" idx="5"/>
          </p:cNvCxnSpPr>
          <p:nvPr/>
        </p:nvCxnSpPr>
        <p:spPr>
          <a:xfrm>
            <a:off x="3726025" y="3001787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43"/>
          <p:cNvCxnSpPr>
            <a:stCxn id="833" idx="4"/>
          </p:cNvCxnSpPr>
          <p:nvPr/>
        </p:nvCxnSpPr>
        <p:spPr>
          <a:xfrm flipH="1">
            <a:off x="3765400" y="3046438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3"/>
          <p:cNvCxnSpPr>
            <a:stCxn id="833" idx="4"/>
          </p:cNvCxnSpPr>
          <p:nvPr/>
        </p:nvCxnSpPr>
        <p:spPr>
          <a:xfrm>
            <a:off x="4693900" y="3046438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43"/>
          <p:cNvCxnSpPr>
            <a:stCxn id="834" idx="4"/>
          </p:cNvCxnSpPr>
          <p:nvPr/>
        </p:nvCxnSpPr>
        <p:spPr>
          <a:xfrm flipH="1">
            <a:off x="5172675" y="3025688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43"/>
          <p:cNvCxnSpPr>
            <a:stCxn id="835" idx="4"/>
          </p:cNvCxnSpPr>
          <p:nvPr/>
        </p:nvCxnSpPr>
        <p:spPr>
          <a:xfrm flipH="1">
            <a:off x="5470450" y="3036063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43"/>
          <p:cNvCxnSpPr>
            <a:stCxn id="835" idx="4"/>
          </p:cNvCxnSpPr>
          <p:nvPr/>
        </p:nvCxnSpPr>
        <p:spPr>
          <a:xfrm>
            <a:off x="6371650" y="3036063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43"/>
          <p:cNvCxnSpPr/>
          <p:nvPr/>
        </p:nvCxnSpPr>
        <p:spPr>
          <a:xfrm flipH="1">
            <a:off x="4070325" y="3015313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1" name="Google Shape;8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88" y="222200"/>
            <a:ext cx="3133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7400" y="222200"/>
            <a:ext cx="265747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43"/>
          <p:cNvCxnSpPr/>
          <p:nvPr/>
        </p:nvCxnSpPr>
        <p:spPr>
          <a:xfrm flipH="1" rot="10800000">
            <a:off x="3073850" y="2524888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3"/>
          <p:cNvCxnSpPr/>
          <p:nvPr/>
        </p:nvCxnSpPr>
        <p:spPr>
          <a:xfrm>
            <a:off x="3633775" y="2530075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3"/>
          <p:cNvCxnSpPr/>
          <p:nvPr/>
        </p:nvCxnSpPr>
        <p:spPr>
          <a:xfrm rot="10800000">
            <a:off x="3928525" y="1415525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3"/>
          <p:cNvCxnSpPr/>
          <p:nvPr/>
        </p:nvCxnSpPr>
        <p:spPr>
          <a:xfrm>
            <a:off x="3925300" y="1405600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43"/>
          <p:cNvCxnSpPr/>
          <p:nvPr/>
        </p:nvCxnSpPr>
        <p:spPr>
          <a:xfrm>
            <a:off x="4695775" y="1410825"/>
            <a:ext cx="0" cy="76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43"/>
          <p:cNvCxnSpPr/>
          <p:nvPr/>
        </p:nvCxnSpPr>
        <p:spPr>
          <a:xfrm flipH="1" rot="10800000">
            <a:off x="3726025" y="2602888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43"/>
          <p:cNvCxnSpPr/>
          <p:nvPr/>
        </p:nvCxnSpPr>
        <p:spPr>
          <a:xfrm rot="10800000">
            <a:off x="4133550" y="1598300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3"/>
          <p:cNvCxnSpPr/>
          <p:nvPr/>
        </p:nvCxnSpPr>
        <p:spPr>
          <a:xfrm>
            <a:off x="5320500" y="1613850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3"/>
          <p:cNvCxnSpPr/>
          <p:nvPr/>
        </p:nvCxnSpPr>
        <p:spPr>
          <a:xfrm flipH="1" rot="10800000">
            <a:off x="4738550" y="2534813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43"/>
          <p:cNvCxnSpPr/>
          <p:nvPr/>
        </p:nvCxnSpPr>
        <p:spPr>
          <a:xfrm>
            <a:off x="5298475" y="2540000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43"/>
          <p:cNvCxnSpPr/>
          <p:nvPr/>
        </p:nvCxnSpPr>
        <p:spPr>
          <a:xfrm rot="10800000">
            <a:off x="5593225" y="1425450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43"/>
          <p:cNvCxnSpPr/>
          <p:nvPr/>
        </p:nvCxnSpPr>
        <p:spPr>
          <a:xfrm>
            <a:off x="5590000" y="1415525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3"/>
          <p:cNvCxnSpPr/>
          <p:nvPr/>
        </p:nvCxnSpPr>
        <p:spPr>
          <a:xfrm>
            <a:off x="6360525" y="1420613"/>
            <a:ext cx="0" cy="307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3"/>
          <p:cNvCxnSpPr/>
          <p:nvPr/>
        </p:nvCxnSpPr>
        <p:spPr>
          <a:xfrm flipH="1" rot="10800000">
            <a:off x="5390725" y="2612813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3"/>
          <p:cNvCxnSpPr/>
          <p:nvPr/>
        </p:nvCxnSpPr>
        <p:spPr>
          <a:xfrm rot="10800000">
            <a:off x="5798250" y="1608225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3"/>
          <p:cNvCxnSpPr/>
          <p:nvPr/>
        </p:nvCxnSpPr>
        <p:spPr>
          <a:xfrm>
            <a:off x="6985200" y="1623775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43"/>
          <p:cNvCxnSpPr>
            <a:stCxn id="821" idx="0"/>
          </p:cNvCxnSpPr>
          <p:nvPr/>
        </p:nvCxnSpPr>
        <p:spPr>
          <a:xfrm flipH="1">
            <a:off x="3022125" y="1717088"/>
            <a:ext cx="320100" cy="396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3"/>
          <p:cNvCxnSpPr/>
          <p:nvPr/>
        </p:nvCxnSpPr>
        <p:spPr>
          <a:xfrm>
            <a:off x="7021350" y="21204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43"/>
          <p:cNvSpPr/>
          <p:nvPr/>
        </p:nvSpPr>
        <p:spPr>
          <a:xfrm>
            <a:off x="6939775" y="28598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3"/>
          <p:cNvSpPr/>
          <p:nvPr/>
        </p:nvSpPr>
        <p:spPr>
          <a:xfrm>
            <a:off x="7805900" y="22286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3" name="Google Shape;883;p43"/>
          <p:cNvCxnSpPr>
            <a:stCxn id="835" idx="7"/>
            <a:endCxn id="882" idx="3"/>
          </p:cNvCxnSpPr>
          <p:nvPr/>
        </p:nvCxnSpPr>
        <p:spPr>
          <a:xfrm flipH="1" rot="10800000">
            <a:off x="6429350" y="2367863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43"/>
          <p:cNvCxnSpPr>
            <a:stCxn id="881" idx="6"/>
            <a:endCxn id="882" idx="3"/>
          </p:cNvCxnSpPr>
          <p:nvPr/>
        </p:nvCxnSpPr>
        <p:spPr>
          <a:xfrm flipH="1" rot="10800000">
            <a:off x="7102975" y="2368100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3"/>
          <p:cNvCxnSpPr>
            <a:stCxn id="882" idx="4"/>
          </p:cNvCxnSpPr>
          <p:nvPr/>
        </p:nvCxnSpPr>
        <p:spPr>
          <a:xfrm>
            <a:off x="7887500" y="2391875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3"/>
          <p:cNvCxnSpPr/>
          <p:nvPr/>
        </p:nvCxnSpPr>
        <p:spPr>
          <a:xfrm>
            <a:off x="7017650" y="4320950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43"/>
          <p:cNvCxnSpPr/>
          <p:nvPr/>
        </p:nvCxnSpPr>
        <p:spPr>
          <a:xfrm>
            <a:off x="6361700" y="1720575"/>
            <a:ext cx="666300" cy="414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43"/>
          <p:cNvCxnSpPr/>
          <p:nvPr/>
        </p:nvCxnSpPr>
        <p:spPr>
          <a:xfrm>
            <a:off x="4638675" y="3991175"/>
            <a:ext cx="998100" cy="576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3"/>
          <p:cNvCxnSpPr/>
          <p:nvPr/>
        </p:nvCxnSpPr>
        <p:spPr>
          <a:xfrm flipH="1" rot="10800000">
            <a:off x="4611375" y="3991175"/>
            <a:ext cx="998100" cy="576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44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000" y="2324100"/>
            <a:ext cx="2657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975" y="2324100"/>
            <a:ext cx="24860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45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400" y="222200"/>
            <a:ext cx="2657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375" y="222200"/>
            <a:ext cx="248602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0" name="Google Shape;910;p45"/>
          <p:cNvCxnSpPr/>
          <p:nvPr/>
        </p:nvCxnSpPr>
        <p:spPr>
          <a:xfrm>
            <a:off x="5803450" y="1623775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5"/>
          <p:cNvCxnSpPr/>
          <p:nvPr/>
        </p:nvCxnSpPr>
        <p:spPr>
          <a:xfrm>
            <a:off x="4138750" y="1613850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45"/>
          <p:cNvSpPr/>
          <p:nvPr/>
        </p:nvSpPr>
        <p:spPr>
          <a:xfrm>
            <a:off x="1134900" y="1217288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13" name="Google Shape;913;p45"/>
          <p:cNvSpPr/>
          <p:nvPr/>
        </p:nvSpPr>
        <p:spPr>
          <a:xfrm>
            <a:off x="28112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14" name="Google Shape;914;p45"/>
          <p:cNvSpPr/>
          <p:nvPr/>
        </p:nvSpPr>
        <p:spPr>
          <a:xfrm>
            <a:off x="448897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15" name="Google Shape;915;p45"/>
          <p:cNvSpPr/>
          <p:nvPr/>
        </p:nvSpPr>
        <p:spPr>
          <a:xfrm>
            <a:off x="61667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916" name="Google Shape;916;p45"/>
          <p:cNvCxnSpPr>
            <a:stCxn id="912" idx="3"/>
          </p:cNvCxnSpPr>
          <p:nvPr/>
        </p:nvCxnSpPr>
        <p:spPr>
          <a:xfrm>
            <a:off x="1895100" y="1415138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5"/>
          <p:cNvCxnSpPr>
            <a:stCxn id="913" idx="0"/>
          </p:cNvCxnSpPr>
          <p:nvPr/>
        </p:nvCxnSpPr>
        <p:spPr>
          <a:xfrm rot="10800000">
            <a:off x="3342225" y="1425488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45"/>
          <p:cNvCxnSpPr/>
          <p:nvPr/>
        </p:nvCxnSpPr>
        <p:spPr>
          <a:xfrm>
            <a:off x="4693888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45"/>
          <p:cNvCxnSpPr/>
          <p:nvPr/>
        </p:nvCxnSpPr>
        <p:spPr>
          <a:xfrm>
            <a:off x="5346063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5"/>
          <p:cNvCxnSpPr/>
          <p:nvPr/>
        </p:nvCxnSpPr>
        <p:spPr>
          <a:xfrm>
            <a:off x="63716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45"/>
          <p:cNvCxnSpPr/>
          <p:nvPr/>
        </p:nvCxnSpPr>
        <p:spPr>
          <a:xfrm>
            <a:off x="3016150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45"/>
          <p:cNvCxnSpPr/>
          <p:nvPr/>
        </p:nvCxnSpPr>
        <p:spPr>
          <a:xfrm>
            <a:off x="36683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45"/>
          <p:cNvSpPr/>
          <p:nvPr/>
        </p:nvSpPr>
        <p:spPr>
          <a:xfrm>
            <a:off x="2934550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5"/>
          <p:cNvSpPr/>
          <p:nvPr/>
        </p:nvSpPr>
        <p:spPr>
          <a:xfrm>
            <a:off x="358672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5"/>
          <p:cNvSpPr/>
          <p:nvPr/>
        </p:nvSpPr>
        <p:spPr>
          <a:xfrm>
            <a:off x="4612300" y="288323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5"/>
          <p:cNvSpPr/>
          <p:nvPr/>
        </p:nvSpPr>
        <p:spPr>
          <a:xfrm>
            <a:off x="526447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5"/>
          <p:cNvSpPr/>
          <p:nvPr/>
        </p:nvSpPr>
        <p:spPr>
          <a:xfrm>
            <a:off x="6290050" y="287286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5"/>
          <p:cNvSpPr/>
          <p:nvPr/>
        </p:nvSpPr>
        <p:spPr>
          <a:xfrm>
            <a:off x="324140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29" name="Google Shape;929;p45"/>
          <p:cNvSpPr/>
          <p:nvPr/>
        </p:nvSpPr>
        <p:spPr>
          <a:xfrm>
            <a:off x="4593075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30" name="Google Shape;930;p45"/>
          <p:cNvSpPr/>
          <p:nvPr/>
        </p:nvSpPr>
        <p:spPr>
          <a:xfrm>
            <a:off x="594475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31" name="Google Shape;931;p45"/>
          <p:cNvSpPr txBox="1"/>
          <p:nvPr/>
        </p:nvSpPr>
        <p:spPr>
          <a:xfrm>
            <a:off x="3324800" y="3964988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32" name="Google Shape;932;p45"/>
          <p:cNvSpPr txBox="1"/>
          <p:nvPr/>
        </p:nvSpPr>
        <p:spPr>
          <a:xfrm>
            <a:off x="4593075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33" name="Google Shape;933;p45"/>
          <p:cNvSpPr txBox="1"/>
          <p:nvPr/>
        </p:nvSpPr>
        <p:spPr>
          <a:xfrm>
            <a:off x="5944750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34" name="Google Shape;934;p45"/>
          <p:cNvSpPr/>
          <p:nvPr/>
        </p:nvSpPr>
        <p:spPr>
          <a:xfrm>
            <a:off x="1020600" y="4081463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935" name="Google Shape;935;p45"/>
          <p:cNvCxnSpPr>
            <a:stCxn id="934" idx="3"/>
            <a:endCxn id="928" idx="1"/>
          </p:cNvCxnSpPr>
          <p:nvPr/>
        </p:nvCxnSpPr>
        <p:spPr>
          <a:xfrm>
            <a:off x="1780800" y="4279313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45"/>
          <p:cNvCxnSpPr>
            <a:stCxn id="928" idx="3"/>
            <a:endCxn id="929" idx="1"/>
          </p:cNvCxnSpPr>
          <p:nvPr/>
        </p:nvCxnSpPr>
        <p:spPr>
          <a:xfrm>
            <a:off x="430340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45"/>
          <p:cNvCxnSpPr>
            <a:endCxn id="930" idx="1"/>
          </p:cNvCxnSpPr>
          <p:nvPr/>
        </p:nvCxnSpPr>
        <p:spPr>
          <a:xfrm>
            <a:off x="565495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45"/>
          <p:cNvCxnSpPr>
            <a:stCxn id="923" idx="4"/>
          </p:cNvCxnSpPr>
          <p:nvPr/>
        </p:nvCxnSpPr>
        <p:spPr>
          <a:xfrm>
            <a:off x="3016150" y="3025688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45"/>
          <p:cNvSpPr txBox="1"/>
          <p:nvPr/>
        </p:nvSpPr>
        <p:spPr>
          <a:xfrm>
            <a:off x="27320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40" name="Google Shape;940;p45"/>
          <p:cNvSpPr txBox="1"/>
          <p:nvPr/>
        </p:nvSpPr>
        <p:spPr>
          <a:xfrm>
            <a:off x="3175650" y="2048963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41" name="Google Shape;941;p45"/>
          <p:cNvSpPr txBox="1"/>
          <p:nvPr/>
        </p:nvSpPr>
        <p:spPr>
          <a:xfrm>
            <a:off x="43651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42" name="Google Shape;942;p45"/>
          <p:cNvSpPr txBox="1"/>
          <p:nvPr/>
        </p:nvSpPr>
        <p:spPr>
          <a:xfrm>
            <a:off x="4902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43" name="Google Shape;943;p45"/>
          <p:cNvSpPr txBox="1"/>
          <p:nvPr/>
        </p:nvSpPr>
        <p:spPr>
          <a:xfrm>
            <a:off x="6087525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44" name="Google Shape;944;p45"/>
          <p:cNvSpPr txBox="1"/>
          <p:nvPr/>
        </p:nvSpPr>
        <p:spPr>
          <a:xfrm>
            <a:off x="6580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945" name="Google Shape;945;p45"/>
          <p:cNvCxnSpPr>
            <a:stCxn id="924" idx="4"/>
          </p:cNvCxnSpPr>
          <p:nvPr/>
        </p:nvCxnSpPr>
        <p:spPr>
          <a:xfrm>
            <a:off x="3668325" y="3025688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5"/>
          <p:cNvCxnSpPr>
            <a:stCxn id="924" idx="5"/>
          </p:cNvCxnSpPr>
          <p:nvPr/>
        </p:nvCxnSpPr>
        <p:spPr>
          <a:xfrm>
            <a:off x="3726025" y="3001787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45"/>
          <p:cNvCxnSpPr>
            <a:stCxn id="925" idx="4"/>
          </p:cNvCxnSpPr>
          <p:nvPr/>
        </p:nvCxnSpPr>
        <p:spPr>
          <a:xfrm flipH="1">
            <a:off x="3765400" y="3046438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45"/>
          <p:cNvCxnSpPr>
            <a:stCxn id="925" idx="4"/>
          </p:cNvCxnSpPr>
          <p:nvPr/>
        </p:nvCxnSpPr>
        <p:spPr>
          <a:xfrm>
            <a:off x="4693900" y="3046438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45"/>
          <p:cNvCxnSpPr>
            <a:stCxn id="926" idx="4"/>
          </p:cNvCxnSpPr>
          <p:nvPr/>
        </p:nvCxnSpPr>
        <p:spPr>
          <a:xfrm flipH="1">
            <a:off x="5172675" y="3025688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45"/>
          <p:cNvCxnSpPr>
            <a:stCxn id="927" idx="4"/>
          </p:cNvCxnSpPr>
          <p:nvPr/>
        </p:nvCxnSpPr>
        <p:spPr>
          <a:xfrm flipH="1">
            <a:off x="5470450" y="3036063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45"/>
          <p:cNvCxnSpPr>
            <a:stCxn id="927" idx="4"/>
          </p:cNvCxnSpPr>
          <p:nvPr/>
        </p:nvCxnSpPr>
        <p:spPr>
          <a:xfrm>
            <a:off x="6371650" y="3036063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45"/>
          <p:cNvCxnSpPr/>
          <p:nvPr/>
        </p:nvCxnSpPr>
        <p:spPr>
          <a:xfrm flipH="1">
            <a:off x="4070325" y="3015313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45"/>
          <p:cNvCxnSpPr/>
          <p:nvPr/>
        </p:nvCxnSpPr>
        <p:spPr>
          <a:xfrm flipH="1" rot="10800000">
            <a:off x="3073850" y="2524888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45"/>
          <p:cNvCxnSpPr/>
          <p:nvPr/>
        </p:nvCxnSpPr>
        <p:spPr>
          <a:xfrm>
            <a:off x="3633775" y="2530075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5"/>
          <p:cNvCxnSpPr/>
          <p:nvPr/>
        </p:nvCxnSpPr>
        <p:spPr>
          <a:xfrm rot="10800000">
            <a:off x="3928525" y="1415525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45"/>
          <p:cNvCxnSpPr/>
          <p:nvPr/>
        </p:nvCxnSpPr>
        <p:spPr>
          <a:xfrm>
            <a:off x="3925300" y="1405600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45"/>
          <p:cNvCxnSpPr/>
          <p:nvPr/>
        </p:nvCxnSpPr>
        <p:spPr>
          <a:xfrm>
            <a:off x="4695775" y="14108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45"/>
          <p:cNvCxnSpPr/>
          <p:nvPr/>
        </p:nvCxnSpPr>
        <p:spPr>
          <a:xfrm flipH="1" rot="10800000">
            <a:off x="3726025" y="2602888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45"/>
          <p:cNvCxnSpPr/>
          <p:nvPr/>
        </p:nvCxnSpPr>
        <p:spPr>
          <a:xfrm rot="10800000">
            <a:off x="4133550" y="1598300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45"/>
          <p:cNvCxnSpPr/>
          <p:nvPr/>
        </p:nvCxnSpPr>
        <p:spPr>
          <a:xfrm>
            <a:off x="5320500" y="1613850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45"/>
          <p:cNvCxnSpPr/>
          <p:nvPr/>
        </p:nvCxnSpPr>
        <p:spPr>
          <a:xfrm flipH="1" rot="10800000">
            <a:off x="4738550" y="2534813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45"/>
          <p:cNvCxnSpPr/>
          <p:nvPr/>
        </p:nvCxnSpPr>
        <p:spPr>
          <a:xfrm>
            <a:off x="5298475" y="2540000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5"/>
          <p:cNvCxnSpPr/>
          <p:nvPr/>
        </p:nvCxnSpPr>
        <p:spPr>
          <a:xfrm rot="10800000">
            <a:off x="5593225" y="1425450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5"/>
          <p:cNvCxnSpPr/>
          <p:nvPr/>
        </p:nvCxnSpPr>
        <p:spPr>
          <a:xfrm>
            <a:off x="5590000" y="1415525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5"/>
          <p:cNvCxnSpPr/>
          <p:nvPr/>
        </p:nvCxnSpPr>
        <p:spPr>
          <a:xfrm>
            <a:off x="6360525" y="1420613"/>
            <a:ext cx="0" cy="307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5"/>
          <p:cNvCxnSpPr/>
          <p:nvPr/>
        </p:nvCxnSpPr>
        <p:spPr>
          <a:xfrm flipH="1" rot="10800000">
            <a:off x="5390725" y="2612813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45"/>
          <p:cNvCxnSpPr/>
          <p:nvPr/>
        </p:nvCxnSpPr>
        <p:spPr>
          <a:xfrm rot="10800000">
            <a:off x="5798250" y="1608225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45"/>
          <p:cNvCxnSpPr/>
          <p:nvPr/>
        </p:nvCxnSpPr>
        <p:spPr>
          <a:xfrm>
            <a:off x="6985200" y="1623775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45"/>
          <p:cNvCxnSpPr>
            <a:stCxn id="913" idx="0"/>
          </p:cNvCxnSpPr>
          <p:nvPr/>
        </p:nvCxnSpPr>
        <p:spPr>
          <a:xfrm>
            <a:off x="3342225" y="1717088"/>
            <a:ext cx="327900" cy="391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45"/>
          <p:cNvCxnSpPr/>
          <p:nvPr/>
        </p:nvCxnSpPr>
        <p:spPr>
          <a:xfrm>
            <a:off x="7021350" y="21204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p45"/>
          <p:cNvSpPr/>
          <p:nvPr/>
        </p:nvSpPr>
        <p:spPr>
          <a:xfrm>
            <a:off x="6939775" y="28598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5"/>
          <p:cNvSpPr/>
          <p:nvPr/>
        </p:nvSpPr>
        <p:spPr>
          <a:xfrm>
            <a:off x="7805900" y="22286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45"/>
          <p:cNvCxnSpPr>
            <a:stCxn id="927" idx="7"/>
            <a:endCxn id="972" idx="3"/>
          </p:cNvCxnSpPr>
          <p:nvPr/>
        </p:nvCxnSpPr>
        <p:spPr>
          <a:xfrm flipH="1" rot="10800000">
            <a:off x="6429350" y="2367863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45"/>
          <p:cNvCxnSpPr>
            <a:stCxn id="971" idx="6"/>
            <a:endCxn id="972" idx="3"/>
          </p:cNvCxnSpPr>
          <p:nvPr/>
        </p:nvCxnSpPr>
        <p:spPr>
          <a:xfrm flipH="1" rot="10800000">
            <a:off x="7102975" y="2368100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45"/>
          <p:cNvCxnSpPr>
            <a:stCxn id="972" idx="4"/>
          </p:cNvCxnSpPr>
          <p:nvPr/>
        </p:nvCxnSpPr>
        <p:spPr>
          <a:xfrm>
            <a:off x="7887500" y="2391875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45"/>
          <p:cNvCxnSpPr/>
          <p:nvPr/>
        </p:nvCxnSpPr>
        <p:spPr>
          <a:xfrm>
            <a:off x="7017650" y="4320950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45"/>
          <p:cNvCxnSpPr>
            <a:endCxn id="943" idx="3"/>
          </p:cNvCxnSpPr>
          <p:nvPr/>
        </p:nvCxnSpPr>
        <p:spPr>
          <a:xfrm>
            <a:off x="6361725" y="1720613"/>
            <a:ext cx="9900" cy="499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45"/>
          <p:cNvCxnSpPr/>
          <p:nvPr/>
        </p:nvCxnSpPr>
        <p:spPr>
          <a:xfrm flipH="1">
            <a:off x="4700925" y="1717975"/>
            <a:ext cx="630000" cy="405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46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400" y="222200"/>
            <a:ext cx="2657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375" y="222200"/>
            <a:ext cx="248602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46"/>
          <p:cNvCxnSpPr/>
          <p:nvPr/>
        </p:nvCxnSpPr>
        <p:spPr>
          <a:xfrm>
            <a:off x="5803450" y="1623775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6"/>
          <p:cNvCxnSpPr/>
          <p:nvPr/>
        </p:nvCxnSpPr>
        <p:spPr>
          <a:xfrm>
            <a:off x="4138750" y="1613850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46"/>
          <p:cNvSpPr/>
          <p:nvPr/>
        </p:nvSpPr>
        <p:spPr>
          <a:xfrm>
            <a:off x="1134900" y="1217288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92" name="Google Shape;992;p46"/>
          <p:cNvSpPr/>
          <p:nvPr/>
        </p:nvSpPr>
        <p:spPr>
          <a:xfrm>
            <a:off x="28112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93" name="Google Shape;993;p46"/>
          <p:cNvSpPr/>
          <p:nvPr/>
        </p:nvSpPr>
        <p:spPr>
          <a:xfrm>
            <a:off x="448897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94" name="Google Shape;994;p46"/>
          <p:cNvSpPr/>
          <p:nvPr/>
        </p:nvSpPr>
        <p:spPr>
          <a:xfrm>
            <a:off x="6166725" y="1717088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995" name="Google Shape;995;p46"/>
          <p:cNvCxnSpPr>
            <a:stCxn id="991" idx="3"/>
          </p:cNvCxnSpPr>
          <p:nvPr/>
        </p:nvCxnSpPr>
        <p:spPr>
          <a:xfrm>
            <a:off x="1895100" y="1415138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46"/>
          <p:cNvCxnSpPr>
            <a:stCxn id="992" idx="0"/>
          </p:cNvCxnSpPr>
          <p:nvPr/>
        </p:nvCxnSpPr>
        <p:spPr>
          <a:xfrm rot="10800000">
            <a:off x="3342225" y="1425488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46"/>
          <p:cNvCxnSpPr/>
          <p:nvPr/>
        </p:nvCxnSpPr>
        <p:spPr>
          <a:xfrm>
            <a:off x="4693888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46"/>
          <p:cNvCxnSpPr/>
          <p:nvPr/>
        </p:nvCxnSpPr>
        <p:spPr>
          <a:xfrm>
            <a:off x="5346063" y="2123163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46"/>
          <p:cNvCxnSpPr/>
          <p:nvPr/>
        </p:nvCxnSpPr>
        <p:spPr>
          <a:xfrm>
            <a:off x="63716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46"/>
          <p:cNvCxnSpPr/>
          <p:nvPr/>
        </p:nvCxnSpPr>
        <p:spPr>
          <a:xfrm>
            <a:off x="3016150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46"/>
          <p:cNvCxnSpPr/>
          <p:nvPr/>
        </p:nvCxnSpPr>
        <p:spPr>
          <a:xfrm>
            <a:off x="3668325" y="21127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46"/>
          <p:cNvSpPr/>
          <p:nvPr/>
        </p:nvSpPr>
        <p:spPr>
          <a:xfrm>
            <a:off x="2934550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6"/>
          <p:cNvSpPr/>
          <p:nvPr/>
        </p:nvSpPr>
        <p:spPr>
          <a:xfrm>
            <a:off x="358672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6"/>
          <p:cNvSpPr/>
          <p:nvPr/>
        </p:nvSpPr>
        <p:spPr>
          <a:xfrm>
            <a:off x="4612300" y="288323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6"/>
          <p:cNvSpPr/>
          <p:nvPr/>
        </p:nvSpPr>
        <p:spPr>
          <a:xfrm>
            <a:off x="5264475" y="28624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6"/>
          <p:cNvSpPr/>
          <p:nvPr/>
        </p:nvSpPr>
        <p:spPr>
          <a:xfrm>
            <a:off x="6290050" y="287286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6"/>
          <p:cNvSpPr/>
          <p:nvPr/>
        </p:nvSpPr>
        <p:spPr>
          <a:xfrm>
            <a:off x="324140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4593075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5944750" y="4031663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10" name="Google Shape;1010;p46"/>
          <p:cNvSpPr txBox="1"/>
          <p:nvPr/>
        </p:nvSpPr>
        <p:spPr>
          <a:xfrm>
            <a:off x="3324800" y="3964988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11" name="Google Shape;1011;p46"/>
          <p:cNvSpPr txBox="1"/>
          <p:nvPr/>
        </p:nvSpPr>
        <p:spPr>
          <a:xfrm>
            <a:off x="4593075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12" name="Google Shape;1012;p46"/>
          <p:cNvSpPr txBox="1"/>
          <p:nvPr/>
        </p:nvSpPr>
        <p:spPr>
          <a:xfrm>
            <a:off x="5944750" y="3964988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020600" y="4081463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014" name="Google Shape;1014;p46"/>
          <p:cNvCxnSpPr>
            <a:stCxn id="1013" idx="3"/>
            <a:endCxn id="1007" idx="1"/>
          </p:cNvCxnSpPr>
          <p:nvPr/>
        </p:nvCxnSpPr>
        <p:spPr>
          <a:xfrm>
            <a:off x="1780800" y="4279313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46"/>
          <p:cNvCxnSpPr>
            <a:stCxn id="1007" idx="3"/>
            <a:endCxn id="1008" idx="1"/>
          </p:cNvCxnSpPr>
          <p:nvPr/>
        </p:nvCxnSpPr>
        <p:spPr>
          <a:xfrm>
            <a:off x="430340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46"/>
          <p:cNvCxnSpPr>
            <a:endCxn id="1009" idx="1"/>
          </p:cNvCxnSpPr>
          <p:nvPr/>
        </p:nvCxnSpPr>
        <p:spPr>
          <a:xfrm>
            <a:off x="5654950" y="4279313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46"/>
          <p:cNvCxnSpPr>
            <a:stCxn id="1002" idx="4"/>
          </p:cNvCxnSpPr>
          <p:nvPr/>
        </p:nvCxnSpPr>
        <p:spPr>
          <a:xfrm>
            <a:off x="3016150" y="3025688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46"/>
          <p:cNvSpPr txBox="1"/>
          <p:nvPr/>
        </p:nvSpPr>
        <p:spPr>
          <a:xfrm>
            <a:off x="27320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19" name="Google Shape;1019;p46"/>
          <p:cNvSpPr txBox="1"/>
          <p:nvPr/>
        </p:nvSpPr>
        <p:spPr>
          <a:xfrm>
            <a:off x="3175650" y="2048963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4365150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21" name="Google Shape;1021;p46"/>
          <p:cNvSpPr txBox="1"/>
          <p:nvPr/>
        </p:nvSpPr>
        <p:spPr>
          <a:xfrm>
            <a:off x="4902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22" name="Google Shape;1022;p46"/>
          <p:cNvSpPr txBox="1"/>
          <p:nvPr/>
        </p:nvSpPr>
        <p:spPr>
          <a:xfrm>
            <a:off x="6087525" y="2048963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23" name="Google Shape;1023;p46"/>
          <p:cNvSpPr txBox="1"/>
          <p:nvPr/>
        </p:nvSpPr>
        <p:spPr>
          <a:xfrm>
            <a:off x="6580075" y="2048963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024" name="Google Shape;1024;p46"/>
          <p:cNvCxnSpPr>
            <a:stCxn id="1003" idx="4"/>
          </p:cNvCxnSpPr>
          <p:nvPr/>
        </p:nvCxnSpPr>
        <p:spPr>
          <a:xfrm>
            <a:off x="3668325" y="3025688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46"/>
          <p:cNvCxnSpPr>
            <a:stCxn id="1003" idx="5"/>
          </p:cNvCxnSpPr>
          <p:nvPr/>
        </p:nvCxnSpPr>
        <p:spPr>
          <a:xfrm>
            <a:off x="3726025" y="3001787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46"/>
          <p:cNvCxnSpPr>
            <a:stCxn id="1004" idx="4"/>
          </p:cNvCxnSpPr>
          <p:nvPr/>
        </p:nvCxnSpPr>
        <p:spPr>
          <a:xfrm flipH="1">
            <a:off x="3765400" y="3046438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46"/>
          <p:cNvCxnSpPr>
            <a:stCxn id="1004" idx="4"/>
          </p:cNvCxnSpPr>
          <p:nvPr/>
        </p:nvCxnSpPr>
        <p:spPr>
          <a:xfrm>
            <a:off x="4693900" y="3046438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46"/>
          <p:cNvCxnSpPr>
            <a:stCxn id="1005" idx="4"/>
          </p:cNvCxnSpPr>
          <p:nvPr/>
        </p:nvCxnSpPr>
        <p:spPr>
          <a:xfrm flipH="1">
            <a:off x="5172675" y="3025688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46"/>
          <p:cNvCxnSpPr>
            <a:stCxn id="1006" idx="4"/>
          </p:cNvCxnSpPr>
          <p:nvPr/>
        </p:nvCxnSpPr>
        <p:spPr>
          <a:xfrm flipH="1">
            <a:off x="5470450" y="3036063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46"/>
          <p:cNvCxnSpPr>
            <a:stCxn id="1006" idx="4"/>
          </p:cNvCxnSpPr>
          <p:nvPr/>
        </p:nvCxnSpPr>
        <p:spPr>
          <a:xfrm>
            <a:off x="6371650" y="3036063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46"/>
          <p:cNvCxnSpPr/>
          <p:nvPr/>
        </p:nvCxnSpPr>
        <p:spPr>
          <a:xfrm flipH="1">
            <a:off x="4070325" y="3015313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46"/>
          <p:cNvCxnSpPr/>
          <p:nvPr/>
        </p:nvCxnSpPr>
        <p:spPr>
          <a:xfrm flipH="1" rot="10800000">
            <a:off x="3073850" y="2524888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46"/>
          <p:cNvCxnSpPr/>
          <p:nvPr/>
        </p:nvCxnSpPr>
        <p:spPr>
          <a:xfrm>
            <a:off x="3633775" y="2530075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46"/>
          <p:cNvCxnSpPr/>
          <p:nvPr/>
        </p:nvCxnSpPr>
        <p:spPr>
          <a:xfrm rot="10800000">
            <a:off x="3928525" y="1415525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46"/>
          <p:cNvCxnSpPr/>
          <p:nvPr/>
        </p:nvCxnSpPr>
        <p:spPr>
          <a:xfrm>
            <a:off x="3925300" y="1405600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46"/>
          <p:cNvCxnSpPr/>
          <p:nvPr/>
        </p:nvCxnSpPr>
        <p:spPr>
          <a:xfrm>
            <a:off x="4695775" y="14108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46"/>
          <p:cNvCxnSpPr/>
          <p:nvPr/>
        </p:nvCxnSpPr>
        <p:spPr>
          <a:xfrm flipH="1" rot="10800000">
            <a:off x="3726025" y="2602888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46"/>
          <p:cNvCxnSpPr/>
          <p:nvPr/>
        </p:nvCxnSpPr>
        <p:spPr>
          <a:xfrm rot="10800000">
            <a:off x="4133550" y="1598300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46"/>
          <p:cNvCxnSpPr/>
          <p:nvPr/>
        </p:nvCxnSpPr>
        <p:spPr>
          <a:xfrm>
            <a:off x="5320500" y="1613850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46"/>
          <p:cNvCxnSpPr/>
          <p:nvPr/>
        </p:nvCxnSpPr>
        <p:spPr>
          <a:xfrm flipH="1" rot="10800000">
            <a:off x="4738550" y="2534813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46"/>
          <p:cNvCxnSpPr/>
          <p:nvPr/>
        </p:nvCxnSpPr>
        <p:spPr>
          <a:xfrm>
            <a:off x="5298475" y="2540000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46"/>
          <p:cNvCxnSpPr/>
          <p:nvPr/>
        </p:nvCxnSpPr>
        <p:spPr>
          <a:xfrm rot="10800000">
            <a:off x="5593225" y="1425450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46"/>
          <p:cNvCxnSpPr/>
          <p:nvPr/>
        </p:nvCxnSpPr>
        <p:spPr>
          <a:xfrm>
            <a:off x="5590000" y="1415525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46"/>
          <p:cNvCxnSpPr/>
          <p:nvPr/>
        </p:nvCxnSpPr>
        <p:spPr>
          <a:xfrm>
            <a:off x="6360525" y="1420613"/>
            <a:ext cx="0" cy="307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46"/>
          <p:cNvCxnSpPr/>
          <p:nvPr/>
        </p:nvCxnSpPr>
        <p:spPr>
          <a:xfrm flipH="1" rot="10800000">
            <a:off x="5390725" y="2612813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46"/>
          <p:cNvCxnSpPr/>
          <p:nvPr/>
        </p:nvCxnSpPr>
        <p:spPr>
          <a:xfrm rot="10800000">
            <a:off x="5798250" y="1608225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46"/>
          <p:cNvCxnSpPr/>
          <p:nvPr/>
        </p:nvCxnSpPr>
        <p:spPr>
          <a:xfrm>
            <a:off x="6985200" y="1623775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46"/>
          <p:cNvCxnSpPr>
            <a:stCxn id="992" idx="0"/>
          </p:cNvCxnSpPr>
          <p:nvPr/>
        </p:nvCxnSpPr>
        <p:spPr>
          <a:xfrm>
            <a:off x="3342225" y="1717088"/>
            <a:ext cx="327900" cy="391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46"/>
          <p:cNvCxnSpPr/>
          <p:nvPr/>
        </p:nvCxnSpPr>
        <p:spPr>
          <a:xfrm>
            <a:off x="7021350" y="21204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46"/>
          <p:cNvSpPr/>
          <p:nvPr/>
        </p:nvSpPr>
        <p:spPr>
          <a:xfrm>
            <a:off x="6939775" y="28598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6"/>
          <p:cNvSpPr/>
          <p:nvPr/>
        </p:nvSpPr>
        <p:spPr>
          <a:xfrm>
            <a:off x="7805900" y="22286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2" name="Google Shape;1052;p46"/>
          <p:cNvCxnSpPr>
            <a:stCxn id="1006" idx="7"/>
            <a:endCxn id="1051" idx="3"/>
          </p:cNvCxnSpPr>
          <p:nvPr/>
        </p:nvCxnSpPr>
        <p:spPr>
          <a:xfrm flipH="1" rot="10800000">
            <a:off x="6429350" y="2367863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46"/>
          <p:cNvCxnSpPr>
            <a:stCxn id="1050" idx="6"/>
            <a:endCxn id="1051" idx="3"/>
          </p:cNvCxnSpPr>
          <p:nvPr/>
        </p:nvCxnSpPr>
        <p:spPr>
          <a:xfrm flipH="1" rot="10800000">
            <a:off x="7102975" y="2368100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46"/>
          <p:cNvCxnSpPr>
            <a:stCxn id="1051" idx="4"/>
          </p:cNvCxnSpPr>
          <p:nvPr/>
        </p:nvCxnSpPr>
        <p:spPr>
          <a:xfrm>
            <a:off x="7887500" y="2391875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46"/>
          <p:cNvCxnSpPr>
            <a:stCxn id="1013" idx="3"/>
          </p:cNvCxnSpPr>
          <p:nvPr/>
        </p:nvCxnSpPr>
        <p:spPr>
          <a:xfrm>
            <a:off x="1780800" y="4279313"/>
            <a:ext cx="6121800" cy="41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46"/>
          <p:cNvCxnSpPr>
            <a:endCxn id="1022" idx="3"/>
          </p:cNvCxnSpPr>
          <p:nvPr/>
        </p:nvCxnSpPr>
        <p:spPr>
          <a:xfrm>
            <a:off x="6361725" y="1720613"/>
            <a:ext cx="9900" cy="499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46"/>
          <p:cNvCxnSpPr/>
          <p:nvPr/>
        </p:nvCxnSpPr>
        <p:spPr>
          <a:xfrm flipH="1">
            <a:off x="4700925" y="1717975"/>
            <a:ext cx="630000" cy="405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8" name="Google Shape;105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54505">
            <a:off x="1523675" y="3728650"/>
            <a:ext cx="492600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47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47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68" name="Google Shape;1068;p47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69" name="Google Shape;1069;p47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70" name="Google Shape;1070;p47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071" name="Google Shape;1071;p47"/>
          <p:cNvCxnSpPr>
            <a:stCxn id="1067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47"/>
          <p:cNvCxnSpPr>
            <a:stCxn id="1068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47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47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47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47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47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47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47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7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7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7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7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7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7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86" name="Google Shape;1086;p47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87" name="Google Shape;1087;p47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88" name="Google Shape;1088;p47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89" name="Google Shape;1089;p47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90" name="Google Shape;1090;p47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91" name="Google Shape;1091;p47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092" name="Google Shape;1092;p47"/>
          <p:cNvCxnSpPr>
            <a:stCxn id="1091" idx="3"/>
            <a:endCxn id="1085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47"/>
          <p:cNvCxnSpPr>
            <a:stCxn id="1085" idx="3"/>
            <a:endCxn id="1086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47"/>
          <p:cNvCxnSpPr>
            <a:endCxn id="1087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47"/>
          <p:cNvCxnSpPr>
            <a:stCxn id="1079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47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97" name="Google Shape;1097;p47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98" name="Google Shape;1098;p47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099" name="Google Shape;1099;p47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00" name="Google Shape;1100;p47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01" name="Google Shape;1101;p47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102" name="Google Shape;1102;p47"/>
          <p:cNvCxnSpPr>
            <a:stCxn id="1080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47"/>
          <p:cNvCxnSpPr>
            <a:stCxn id="1080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47"/>
          <p:cNvCxnSpPr>
            <a:stCxn id="1081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47"/>
          <p:cNvCxnSpPr>
            <a:stCxn id="1081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47"/>
          <p:cNvCxnSpPr>
            <a:stCxn id="1082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47"/>
          <p:cNvCxnSpPr>
            <a:stCxn id="1083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47"/>
          <p:cNvCxnSpPr>
            <a:stCxn id="1083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47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47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47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47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47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47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47"/>
          <p:cNvCxnSpPr>
            <a:stCxn id="1080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47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47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47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47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47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47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47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47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47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7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47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47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9" name="Google Shape;1129;p47"/>
          <p:cNvCxnSpPr>
            <a:endCxn id="1128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47"/>
          <p:cNvCxnSpPr>
            <a:endCxn id="1128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47"/>
          <p:cNvCxnSpPr>
            <a:stCxn id="1128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47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47"/>
          <p:cNvSpPr txBox="1"/>
          <p:nvPr/>
        </p:nvSpPr>
        <p:spPr>
          <a:xfrm>
            <a:off x="3810175" y="1396250"/>
            <a:ext cx="3690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CC0000"/>
                </a:solidFill>
                <a:latin typeface="Reem Kufi"/>
                <a:ea typeface="Reem Kufi"/>
                <a:cs typeface="Reem Kufi"/>
                <a:sym typeface="Reem Kufi"/>
              </a:rPr>
              <a:t>?</a:t>
            </a:r>
            <a:endParaRPr b="1" sz="2900">
              <a:solidFill>
                <a:srgbClr val="CC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34" name="Google Shape;1134;p47"/>
          <p:cNvSpPr txBox="1"/>
          <p:nvPr/>
        </p:nvSpPr>
        <p:spPr>
          <a:xfrm>
            <a:off x="1880775" y="901075"/>
            <a:ext cx="3690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CC0000"/>
                </a:solidFill>
                <a:latin typeface="Reem Kufi"/>
                <a:ea typeface="Reem Kufi"/>
                <a:cs typeface="Reem Kufi"/>
                <a:sym typeface="Reem Kufi"/>
              </a:rPr>
              <a:t>?</a:t>
            </a:r>
            <a:endParaRPr b="1" sz="2900">
              <a:solidFill>
                <a:srgbClr val="CC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35" name="Google Shape;1135;p47"/>
          <p:cNvSpPr txBox="1"/>
          <p:nvPr/>
        </p:nvSpPr>
        <p:spPr>
          <a:xfrm>
            <a:off x="4313975" y="3709500"/>
            <a:ext cx="3690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CC0000"/>
                </a:solidFill>
                <a:latin typeface="Reem Kufi"/>
                <a:ea typeface="Reem Kufi"/>
                <a:cs typeface="Reem Kufi"/>
                <a:sym typeface="Reem Kufi"/>
              </a:rPr>
              <a:t>?</a:t>
            </a:r>
            <a:endParaRPr b="1" sz="2900">
              <a:solidFill>
                <a:srgbClr val="CC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36" name="Google Shape;1136;p47"/>
          <p:cNvSpPr txBox="1"/>
          <p:nvPr/>
        </p:nvSpPr>
        <p:spPr>
          <a:xfrm>
            <a:off x="1856875" y="3709500"/>
            <a:ext cx="3690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CC0000"/>
                </a:solidFill>
                <a:latin typeface="Reem Kufi"/>
                <a:ea typeface="Reem Kufi"/>
                <a:cs typeface="Reem Kufi"/>
                <a:sym typeface="Reem Kufi"/>
              </a:rPr>
              <a:t>?</a:t>
            </a:r>
            <a:endParaRPr b="1" sz="2900">
              <a:solidFill>
                <a:srgbClr val="CC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137" name="Google Shape;11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3" name="Google Shape;11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48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48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48" name="Google Shape;1148;p48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49" name="Google Shape;1149;p48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50" name="Google Shape;1150;p48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151" name="Google Shape;1151;p48"/>
          <p:cNvCxnSpPr>
            <a:stCxn id="1147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48"/>
          <p:cNvCxnSpPr>
            <a:stCxn id="1148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48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48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48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48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48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48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48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8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8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8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8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8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8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66" name="Google Shape;1166;p48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67" name="Google Shape;1167;p48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68" name="Google Shape;1168;p48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69" name="Google Shape;1169;p48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70" name="Google Shape;1170;p48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71" name="Google Shape;1171;p48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172" name="Google Shape;1172;p48"/>
          <p:cNvCxnSpPr>
            <a:stCxn id="1171" idx="3"/>
            <a:endCxn id="1165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48"/>
          <p:cNvCxnSpPr>
            <a:stCxn id="1165" idx="3"/>
            <a:endCxn id="1166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48"/>
          <p:cNvCxnSpPr>
            <a:endCxn id="1167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8"/>
          <p:cNvCxnSpPr>
            <a:stCxn id="1159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48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77" name="Google Shape;1177;p48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78" name="Google Shape;1178;p48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79" name="Google Shape;1179;p48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80" name="Google Shape;1180;p48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81" name="Google Shape;1181;p48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182" name="Google Shape;1182;p48"/>
          <p:cNvCxnSpPr>
            <a:stCxn id="1160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48"/>
          <p:cNvCxnSpPr>
            <a:stCxn id="1160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48"/>
          <p:cNvCxnSpPr>
            <a:stCxn id="1161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48"/>
          <p:cNvCxnSpPr>
            <a:stCxn id="1161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48"/>
          <p:cNvCxnSpPr>
            <a:stCxn id="1162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48"/>
          <p:cNvCxnSpPr>
            <a:stCxn id="1163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48"/>
          <p:cNvCxnSpPr>
            <a:stCxn id="1163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48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48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48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48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48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48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48"/>
          <p:cNvCxnSpPr>
            <a:stCxn id="1160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48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48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48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48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48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48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48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48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48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48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48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48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Google Shape;1208;p48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9" name="Google Shape;1209;p48"/>
          <p:cNvCxnSpPr>
            <a:endCxn id="1208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48"/>
          <p:cNvCxnSpPr>
            <a:endCxn id="1208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48"/>
          <p:cNvCxnSpPr>
            <a:stCxn id="1208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48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3" name="Google Shape;121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7100" y="1884050"/>
            <a:ext cx="1910400" cy="20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8431" y="1944427"/>
            <a:ext cx="1884757" cy="197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49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49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26" name="Google Shape;1226;p49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27" name="Google Shape;1227;p49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28" name="Google Shape;1228;p49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229" name="Google Shape;1229;p49"/>
          <p:cNvCxnSpPr>
            <a:stCxn id="1225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49"/>
          <p:cNvCxnSpPr>
            <a:stCxn id="1226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49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49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49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49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49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49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" name="Google Shape;1237;p49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9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9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9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9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9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9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44" name="Google Shape;1244;p49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45" name="Google Shape;1245;p49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46" name="Google Shape;1246;p49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47" name="Google Shape;1247;p49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48" name="Google Shape;1248;p49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49" name="Google Shape;1249;p49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250" name="Google Shape;1250;p49"/>
          <p:cNvCxnSpPr>
            <a:stCxn id="1249" idx="3"/>
            <a:endCxn id="1243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49"/>
          <p:cNvCxnSpPr>
            <a:stCxn id="1243" idx="3"/>
            <a:endCxn id="1244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49"/>
          <p:cNvCxnSpPr>
            <a:endCxn id="1245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49"/>
          <p:cNvCxnSpPr>
            <a:stCxn id="1237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49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55" name="Google Shape;1255;p49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56" name="Google Shape;1256;p49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57" name="Google Shape;1257;p49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58" name="Google Shape;1258;p49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59" name="Google Shape;1259;p49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260" name="Google Shape;1260;p49"/>
          <p:cNvCxnSpPr>
            <a:stCxn id="1238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49"/>
          <p:cNvCxnSpPr>
            <a:stCxn id="1238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49"/>
          <p:cNvCxnSpPr>
            <a:stCxn id="1239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49"/>
          <p:cNvCxnSpPr>
            <a:stCxn id="1239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49"/>
          <p:cNvCxnSpPr>
            <a:stCxn id="1240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49"/>
          <p:cNvCxnSpPr>
            <a:stCxn id="1241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9"/>
          <p:cNvCxnSpPr>
            <a:stCxn id="1241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9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49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49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49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49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49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49"/>
          <p:cNvCxnSpPr>
            <a:stCxn id="1238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49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49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49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49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49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49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49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49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49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49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49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49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6" name="Google Shape;1286;p49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49"/>
          <p:cNvCxnSpPr>
            <a:endCxn id="1286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49"/>
          <p:cNvCxnSpPr>
            <a:endCxn id="1286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49"/>
          <p:cNvCxnSpPr>
            <a:stCxn id="1286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49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1" name="Google Shape;129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" name="Google Shape;1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50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50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04" name="Google Shape;1304;p50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05" name="Google Shape;1305;p50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06" name="Google Shape;1306;p50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307" name="Google Shape;1307;p50"/>
          <p:cNvCxnSpPr>
            <a:stCxn id="1303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50"/>
          <p:cNvCxnSpPr>
            <a:stCxn id="1304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50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50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50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50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50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50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5" name="Google Shape;1315;p50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0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50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50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0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0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0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22" name="Google Shape;1322;p50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23" name="Google Shape;1323;p50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24" name="Google Shape;1324;p50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25" name="Google Shape;1325;p50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26" name="Google Shape;1326;p50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27" name="Google Shape;1327;p50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328" name="Google Shape;1328;p50"/>
          <p:cNvCxnSpPr>
            <a:stCxn id="1327" idx="3"/>
            <a:endCxn id="1321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50"/>
          <p:cNvCxnSpPr>
            <a:stCxn id="1321" idx="3"/>
            <a:endCxn id="1322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50"/>
          <p:cNvCxnSpPr>
            <a:endCxn id="1323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50"/>
          <p:cNvCxnSpPr>
            <a:stCxn id="1315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50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33" name="Google Shape;1333;p50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34" name="Google Shape;1334;p50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35" name="Google Shape;1335;p50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36" name="Google Shape;1336;p50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37" name="Google Shape;1337;p50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338" name="Google Shape;1338;p50"/>
          <p:cNvCxnSpPr>
            <a:stCxn id="1316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50"/>
          <p:cNvCxnSpPr>
            <a:stCxn id="1316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50"/>
          <p:cNvCxnSpPr>
            <a:stCxn id="1317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50"/>
          <p:cNvCxnSpPr>
            <a:stCxn id="1317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50"/>
          <p:cNvCxnSpPr>
            <a:stCxn id="1318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50"/>
          <p:cNvCxnSpPr>
            <a:stCxn id="1319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50"/>
          <p:cNvCxnSpPr>
            <a:stCxn id="1319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50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50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50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50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50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50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50"/>
          <p:cNvCxnSpPr>
            <a:stCxn id="1316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50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50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50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50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50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50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50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50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50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50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50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50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50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5" name="Google Shape;1365;p50"/>
          <p:cNvCxnSpPr>
            <a:endCxn id="1364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50"/>
          <p:cNvCxnSpPr>
            <a:endCxn id="1364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50"/>
          <p:cNvCxnSpPr>
            <a:stCxn id="1364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50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9" name="Google Shape;13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2838" y="1389908"/>
            <a:ext cx="2827900" cy="259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8" name="Google Shape;13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p51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51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83" name="Google Shape;1383;p51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84" name="Google Shape;1384;p51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85" name="Google Shape;1385;p51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386" name="Google Shape;1386;p51"/>
          <p:cNvCxnSpPr>
            <a:stCxn id="1382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51"/>
          <p:cNvCxnSpPr>
            <a:stCxn id="1383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51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51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51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51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51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51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4" name="Google Shape;1394;p51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51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51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51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51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51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51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01" name="Google Shape;1401;p51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02" name="Google Shape;1402;p51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03" name="Google Shape;1403;p51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04" name="Google Shape;1404;p51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05" name="Google Shape;1405;p51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06" name="Google Shape;1406;p51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407" name="Google Shape;1407;p51"/>
          <p:cNvCxnSpPr>
            <a:stCxn id="1406" idx="3"/>
            <a:endCxn id="1400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51"/>
          <p:cNvCxnSpPr>
            <a:stCxn id="1400" idx="3"/>
            <a:endCxn id="1401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51"/>
          <p:cNvCxnSpPr>
            <a:endCxn id="1402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51"/>
          <p:cNvCxnSpPr>
            <a:stCxn id="1394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51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12" name="Google Shape;1412;p51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13" name="Google Shape;1413;p51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14" name="Google Shape;1414;p51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15" name="Google Shape;1415;p51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16" name="Google Shape;1416;p51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417" name="Google Shape;1417;p51"/>
          <p:cNvCxnSpPr>
            <a:stCxn id="1395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51"/>
          <p:cNvCxnSpPr>
            <a:stCxn id="1395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51"/>
          <p:cNvCxnSpPr>
            <a:stCxn id="1396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51"/>
          <p:cNvCxnSpPr>
            <a:stCxn id="1396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51"/>
          <p:cNvCxnSpPr>
            <a:stCxn id="1397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51"/>
          <p:cNvCxnSpPr>
            <a:stCxn id="1398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51"/>
          <p:cNvCxnSpPr>
            <a:stCxn id="1398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51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51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51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51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51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51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51"/>
          <p:cNvCxnSpPr>
            <a:stCxn id="1395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51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51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51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51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51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51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51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51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51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51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51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51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3" name="Google Shape;1443;p51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4" name="Google Shape;1444;p51"/>
          <p:cNvCxnSpPr>
            <a:endCxn id="1443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51"/>
          <p:cNvCxnSpPr>
            <a:endCxn id="1443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51"/>
          <p:cNvCxnSpPr>
            <a:stCxn id="1443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51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8" name="Google Shape;144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0" name="Google Shape;1450;p51"/>
          <p:cNvGrpSpPr/>
          <p:nvPr/>
        </p:nvGrpSpPr>
        <p:grpSpPr>
          <a:xfrm>
            <a:off x="3432838" y="1389908"/>
            <a:ext cx="2827900" cy="2592242"/>
            <a:chOff x="3432838" y="1389908"/>
            <a:chExt cx="2827900" cy="2592242"/>
          </a:xfrm>
        </p:grpSpPr>
        <p:pic>
          <p:nvPicPr>
            <p:cNvPr id="1451" name="Google Shape;1451;p5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32838" y="1389908"/>
              <a:ext cx="2827900" cy="25922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2" name="Google Shape;1452;p51"/>
            <p:cNvSpPr txBox="1"/>
            <p:nvPr/>
          </p:nvSpPr>
          <p:spPr>
            <a:xfrm>
              <a:off x="3665000" y="3219700"/>
              <a:ext cx="4128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rgbClr val="FFFFFF"/>
                  </a:solidFill>
                  <a:latin typeface="Reem Kufi"/>
                  <a:ea typeface="Reem Kufi"/>
                  <a:cs typeface="Reem Kufi"/>
                  <a:sym typeface="Reem Kufi"/>
                </a:rPr>
                <a:t>a</a:t>
              </a:r>
              <a:endParaRPr b="1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endParaRPr>
            </a:p>
          </p:txBody>
        </p:sp>
        <p:sp>
          <p:nvSpPr>
            <p:cNvPr id="1453" name="Google Shape;1453;p51"/>
            <p:cNvSpPr txBox="1"/>
            <p:nvPr/>
          </p:nvSpPr>
          <p:spPr>
            <a:xfrm>
              <a:off x="5472087" y="3224888"/>
              <a:ext cx="6297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200">
                  <a:solidFill>
                    <a:srgbClr val="FFFFFF"/>
                  </a:solidFill>
                  <a:latin typeface="Reem Kufi"/>
                  <a:ea typeface="Reem Kufi"/>
                  <a:cs typeface="Reem Kufi"/>
                  <a:sym typeface="Reem Kufi"/>
                </a:rPr>
                <a:t>ㄱ</a:t>
              </a:r>
              <a:r>
                <a:rPr b="1" lang="pt-BR" sz="2200">
                  <a:solidFill>
                    <a:srgbClr val="FFFFFF"/>
                  </a:solidFill>
                  <a:latin typeface="Reem Kufi"/>
                  <a:ea typeface="Reem Kufi"/>
                  <a:cs typeface="Reem Kufi"/>
                  <a:sym typeface="Reem Kufi"/>
                </a:rPr>
                <a:t>a</a:t>
              </a:r>
              <a:endParaRPr b="1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endParaRPr>
            </a:p>
          </p:txBody>
        </p:sp>
      </p:grpSp>
      <p:pic>
        <p:nvPicPr>
          <p:cNvPr id="1454" name="Google Shape;145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2225"/>
            <a:ext cx="580850" cy="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50" y="126963"/>
            <a:ext cx="64103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25" y="798475"/>
            <a:ext cx="3438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2063" y="798475"/>
            <a:ext cx="1381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0000" y="988975"/>
            <a:ext cx="2381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75125" y="1529100"/>
            <a:ext cx="6549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Provado NP Completo 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Teorema de Cook-Levin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Mostrou que todo problema T pertencente à NP é redutível à SAT em tempo polinomial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602100" y="4029425"/>
            <a:ext cx="4310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(x ∨ ㄱy) ⋀ (ㄱx ∨ ㄱy) ⋀ y</a:t>
            </a:r>
            <a:endParaRPr sz="29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" name="Google Shape;14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2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52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65" name="Google Shape;1465;p52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66" name="Google Shape;1466;p52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67" name="Google Shape;1467;p52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468" name="Google Shape;1468;p52"/>
          <p:cNvCxnSpPr>
            <a:stCxn id="1464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52"/>
          <p:cNvCxnSpPr>
            <a:stCxn id="1465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52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52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52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52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52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52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6" name="Google Shape;1476;p52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2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52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52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52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52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52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83" name="Google Shape;1483;p52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84" name="Google Shape;1484;p52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85" name="Google Shape;1485;p52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86" name="Google Shape;1486;p52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87" name="Google Shape;1487;p52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88" name="Google Shape;1488;p52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489" name="Google Shape;1489;p52"/>
          <p:cNvCxnSpPr>
            <a:stCxn id="1488" idx="3"/>
            <a:endCxn id="1482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52"/>
          <p:cNvCxnSpPr>
            <a:stCxn id="1482" idx="3"/>
            <a:endCxn id="1483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52"/>
          <p:cNvCxnSpPr>
            <a:endCxn id="1484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52"/>
          <p:cNvCxnSpPr>
            <a:stCxn id="1476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52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94" name="Google Shape;1494;p52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95" name="Google Shape;1495;p52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96" name="Google Shape;1496;p52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97" name="Google Shape;1497;p52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98" name="Google Shape;1498;p52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499" name="Google Shape;1499;p52"/>
          <p:cNvCxnSpPr>
            <a:stCxn id="1477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52"/>
          <p:cNvCxnSpPr>
            <a:stCxn id="1477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52"/>
          <p:cNvCxnSpPr>
            <a:stCxn id="1478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52"/>
          <p:cNvCxnSpPr>
            <a:stCxn id="1478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52"/>
          <p:cNvCxnSpPr>
            <a:stCxn id="1479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52"/>
          <p:cNvCxnSpPr>
            <a:stCxn id="1480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52"/>
          <p:cNvCxnSpPr>
            <a:stCxn id="1480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52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52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52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52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52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52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52"/>
          <p:cNvCxnSpPr>
            <a:stCxn id="1477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52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52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52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p52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52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52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52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52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52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52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52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52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5" name="Google Shape;1525;p52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6" name="Google Shape;1526;p52"/>
          <p:cNvCxnSpPr>
            <a:endCxn id="1525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52"/>
          <p:cNvCxnSpPr>
            <a:endCxn id="1525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52"/>
          <p:cNvCxnSpPr>
            <a:stCxn id="1525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52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0" name="Google Shape;153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375" y="118484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52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Google Shape;1534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57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5" name="Google Shape;1535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1" name="Google Shape;15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Google Shape;15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3" name="Google Shape;15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53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53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46" name="Google Shape;1546;p53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47" name="Google Shape;1547;p53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48" name="Google Shape;1548;p53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549" name="Google Shape;1549;p53"/>
          <p:cNvCxnSpPr>
            <a:stCxn id="1545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53"/>
          <p:cNvCxnSpPr>
            <a:stCxn id="1546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53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53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53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53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53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53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53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3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3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3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3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3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3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64" name="Google Shape;1564;p53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65" name="Google Shape;1565;p53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66" name="Google Shape;1566;p53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67" name="Google Shape;1567;p53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68" name="Google Shape;1568;p53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69" name="Google Shape;1569;p53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570" name="Google Shape;1570;p53"/>
          <p:cNvCxnSpPr>
            <a:stCxn id="1569" idx="3"/>
            <a:endCxn id="1563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53"/>
          <p:cNvCxnSpPr>
            <a:stCxn id="1563" idx="3"/>
            <a:endCxn id="1564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53"/>
          <p:cNvCxnSpPr>
            <a:endCxn id="1565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53"/>
          <p:cNvCxnSpPr>
            <a:stCxn id="1557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4" name="Google Shape;1574;p53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75" name="Google Shape;1575;p53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76" name="Google Shape;1576;p53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77" name="Google Shape;1577;p53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78" name="Google Shape;1578;p53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579" name="Google Shape;1579;p53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580" name="Google Shape;1580;p53"/>
          <p:cNvCxnSpPr>
            <a:stCxn id="1558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53"/>
          <p:cNvCxnSpPr>
            <a:stCxn id="1558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53"/>
          <p:cNvCxnSpPr>
            <a:stCxn id="1559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53"/>
          <p:cNvCxnSpPr>
            <a:stCxn id="1559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53"/>
          <p:cNvCxnSpPr>
            <a:stCxn id="1560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53"/>
          <p:cNvCxnSpPr>
            <a:stCxn id="1561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53"/>
          <p:cNvCxnSpPr>
            <a:stCxn id="1561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53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53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53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53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53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53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53"/>
          <p:cNvCxnSpPr>
            <a:stCxn id="1558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53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53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53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53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53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53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53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53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53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3" name="Google Shape;1603;p53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53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53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6" name="Google Shape;1606;p53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7" name="Google Shape;1607;p53"/>
          <p:cNvCxnSpPr>
            <a:endCxn id="1606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53"/>
          <p:cNvCxnSpPr>
            <a:endCxn id="1606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53"/>
          <p:cNvCxnSpPr>
            <a:stCxn id="1606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53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1" name="Google Shape;16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375" y="118484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52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57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7" name="Google Shape;1617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8" name="Google Shape;1618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34025" y="2031313"/>
            <a:ext cx="54864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5" name="Google Shape;16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6" name="Google Shape;1626;p54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54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28" name="Google Shape;1628;p54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29" name="Google Shape;1629;p54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30" name="Google Shape;1630;p54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631" name="Google Shape;1631;p54"/>
          <p:cNvCxnSpPr>
            <a:stCxn id="1627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54"/>
          <p:cNvCxnSpPr>
            <a:stCxn id="1628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54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54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54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p54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54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54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9" name="Google Shape;1639;p54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4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54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54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54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54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54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46" name="Google Shape;1646;p54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47" name="Google Shape;1647;p54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48" name="Google Shape;1648;p54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49" name="Google Shape;1649;p54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50" name="Google Shape;1650;p54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51" name="Google Shape;1651;p54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652" name="Google Shape;1652;p54"/>
          <p:cNvCxnSpPr>
            <a:stCxn id="1651" idx="3"/>
            <a:endCxn id="1645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54"/>
          <p:cNvCxnSpPr>
            <a:stCxn id="1645" idx="3"/>
            <a:endCxn id="1646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54"/>
          <p:cNvCxnSpPr>
            <a:endCxn id="1647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54"/>
          <p:cNvCxnSpPr>
            <a:stCxn id="1639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6" name="Google Shape;1656;p54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57" name="Google Shape;1657;p54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58" name="Google Shape;1658;p54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59" name="Google Shape;1659;p54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60" name="Google Shape;1660;p54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61" name="Google Shape;1661;p54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662" name="Google Shape;1662;p54"/>
          <p:cNvCxnSpPr>
            <a:stCxn id="1640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54"/>
          <p:cNvCxnSpPr>
            <a:stCxn id="1640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54"/>
          <p:cNvCxnSpPr>
            <a:stCxn id="1641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54"/>
          <p:cNvCxnSpPr>
            <a:stCxn id="1641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54"/>
          <p:cNvCxnSpPr>
            <a:stCxn id="1642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54"/>
          <p:cNvCxnSpPr>
            <a:stCxn id="1643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54"/>
          <p:cNvCxnSpPr>
            <a:stCxn id="1643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54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54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54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54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54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54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54"/>
          <p:cNvCxnSpPr>
            <a:stCxn id="1640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6" name="Google Shape;1676;p54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7" name="Google Shape;1677;p54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54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54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54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54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54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54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54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54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54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54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8" name="Google Shape;1688;p54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9" name="Google Shape;1689;p54"/>
          <p:cNvCxnSpPr>
            <a:endCxn id="1688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54"/>
          <p:cNvCxnSpPr>
            <a:endCxn id="1688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54"/>
          <p:cNvCxnSpPr>
            <a:stCxn id="1688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54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3" name="Google Shape;169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375" y="118484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52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57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34025" y="2031313"/>
            <a:ext cx="54864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93377" y="2812536"/>
            <a:ext cx="284100" cy="26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6" name="Google Shape;17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p55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0" name="Google Shape;1710;p55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11" name="Google Shape;1711;p55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12" name="Google Shape;1712;p55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13" name="Google Shape;1713;p55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714" name="Google Shape;1714;p55"/>
          <p:cNvCxnSpPr>
            <a:stCxn id="1710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5" name="Google Shape;1715;p55"/>
          <p:cNvCxnSpPr>
            <a:stCxn id="1711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p55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7" name="Google Shape;1717;p55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55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9" name="Google Shape;1719;p55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0" name="Google Shape;1720;p55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1" name="Google Shape;1721;p55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2" name="Google Shape;1722;p55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5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55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5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5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5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5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29" name="Google Shape;1729;p55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30" name="Google Shape;1730;p55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31" name="Google Shape;1731;p55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32" name="Google Shape;1732;p55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33" name="Google Shape;1733;p55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34" name="Google Shape;1734;p55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735" name="Google Shape;1735;p55"/>
          <p:cNvCxnSpPr>
            <a:stCxn id="1734" idx="3"/>
            <a:endCxn id="1728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55"/>
          <p:cNvCxnSpPr>
            <a:stCxn id="1728" idx="3"/>
            <a:endCxn id="1729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55"/>
          <p:cNvCxnSpPr>
            <a:endCxn id="1730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55"/>
          <p:cNvCxnSpPr>
            <a:stCxn id="1722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9" name="Google Shape;1739;p55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40" name="Google Shape;1740;p55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41" name="Google Shape;1741;p55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42" name="Google Shape;1742;p55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43" name="Google Shape;1743;p55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44" name="Google Shape;1744;p55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745" name="Google Shape;1745;p55"/>
          <p:cNvCxnSpPr>
            <a:stCxn id="1723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55"/>
          <p:cNvCxnSpPr>
            <a:stCxn id="1723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55"/>
          <p:cNvCxnSpPr>
            <a:stCxn id="1724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55"/>
          <p:cNvCxnSpPr>
            <a:stCxn id="1724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55"/>
          <p:cNvCxnSpPr>
            <a:stCxn id="1725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55"/>
          <p:cNvCxnSpPr>
            <a:stCxn id="1726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1" name="Google Shape;1751;p55"/>
          <p:cNvCxnSpPr>
            <a:stCxn id="1726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55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55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55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55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55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55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55"/>
          <p:cNvCxnSpPr>
            <a:stCxn id="1723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55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55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55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55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55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55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55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55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7" name="Google Shape;1767;p55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8" name="Google Shape;1768;p55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55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55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1" name="Google Shape;1771;p55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2" name="Google Shape;1772;p55"/>
          <p:cNvCxnSpPr>
            <a:endCxn id="1771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55"/>
          <p:cNvCxnSpPr>
            <a:endCxn id="1771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55"/>
          <p:cNvCxnSpPr>
            <a:stCxn id="1771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5" name="Google Shape;1775;p55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76" name="Google Shape;177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375" y="118484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52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57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59893" y="443177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05768" y="451727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0580" y="4483825"/>
            <a:ext cx="1936725" cy="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0" name="Google Shape;17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p56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56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95" name="Google Shape;1795;p56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96" name="Google Shape;1796;p56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97" name="Google Shape;1797;p56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798" name="Google Shape;1798;p56"/>
          <p:cNvCxnSpPr>
            <a:stCxn id="1794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56"/>
          <p:cNvCxnSpPr>
            <a:stCxn id="1795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56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56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56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56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56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56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6" name="Google Shape;1806;p56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6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6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6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6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6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6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13" name="Google Shape;1813;p56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14" name="Google Shape;1814;p56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15" name="Google Shape;1815;p56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16" name="Google Shape;1816;p56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17" name="Google Shape;1817;p56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18" name="Google Shape;1818;p56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819" name="Google Shape;1819;p56"/>
          <p:cNvCxnSpPr>
            <a:stCxn id="1818" idx="3"/>
            <a:endCxn id="1812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0" name="Google Shape;1820;p56"/>
          <p:cNvCxnSpPr>
            <a:stCxn id="1812" idx="3"/>
            <a:endCxn id="1813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56"/>
          <p:cNvCxnSpPr>
            <a:endCxn id="1814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56"/>
          <p:cNvCxnSpPr>
            <a:stCxn id="1806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3" name="Google Shape;1823;p56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24" name="Google Shape;1824;p56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25" name="Google Shape;1825;p56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26" name="Google Shape;1826;p56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27" name="Google Shape;1827;p56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28" name="Google Shape;1828;p56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829" name="Google Shape;1829;p56"/>
          <p:cNvCxnSpPr>
            <a:stCxn id="1807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56"/>
          <p:cNvCxnSpPr>
            <a:stCxn id="1807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56"/>
          <p:cNvCxnSpPr>
            <a:stCxn id="1808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p56"/>
          <p:cNvCxnSpPr>
            <a:stCxn id="1808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56"/>
          <p:cNvCxnSpPr>
            <a:stCxn id="1809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56"/>
          <p:cNvCxnSpPr>
            <a:stCxn id="1810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56"/>
          <p:cNvCxnSpPr>
            <a:stCxn id="1810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56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7" name="Google Shape;1837;p56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56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9" name="Google Shape;1839;p56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0" name="Google Shape;1840;p56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1" name="Google Shape;1841;p56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2" name="Google Shape;1842;p56"/>
          <p:cNvCxnSpPr>
            <a:stCxn id="1807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3" name="Google Shape;1843;p56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4" name="Google Shape;1844;p56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5" name="Google Shape;1845;p56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6" name="Google Shape;1846;p56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56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p56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Google Shape;1849;p56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56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Google Shape;1851;p56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Google Shape;1852;p56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56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56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5" name="Google Shape;1855;p56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6" name="Google Shape;1856;p56"/>
          <p:cNvCxnSpPr>
            <a:endCxn id="1855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56"/>
          <p:cNvCxnSpPr>
            <a:endCxn id="1855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56"/>
          <p:cNvCxnSpPr>
            <a:stCxn id="1855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9" name="Google Shape;1859;p56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0" name="Google Shape;186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375" y="118484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52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57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Google Shape;1866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Google Shape;1867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59893" y="443177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05768" y="451727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0580" y="448382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80688" y="1691163"/>
            <a:ext cx="40481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5" name="Google Shape;18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7" name="Google Shape;18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8" name="Google Shape;1878;p57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p57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80" name="Google Shape;1880;p57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81" name="Google Shape;1881;p57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82" name="Google Shape;1882;p57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883" name="Google Shape;1883;p57"/>
          <p:cNvCxnSpPr>
            <a:stCxn id="1879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Google Shape;1884;p57"/>
          <p:cNvCxnSpPr>
            <a:stCxn id="1880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57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6" name="Google Shape;1886;p57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57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8" name="Google Shape;1888;p57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9" name="Google Shape;1889;p57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0" name="Google Shape;1890;p57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1" name="Google Shape;1891;p57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7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7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7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7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7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7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98" name="Google Shape;1898;p57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899" name="Google Shape;1899;p57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00" name="Google Shape;1900;p57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01" name="Google Shape;1901;p57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02" name="Google Shape;1902;p57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03" name="Google Shape;1903;p57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904" name="Google Shape;1904;p57"/>
          <p:cNvCxnSpPr>
            <a:stCxn id="1903" idx="3"/>
            <a:endCxn id="1897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57"/>
          <p:cNvCxnSpPr>
            <a:stCxn id="1897" idx="3"/>
            <a:endCxn id="1898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57"/>
          <p:cNvCxnSpPr>
            <a:endCxn id="1899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57"/>
          <p:cNvCxnSpPr>
            <a:stCxn id="1891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8" name="Google Shape;1908;p57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09" name="Google Shape;1909;p57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10" name="Google Shape;1910;p57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11" name="Google Shape;1911;p57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12" name="Google Shape;1912;p57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13" name="Google Shape;1913;p57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914" name="Google Shape;1914;p57"/>
          <p:cNvCxnSpPr>
            <a:stCxn id="1892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57"/>
          <p:cNvCxnSpPr>
            <a:stCxn id="1892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57"/>
          <p:cNvCxnSpPr>
            <a:stCxn id="1893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57"/>
          <p:cNvCxnSpPr>
            <a:stCxn id="1893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57"/>
          <p:cNvCxnSpPr>
            <a:stCxn id="1894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57"/>
          <p:cNvCxnSpPr>
            <a:stCxn id="1895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57"/>
          <p:cNvCxnSpPr>
            <a:stCxn id="1895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57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57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57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57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57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57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57"/>
          <p:cNvCxnSpPr>
            <a:stCxn id="1892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57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57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57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57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57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57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57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57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57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57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8" name="Google Shape;1938;p57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9" name="Google Shape;1939;p57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0" name="Google Shape;1940;p57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1" name="Google Shape;1941;p57"/>
          <p:cNvCxnSpPr>
            <a:endCxn id="1940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2" name="Google Shape;1942;p57"/>
          <p:cNvCxnSpPr>
            <a:endCxn id="1940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3" name="Google Shape;1943;p57"/>
          <p:cNvCxnSpPr>
            <a:stCxn id="1940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4" name="Google Shape;1944;p57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5" name="Google Shape;194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Google Shape;194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Google Shape;1947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375" y="118484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52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57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59893" y="443177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05768" y="451727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0580" y="448382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80688" y="1691163"/>
            <a:ext cx="40481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6" name="Google Shape;1956;p57"/>
          <p:cNvSpPr/>
          <p:nvPr/>
        </p:nvSpPr>
        <p:spPr>
          <a:xfrm>
            <a:off x="2828350" y="3419463"/>
            <a:ext cx="444000" cy="573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7"/>
          <p:cNvSpPr/>
          <p:nvPr/>
        </p:nvSpPr>
        <p:spPr>
          <a:xfrm>
            <a:off x="3321400" y="3446350"/>
            <a:ext cx="489375" cy="249900"/>
          </a:xfrm>
          <a:custGeom>
            <a:rect b="b" l="l" r="r" t="t"/>
            <a:pathLst>
              <a:path extrusionOk="0" h="9996" w="19575">
                <a:moveTo>
                  <a:pt x="0" y="9996"/>
                </a:moveTo>
                <a:cubicBezTo>
                  <a:pt x="1527" y="9788"/>
                  <a:pt x="6525" y="9579"/>
                  <a:pt x="9163" y="8746"/>
                </a:cubicBezTo>
                <a:cubicBezTo>
                  <a:pt x="11801" y="7913"/>
                  <a:pt x="14092" y="6456"/>
                  <a:pt x="15827" y="4998"/>
                </a:cubicBezTo>
                <a:cubicBezTo>
                  <a:pt x="17562" y="3540"/>
                  <a:pt x="18950" y="833"/>
                  <a:pt x="19575" y="0"/>
                </a:cubicBez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2" name="Google Shape;19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Google Shape;1965;p58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6" name="Google Shape;1966;p58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67" name="Google Shape;1967;p58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68" name="Google Shape;1968;p58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69" name="Google Shape;1969;p58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970" name="Google Shape;1970;p58"/>
          <p:cNvCxnSpPr>
            <a:stCxn id="1966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58"/>
          <p:cNvCxnSpPr>
            <a:stCxn id="1967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58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58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58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58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58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58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8" name="Google Shape;1978;p58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8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8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8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8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8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8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85" name="Google Shape;1985;p58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86" name="Google Shape;1986;p58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87" name="Google Shape;1987;p58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88" name="Google Shape;1988;p58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89" name="Google Shape;1989;p58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90" name="Google Shape;1990;p58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991" name="Google Shape;1991;p58"/>
          <p:cNvCxnSpPr>
            <a:stCxn id="1990" idx="3"/>
            <a:endCxn id="1984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2" name="Google Shape;1992;p58"/>
          <p:cNvCxnSpPr>
            <a:stCxn id="1984" idx="3"/>
            <a:endCxn id="1985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3" name="Google Shape;1993;p58"/>
          <p:cNvCxnSpPr>
            <a:endCxn id="1986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4" name="Google Shape;1994;p58"/>
          <p:cNvCxnSpPr>
            <a:stCxn id="1978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5" name="Google Shape;1995;p58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96" name="Google Shape;1996;p58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97" name="Google Shape;1997;p58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98" name="Google Shape;1998;p58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99" name="Google Shape;1999;p58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00" name="Google Shape;2000;p58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001" name="Google Shape;2001;p58"/>
          <p:cNvCxnSpPr>
            <a:stCxn id="1979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58"/>
          <p:cNvCxnSpPr>
            <a:stCxn id="1979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58"/>
          <p:cNvCxnSpPr>
            <a:stCxn id="1980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58"/>
          <p:cNvCxnSpPr>
            <a:stCxn id="1980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58"/>
          <p:cNvCxnSpPr>
            <a:stCxn id="1981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58"/>
          <p:cNvCxnSpPr>
            <a:stCxn id="1982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58"/>
          <p:cNvCxnSpPr>
            <a:stCxn id="1982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58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9" name="Google Shape;2009;p58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58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58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58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58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58"/>
          <p:cNvCxnSpPr>
            <a:stCxn id="1979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58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58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58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58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58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58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58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58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58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58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58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58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7" name="Google Shape;2027;p58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8" name="Google Shape;2028;p58"/>
          <p:cNvCxnSpPr>
            <a:endCxn id="2027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58"/>
          <p:cNvCxnSpPr>
            <a:endCxn id="2027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58"/>
          <p:cNvCxnSpPr>
            <a:stCxn id="2027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58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2" name="Google Shape;203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3" name="Google Shape;203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1375" y="118484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52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575" y="1138898"/>
            <a:ext cx="780900" cy="71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59893" y="443177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05768" y="451727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1" name="Google Shape;204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0580" y="448382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2" name="Google Shape;2042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501" y="3378784"/>
            <a:ext cx="1181700" cy="70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7" name="Google Shape;204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" name="Google Shape;204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Google Shape;2050;p59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1" name="Google Shape;2051;p59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52" name="Google Shape;2052;p59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53" name="Google Shape;2053;p59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54" name="Google Shape;2054;p59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055" name="Google Shape;2055;p59"/>
          <p:cNvCxnSpPr>
            <a:stCxn id="2051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59"/>
          <p:cNvCxnSpPr>
            <a:stCxn id="2052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59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8" name="Google Shape;2058;p59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9" name="Google Shape;2059;p59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0" name="Google Shape;2060;p59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1" name="Google Shape;2061;p59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2" name="Google Shape;2062;p59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3" name="Google Shape;2063;p59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9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9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9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9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9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9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70" name="Google Shape;2070;p59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71" name="Google Shape;2071;p59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72" name="Google Shape;2072;p59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73" name="Google Shape;2073;p59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74" name="Google Shape;2074;p59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75" name="Google Shape;2075;p59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076" name="Google Shape;2076;p59"/>
          <p:cNvCxnSpPr>
            <a:stCxn id="2075" idx="3"/>
            <a:endCxn id="2069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59"/>
          <p:cNvCxnSpPr>
            <a:stCxn id="2069" idx="3"/>
            <a:endCxn id="2070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59"/>
          <p:cNvCxnSpPr>
            <a:endCxn id="2071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59"/>
          <p:cNvCxnSpPr>
            <a:stCxn id="2063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0" name="Google Shape;2080;p59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81" name="Google Shape;2081;p59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82" name="Google Shape;2082;p59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83" name="Google Shape;2083;p59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84" name="Google Shape;2084;p59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85" name="Google Shape;2085;p59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086" name="Google Shape;2086;p59"/>
          <p:cNvCxnSpPr>
            <a:stCxn id="2064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7" name="Google Shape;2087;p59"/>
          <p:cNvCxnSpPr>
            <a:stCxn id="2064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8" name="Google Shape;2088;p59"/>
          <p:cNvCxnSpPr>
            <a:stCxn id="2065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9" name="Google Shape;2089;p59"/>
          <p:cNvCxnSpPr>
            <a:stCxn id="2065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p59"/>
          <p:cNvCxnSpPr>
            <a:stCxn id="2066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1" name="Google Shape;2091;p59"/>
          <p:cNvCxnSpPr>
            <a:stCxn id="2067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59"/>
          <p:cNvCxnSpPr>
            <a:stCxn id="2067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59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59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59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59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59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8" name="Google Shape;2098;p59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59"/>
          <p:cNvCxnSpPr>
            <a:stCxn id="2064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59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59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59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59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59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59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59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59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59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59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59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59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2" name="Google Shape;2112;p59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3" name="Google Shape;2113;p59"/>
          <p:cNvCxnSpPr>
            <a:endCxn id="2112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59"/>
          <p:cNvCxnSpPr>
            <a:endCxn id="2112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59"/>
          <p:cNvCxnSpPr>
            <a:stCxn id="2112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59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7" name="Google Shape;211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211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Google Shape;2119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0" name="Google Shape;2120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1" name="Google Shape;2121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501" y="3378784"/>
            <a:ext cx="1181700" cy="70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59"/>
          <p:cNvSpPr/>
          <p:nvPr/>
        </p:nvSpPr>
        <p:spPr>
          <a:xfrm>
            <a:off x="3840875" y="2502100"/>
            <a:ext cx="163200" cy="1632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9"/>
          <p:cNvSpPr/>
          <p:nvPr/>
        </p:nvSpPr>
        <p:spPr>
          <a:xfrm>
            <a:off x="4858725" y="1585875"/>
            <a:ext cx="163200" cy="1632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9"/>
          <p:cNvSpPr/>
          <p:nvPr/>
        </p:nvSpPr>
        <p:spPr>
          <a:xfrm>
            <a:off x="5517388" y="2529300"/>
            <a:ext cx="163200" cy="1632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9"/>
          <p:cNvSpPr/>
          <p:nvPr/>
        </p:nvSpPr>
        <p:spPr>
          <a:xfrm>
            <a:off x="6520350" y="1585875"/>
            <a:ext cx="163200" cy="1632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9"/>
          <p:cNvSpPr/>
          <p:nvPr/>
        </p:nvSpPr>
        <p:spPr>
          <a:xfrm>
            <a:off x="7193875" y="2618275"/>
            <a:ext cx="163200" cy="1632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1" name="Google Shape;21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2" name="Google Shape;21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3" name="Google Shape;213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4" name="Google Shape;2134;p60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Google Shape;2135;p60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36" name="Google Shape;2136;p60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37" name="Google Shape;2137;p60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38" name="Google Shape;2138;p60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139" name="Google Shape;2139;p60"/>
          <p:cNvCxnSpPr>
            <a:stCxn id="2135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60"/>
          <p:cNvCxnSpPr>
            <a:stCxn id="2136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60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60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60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60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60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60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7" name="Google Shape;2147;p60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60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60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60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60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60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60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54" name="Google Shape;2154;p60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55" name="Google Shape;2155;p60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56" name="Google Shape;2156;p60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57" name="Google Shape;2157;p60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58" name="Google Shape;2158;p60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59" name="Google Shape;2159;p60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160" name="Google Shape;2160;p60"/>
          <p:cNvCxnSpPr>
            <a:stCxn id="2159" idx="3"/>
            <a:endCxn id="2153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60"/>
          <p:cNvCxnSpPr>
            <a:stCxn id="2153" idx="3"/>
            <a:endCxn id="2154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60"/>
          <p:cNvCxnSpPr>
            <a:endCxn id="2155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60"/>
          <p:cNvCxnSpPr>
            <a:stCxn id="2147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4" name="Google Shape;2164;p60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65" name="Google Shape;2165;p60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66" name="Google Shape;2166;p60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67" name="Google Shape;2167;p60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68" name="Google Shape;2168;p60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169" name="Google Shape;2169;p60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170" name="Google Shape;2170;p60"/>
          <p:cNvCxnSpPr>
            <a:stCxn id="2148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60"/>
          <p:cNvCxnSpPr>
            <a:stCxn id="2148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60"/>
          <p:cNvCxnSpPr>
            <a:stCxn id="2149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60"/>
          <p:cNvCxnSpPr>
            <a:stCxn id="2149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60"/>
          <p:cNvCxnSpPr>
            <a:stCxn id="2150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60"/>
          <p:cNvCxnSpPr>
            <a:stCxn id="2151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60"/>
          <p:cNvCxnSpPr>
            <a:stCxn id="2151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60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60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60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60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60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60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60"/>
          <p:cNvCxnSpPr>
            <a:stCxn id="2148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60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60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60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60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60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60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60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60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2" name="Google Shape;2192;p60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3" name="Google Shape;2193;p60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60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5" name="Google Shape;2195;p60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6" name="Google Shape;2196;p60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7" name="Google Shape;2197;p60"/>
          <p:cNvCxnSpPr>
            <a:endCxn id="2196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60"/>
          <p:cNvCxnSpPr>
            <a:endCxn id="2196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60"/>
          <p:cNvCxnSpPr>
            <a:stCxn id="2196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60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1" name="Google Shape;220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2" name="Google Shape;220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3" name="Google Shape;220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4" name="Google Shape;2204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501" y="3378784"/>
            <a:ext cx="1181700" cy="70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6" name="Google Shape;2206;p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4722" y="1179447"/>
            <a:ext cx="3584825" cy="32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" name="Google Shape;22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4" name="Google Shape;2214;p61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p61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16" name="Google Shape;2216;p61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17" name="Google Shape;2217;p61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18" name="Google Shape;2218;p61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219" name="Google Shape;2219;p61"/>
          <p:cNvCxnSpPr>
            <a:stCxn id="2215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61"/>
          <p:cNvCxnSpPr>
            <a:stCxn id="2216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61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2" name="Google Shape;2222;p61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61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4" name="Google Shape;2224;p61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61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6" name="Google Shape;2226;p61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7" name="Google Shape;2227;p61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61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61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61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61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61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61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34" name="Google Shape;2234;p61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35" name="Google Shape;2235;p61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36" name="Google Shape;2236;p61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37" name="Google Shape;2237;p61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38" name="Google Shape;2238;p61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39" name="Google Shape;2239;p61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240" name="Google Shape;2240;p61"/>
          <p:cNvCxnSpPr>
            <a:stCxn id="2239" idx="3"/>
            <a:endCxn id="2233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61"/>
          <p:cNvCxnSpPr>
            <a:stCxn id="2233" idx="3"/>
            <a:endCxn id="2234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2" name="Google Shape;2242;p61"/>
          <p:cNvCxnSpPr>
            <a:endCxn id="2235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3" name="Google Shape;2243;p61"/>
          <p:cNvCxnSpPr>
            <a:stCxn id="2227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4" name="Google Shape;2244;p61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45" name="Google Shape;2245;p61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46" name="Google Shape;2246;p61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47" name="Google Shape;2247;p61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48" name="Google Shape;2248;p61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49" name="Google Shape;2249;p61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250" name="Google Shape;2250;p61"/>
          <p:cNvCxnSpPr>
            <a:stCxn id="2228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61"/>
          <p:cNvCxnSpPr>
            <a:stCxn id="2228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2" name="Google Shape;2252;p61"/>
          <p:cNvCxnSpPr>
            <a:stCxn id="2229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3" name="Google Shape;2253;p61"/>
          <p:cNvCxnSpPr>
            <a:stCxn id="2229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4" name="Google Shape;2254;p61"/>
          <p:cNvCxnSpPr>
            <a:stCxn id="2230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5" name="Google Shape;2255;p61"/>
          <p:cNvCxnSpPr>
            <a:stCxn id="2231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6" name="Google Shape;2256;p61"/>
          <p:cNvCxnSpPr>
            <a:stCxn id="2231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7" name="Google Shape;2257;p61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8" name="Google Shape;2258;p61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9" name="Google Shape;2259;p61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0" name="Google Shape;2260;p61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1" name="Google Shape;2261;p61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2" name="Google Shape;2262;p61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61"/>
          <p:cNvCxnSpPr>
            <a:stCxn id="2228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4" name="Google Shape;2264;p61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5" name="Google Shape;2265;p61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61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61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61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9" name="Google Shape;2269;p61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0" name="Google Shape;2270;p61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61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61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3" name="Google Shape;2273;p61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4" name="Google Shape;2274;p61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61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6" name="Google Shape;2276;p61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7" name="Google Shape;2277;p61"/>
          <p:cNvCxnSpPr>
            <a:endCxn id="2276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61"/>
          <p:cNvCxnSpPr>
            <a:endCxn id="2276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9" name="Google Shape;2279;p61"/>
          <p:cNvCxnSpPr>
            <a:stCxn id="2276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0" name="Google Shape;2280;p61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1" name="Google Shape;228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2" name="Google Shape;228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3" name="Google Shape;228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68" y="1666725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4" name="Google Shape;2284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0125" y="1688838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5" name="Google Shape;2285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501" y="3378784"/>
            <a:ext cx="1181700" cy="70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6" name="Google Shape;2286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847" y="1179434"/>
            <a:ext cx="3584825" cy="32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7" name="Google Shape;2287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2922" y="1153159"/>
            <a:ext cx="3584825" cy="329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8" name="Google Shape;2288;p61"/>
          <p:cNvCxnSpPr/>
          <p:nvPr/>
        </p:nvCxnSpPr>
        <p:spPr>
          <a:xfrm>
            <a:off x="645550" y="1676325"/>
            <a:ext cx="4998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9" name="Google Shape;2289;p61"/>
          <p:cNvCxnSpPr/>
          <p:nvPr/>
        </p:nvCxnSpPr>
        <p:spPr>
          <a:xfrm>
            <a:off x="4847225" y="2963625"/>
            <a:ext cx="4998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75" y="4362225"/>
            <a:ext cx="580850" cy="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50" y="126963"/>
            <a:ext cx="64103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25" y="798475"/>
            <a:ext cx="3438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2063" y="798475"/>
            <a:ext cx="1381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0000" y="988975"/>
            <a:ext cx="2381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275125" y="1529100"/>
            <a:ext cx="6549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Provado NP Completo 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Teorema de Cook-Levin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Mostrou que todo problema T pertencente à NP é redutível à SAT em tempo polinomial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602100" y="4029425"/>
            <a:ext cx="4310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(</a:t>
            </a:r>
            <a:r>
              <a:rPr lang="pt-BR" sz="2900">
                <a:solidFill>
                  <a:srgbClr val="CC0000"/>
                </a:solidFill>
                <a:latin typeface="Lato Black"/>
                <a:ea typeface="Lato Black"/>
                <a:cs typeface="Lato Black"/>
                <a:sym typeface="Lato Black"/>
              </a:rPr>
              <a:t>x</a:t>
            </a: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 ∨ ㄱ</a:t>
            </a:r>
            <a:r>
              <a:rPr lang="pt-BR" sz="2900">
                <a:solidFill>
                  <a:srgbClr val="CC0000"/>
                </a:solidFill>
                <a:latin typeface="Lato Black"/>
                <a:ea typeface="Lato Black"/>
                <a:cs typeface="Lato Black"/>
                <a:sym typeface="Lato Black"/>
              </a:rPr>
              <a:t>y</a:t>
            </a: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) ⋀ (ㄱ</a:t>
            </a:r>
            <a:r>
              <a:rPr lang="pt-BR" sz="2900">
                <a:solidFill>
                  <a:srgbClr val="CC0000"/>
                </a:solidFill>
                <a:latin typeface="Lato Black"/>
                <a:ea typeface="Lato Black"/>
                <a:cs typeface="Lato Black"/>
                <a:sym typeface="Lato Black"/>
              </a:rPr>
              <a:t>x</a:t>
            </a: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 ∨ ㄱ</a:t>
            </a:r>
            <a:r>
              <a:rPr lang="pt-BR" sz="2900">
                <a:solidFill>
                  <a:srgbClr val="CC0000"/>
                </a:solidFill>
                <a:latin typeface="Lato Black"/>
                <a:ea typeface="Lato Black"/>
                <a:cs typeface="Lato Black"/>
                <a:sym typeface="Lato Black"/>
              </a:rPr>
              <a:t>y</a:t>
            </a: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) ⋀ </a:t>
            </a:r>
            <a:r>
              <a:rPr lang="pt-BR" sz="2900">
                <a:solidFill>
                  <a:srgbClr val="CC0000"/>
                </a:solidFill>
                <a:latin typeface="Lato Black"/>
                <a:ea typeface="Lato Black"/>
                <a:cs typeface="Lato Black"/>
                <a:sym typeface="Lato Black"/>
              </a:rPr>
              <a:t>y</a:t>
            </a:r>
            <a:endParaRPr sz="2900">
              <a:solidFill>
                <a:srgbClr val="CC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436100" y="3540050"/>
            <a:ext cx="2642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Variáveis</a:t>
            </a:r>
            <a:endParaRPr b="1" sz="19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4" name="Google Shape;229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6" name="Google Shape;22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62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8" name="Google Shape;2298;p62"/>
          <p:cNvSpPr/>
          <p:nvPr/>
        </p:nvSpPr>
        <p:spPr>
          <a:xfrm>
            <a:off x="1389050" y="1270900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Início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99" name="Google Shape;2299;p62"/>
          <p:cNvSpPr/>
          <p:nvPr/>
        </p:nvSpPr>
        <p:spPr>
          <a:xfrm>
            <a:off x="30653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00" name="Google Shape;2300;p62"/>
          <p:cNvSpPr/>
          <p:nvPr/>
        </p:nvSpPr>
        <p:spPr>
          <a:xfrm>
            <a:off x="474312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01" name="Google Shape;2301;p62"/>
          <p:cNvSpPr/>
          <p:nvPr/>
        </p:nvSpPr>
        <p:spPr>
          <a:xfrm>
            <a:off x="6420875" y="1770700"/>
            <a:ext cx="1062000" cy="3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Variável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302" name="Google Shape;2302;p62"/>
          <p:cNvCxnSpPr>
            <a:stCxn id="2298" idx="3"/>
          </p:cNvCxnSpPr>
          <p:nvPr/>
        </p:nvCxnSpPr>
        <p:spPr>
          <a:xfrm>
            <a:off x="2149250" y="1468750"/>
            <a:ext cx="144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3" name="Google Shape;2303;p62"/>
          <p:cNvCxnSpPr>
            <a:stCxn id="2299" idx="0"/>
          </p:cNvCxnSpPr>
          <p:nvPr/>
        </p:nvCxnSpPr>
        <p:spPr>
          <a:xfrm rot="10800000">
            <a:off x="3596375" y="14791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4" name="Google Shape;2304;p62"/>
          <p:cNvCxnSpPr/>
          <p:nvPr/>
        </p:nvCxnSpPr>
        <p:spPr>
          <a:xfrm>
            <a:off x="4948038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5" name="Google Shape;2305;p62"/>
          <p:cNvCxnSpPr/>
          <p:nvPr/>
        </p:nvCxnSpPr>
        <p:spPr>
          <a:xfrm>
            <a:off x="5600213" y="2176775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p62"/>
          <p:cNvCxnSpPr/>
          <p:nvPr/>
        </p:nvCxnSpPr>
        <p:spPr>
          <a:xfrm>
            <a:off x="66257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7" name="Google Shape;2307;p62"/>
          <p:cNvCxnSpPr/>
          <p:nvPr/>
        </p:nvCxnSpPr>
        <p:spPr>
          <a:xfrm>
            <a:off x="7275500" y="2174088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62"/>
          <p:cNvCxnSpPr/>
          <p:nvPr/>
        </p:nvCxnSpPr>
        <p:spPr>
          <a:xfrm>
            <a:off x="3270300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9" name="Google Shape;2309;p62"/>
          <p:cNvCxnSpPr/>
          <p:nvPr/>
        </p:nvCxnSpPr>
        <p:spPr>
          <a:xfrm>
            <a:off x="3922475" y="2166400"/>
            <a:ext cx="0" cy="74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0" name="Google Shape;2310;p62"/>
          <p:cNvSpPr/>
          <p:nvPr/>
        </p:nvSpPr>
        <p:spPr>
          <a:xfrm>
            <a:off x="3188700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62"/>
          <p:cNvSpPr/>
          <p:nvPr/>
        </p:nvSpPr>
        <p:spPr>
          <a:xfrm>
            <a:off x="384087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62"/>
          <p:cNvSpPr/>
          <p:nvPr/>
        </p:nvSpPr>
        <p:spPr>
          <a:xfrm>
            <a:off x="4866450" y="293685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62"/>
          <p:cNvSpPr/>
          <p:nvPr/>
        </p:nvSpPr>
        <p:spPr>
          <a:xfrm>
            <a:off x="5518625" y="2916100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62"/>
          <p:cNvSpPr/>
          <p:nvPr/>
        </p:nvSpPr>
        <p:spPr>
          <a:xfrm>
            <a:off x="6544200" y="2926475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62"/>
          <p:cNvSpPr/>
          <p:nvPr/>
        </p:nvSpPr>
        <p:spPr>
          <a:xfrm>
            <a:off x="7193925" y="2913413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62"/>
          <p:cNvSpPr/>
          <p:nvPr/>
        </p:nvSpPr>
        <p:spPr>
          <a:xfrm>
            <a:off x="349555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17" name="Google Shape;2317;p62"/>
          <p:cNvSpPr/>
          <p:nvPr/>
        </p:nvSpPr>
        <p:spPr>
          <a:xfrm>
            <a:off x="4847225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18" name="Google Shape;2318;p62"/>
          <p:cNvSpPr/>
          <p:nvPr/>
        </p:nvSpPr>
        <p:spPr>
          <a:xfrm>
            <a:off x="6198900" y="4085275"/>
            <a:ext cx="1062000" cy="4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Cláusula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19" name="Google Shape;2319;p62"/>
          <p:cNvSpPr txBox="1"/>
          <p:nvPr/>
        </p:nvSpPr>
        <p:spPr>
          <a:xfrm>
            <a:off x="3578950" y="4018600"/>
            <a:ext cx="895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         y    ㄱ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20" name="Google Shape;2320;p62"/>
          <p:cNvSpPr txBox="1"/>
          <p:nvPr/>
        </p:nvSpPr>
        <p:spPr>
          <a:xfrm>
            <a:off x="4847225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ㄱ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21" name="Google Shape;2321;p62"/>
          <p:cNvSpPr txBox="1"/>
          <p:nvPr/>
        </p:nvSpPr>
        <p:spPr>
          <a:xfrm>
            <a:off x="6198900" y="4018600"/>
            <a:ext cx="1062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ㄱx         y         z</a:t>
            </a:r>
            <a:endParaRPr b="1" sz="10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22" name="Google Shape;2322;p62"/>
          <p:cNvSpPr/>
          <p:nvPr/>
        </p:nvSpPr>
        <p:spPr>
          <a:xfrm>
            <a:off x="1274750" y="4135075"/>
            <a:ext cx="760200" cy="39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Fim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323" name="Google Shape;2323;p62"/>
          <p:cNvCxnSpPr>
            <a:stCxn id="2322" idx="3"/>
            <a:endCxn id="2316" idx="1"/>
          </p:cNvCxnSpPr>
          <p:nvPr/>
        </p:nvCxnSpPr>
        <p:spPr>
          <a:xfrm>
            <a:off x="2034950" y="4332925"/>
            <a:ext cx="146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62"/>
          <p:cNvCxnSpPr>
            <a:stCxn id="2316" idx="3"/>
            <a:endCxn id="2317" idx="1"/>
          </p:cNvCxnSpPr>
          <p:nvPr/>
        </p:nvCxnSpPr>
        <p:spPr>
          <a:xfrm>
            <a:off x="455755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62"/>
          <p:cNvCxnSpPr>
            <a:endCxn id="2318" idx="1"/>
          </p:cNvCxnSpPr>
          <p:nvPr/>
        </p:nvCxnSpPr>
        <p:spPr>
          <a:xfrm>
            <a:off x="5909100" y="4332925"/>
            <a:ext cx="289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62"/>
          <p:cNvCxnSpPr>
            <a:stCxn id="2310" idx="4"/>
          </p:cNvCxnSpPr>
          <p:nvPr/>
        </p:nvCxnSpPr>
        <p:spPr>
          <a:xfrm>
            <a:off x="3270300" y="3079300"/>
            <a:ext cx="5325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7" name="Google Shape;2327;p62"/>
          <p:cNvSpPr txBox="1"/>
          <p:nvPr/>
        </p:nvSpPr>
        <p:spPr>
          <a:xfrm>
            <a:off x="29862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28" name="Google Shape;2328;p62"/>
          <p:cNvSpPr txBox="1"/>
          <p:nvPr/>
        </p:nvSpPr>
        <p:spPr>
          <a:xfrm>
            <a:off x="3429800" y="2102575"/>
            <a:ext cx="49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x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29" name="Google Shape;2329;p62"/>
          <p:cNvSpPr txBox="1"/>
          <p:nvPr/>
        </p:nvSpPr>
        <p:spPr>
          <a:xfrm>
            <a:off x="4619300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30" name="Google Shape;2330;p62"/>
          <p:cNvSpPr txBox="1"/>
          <p:nvPr/>
        </p:nvSpPr>
        <p:spPr>
          <a:xfrm>
            <a:off x="5156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y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31" name="Google Shape;2331;p62"/>
          <p:cNvSpPr txBox="1"/>
          <p:nvPr/>
        </p:nvSpPr>
        <p:spPr>
          <a:xfrm>
            <a:off x="6341675" y="2102575"/>
            <a:ext cx="28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32" name="Google Shape;2332;p62"/>
          <p:cNvSpPr txBox="1"/>
          <p:nvPr/>
        </p:nvSpPr>
        <p:spPr>
          <a:xfrm>
            <a:off x="6834225" y="2102575"/>
            <a:ext cx="4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ㄱ</a:t>
            </a:r>
            <a:r>
              <a:rPr b="1" lang="pt-BR" sz="1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z</a:t>
            </a:r>
            <a:endParaRPr b="1" sz="1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2333" name="Google Shape;2333;p62"/>
          <p:cNvCxnSpPr>
            <a:stCxn id="2311" idx="4"/>
          </p:cNvCxnSpPr>
          <p:nvPr/>
        </p:nvCxnSpPr>
        <p:spPr>
          <a:xfrm>
            <a:off x="3922475" y="3079300"/>
            <a:ext cx="1152000" cy="100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62"/>
          <p:cNvCxnSpPr>
            <a:stCxn id="2311" idx="5"/>
          </p:cNvCxnSpPr>
          <p:nvPr/>
        </p:nvCxnSpPr>
        <p:spPr>
          <a:xfrm>
            <a:off x="3980175" y="3055400"/>
            <a:ext cx="2308800" cy="102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62"/>
          <p:cNvCxnSpPr>
            <a:stCxn id="2312" idx="4"/>
          </p:cNvCxnSpPr>
          <p:nvPr/>
        </p:nvCxnSpPr>
        <p:spPr>
          <a:xfrm flipH="1">
            <a:off x="4019550" y="3100050"/>
            <a:ext cx="928500" cy="98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62"/>
          <p:cNvCxnSpPr>
            <a:stCxn id="2312" idx="4"/>
          </p:cNvCxnSpPr>
          <p:nvPr/>
        </p:nvCxnSpPr>
        <p:spPr>
          <a:xfrm>
            <a:off x="4948050" y="3100050"/>
            <a:ext cx="1676700" cy="982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62"/>
          <p:cNvCxnSpPr>
            <a:stCxn id="2313" idx="4"/>
          </p:cNvCxnSpPr>
          <p:nvPr/>
        </p:nvCxnSpPr>
        <p:spPr>
          <a:xfrm flipH="1">
            <a:off x="5426825" y="3079300"/>
            <a:ext cx="173400" cy="1007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8" name="Google Shape;2338;p62"/>
          <p:cNvCxnSpPr>
            <a:stCxn id="2314" idx="4"/>
          </p:cNvCxnSpPr>
          <p:nvPr/>
        </p:nvCxnSpPr>
        <p:spPr>
          <a:xfrm flipH="1">
            <a:off x="5724600" y="3089675"/>
            <a:ext cx="9012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9" name="Google Shape;2339;p62"/>
          <p:cNvCxnSpPr>
            <a:stCxn id="2314" idx="4"/>
          </p:cNvCxnSpPr>
          <p:nvPr/>
        </p:nvCxnSpPr>
        <p:spPr>
          <a:xfrm>
            <a:off x="6625800" y="3089675"/>
            <a:ext cx="294000" cy="99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62"/>
          <p:cNvCxnSpPr/>
          <p:nvPr/>
        </p:nvCxnSpPr>
        <p:spPr>
          <a:xfrm flipH="1">
            <a:off x="4324475" y="3068925"/>
            <a:ext cx="2953500" cy="101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1" name="Google Shape;2341;p62"/>
          <p:cNvCxnSpPr/>
          <p:nvPr/>
        </p:nvCxnSpPr>
        <p:spPr>
          <a:xfrm flipH="1" rot="10800000">
            <a:off x="3328000" y="2578500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2" name="Google Shape;2342;p62"/>
          <p:cNvCxnSpPr/>
          <p:nvPr/>
        </p:nvCxnSpPr>
        <p:spPr>
          <a:xfrm>
            <a:off x="3887925" y="2583688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3" name="Google Shape;2343;p62"/>
          <p:cNvCxnSpPr/>
          <p:nvPr/>
        </p:nvCxnSpPr>
        <p:spPr>
          <a:xfrm rot="10800000">
            <a:off x="4182675" y="1469138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4" name="Google Shape;2344;p62"/>
          <p:cNvCxnSpPr/>
          <p:nvPr/>
        </p:nvCxnSpPr>
        <p:spPr>
          <a:xfrm>
            <a:off x="4179450" y="1459213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5" name="Google Shape;2345;p62"/>
          <p:cNvCxnSpPr/>
          <p:nvPr/>
        </p:nvCxnSpPr>
        <p:spPr>
          <a:xfrm>
            <a:off x="4949925" y="1464438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62"/>
          <p:cNvCxnSpPr>
            <a:stCxn id="2311" idx="7"/>
          </p:cNvCxnSpPr>
          <p:nvPr/>
        </p:nvCxnSpPr>
        <p:spPr>
          <a:xfrm flipH="1" rot="10800000">
            <a:off x="3980175" y="2656500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62"/>
          <p:cNvCxnSpPr/>
          <p:nvPr/>
        </p:nvCxnSpPr>
        <p:spPr>
          <a:xfrm rot="10800000">
            <a:off x="4387700" y="1651913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62"/>
          <p:cNvCxnSpPr/>
          <p:nvPr/>
        </p:nvCxnSpPr>
        <p:spPr>
          <a:xfrm>
            <a:off x="4392900" y="1667463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62"/>
          <p:cNvCxnSpPr/>
          <p:nvPr/>
        </p:nvCxnSpPr>
        <p:spPr>
          <a:xfrm>
            <a:off x="5574650" y="1667463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62"/>
          <p:cNvCxnSpPr/>
          <p:nvPr/>
        </p:nvCxnSpPr>
        <p:spPr>
          <a:xfrm flipH="1" rot="10800000">
            <a:off x="4992700" y="2588425"/>
            <a:ext cx="570300" cy="361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1" name="Google Shape;2351;p62"/>
          <p:cNvCxnSpPr/>
          <p:nvPr/>
        </p:nvCxnSpPr>
        <p:spPr>
          <a:xfrm>
            <a:off x="5552625" y="2593613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2" name="Google Shape;2352;p62"/>
          <p:cNvCxnSpPr/>
          <p:nvPr/>
        </p:nvCxnSpPr>
        <p:spPr>
          <a:xfrm rot="10800000">
            <a:off x="5847375" y="1479063"/>
            <a:ext cx="0" cy="112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3" name="Google Shape;2353;p62"/>
          <p:cNvCxnSpPr/>
          <p:nvPr/>
        </p:nvCxnSpPr>
        <p:spPr>
          <a:xfrm>
            <a:off x="5844150" y="1469138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4" name="Google Shape;2354;p62"/>
          <p:cNvCxnSpPr/>
          <p:nvPr/>
        </p:nvCxnSpPr>
        <p:spPr>
          <a:xfrm>
            <a:off x="6614625" y="1474363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62"/>
          <p:cNvCxnSpPr/>
          <p:nvPr/>
        </p:nvCxnSpPr>
        <p:spPr>
          <a:xfrm flipH="1" rot="10800000">
            <a:off x="5644875" y="2666425"/>
            <a:ext cx="412800" cy="283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6" name="Google Shape;2356;p62"/>
          <p:cNvCxnSpPr/>
          <p:nvPr/>
        </p:nvCxnSpPr>
        <p:spPr>
          <a:xfrm rot="10800000">
            <a:off x="6052400" y="1661838"/>
            <a:ext cx="0" cy="102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7" name="Google Shape;2357;p62"/>
          <p:cNvCxnSpPr/>
          <p:nvPr/>
        </p:nvCxnSpPr>
        <p:spPr>
          <a:xfrm>
            <a:off x="6057600" y="1677388"/>
            <a:ext cx="1181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8" name="Google Shape;2358;p62"/>
          <p:cNvCxnSpPr/>
          <p:nvPr/>
        </p:nvCxnSpPr>
        <p:spPr>
          <a:xfrm>
            <a:off x="7239350" y="1677388"/>
            <a:ext cx="0" cy="10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9" name="Google Shape;2359;p62"/>
          <p:cNvSpPr/>
          <p:nvPr/>
        </p:nvSpPr>
        <p:spPr>
          <a:xfrm>
            <a:off x="8060050" y="2282288"/>
            <a:ext cx="163200" cy="1632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0" name="Google Shape;2360;p62"/>
          <p:cNvCxnSpPr>
            <a:endCxn id="2359" idx="3"/>
          </p:cNvCxnSpPr>
          <p:nvPr/>
        </p:nvCxnSpPr>
        <p:spPr>
          <a:xfrm flipH="1" rot="10800000">
            <a:off x="6683550" y="2421587"/>
            <a:ext cx="1400400" cy="52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1" name="Google Shape;2361;p62"/>
          <p:cNvCxnSpPr>
            <a:endCxn id="2359" idx="3"/>
          </p:cNvCxnSpPr>
          <p:nvPr/>
        </p:nvCxnSpPr>
        <p:spPr>
          <a:xfrm flipH="1" rot="10800000">
            <a:off x="7357050" y="2421587"/>
            <a:ext cx="726900" cy="5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2" name="Google Shape;2362;p62"/>
          <p:cNvCxnSpPr>
            <a:stCxn id="2359" idx="4"/>
          </p:cNvCxnSpPr>
          <p:nvPr/>
        </p:nvCxnSpPr>
        <p:spPr>
          <a:xfrm>
            <a:off x="8141650" y="2445488"/>
            <a:ext cx="0" cy="19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3" name="Google Shape;2363;p62"/>
          <p:cNvCxnSpPr/>
          <p:nvPr/>
        </p:nvCxnSpPr>
        <p:spPr>
          <a:xfrm>
            <a:off x="7271800" y="4374563"/>
            <a:ext cx="885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4" name="Google Shape;236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75" y="292000"/>
            <a:ext cx="914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450" y="320575"/>
            <a:ext cx="1800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818" y="1094300"/>
            <a:ext cx="885783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7675" y="1116413"/>
            <a:ext cx="873893" cy="72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0818" y="4049750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Google Shape;2369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3805" y="4103000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8905" y="4092625"/>
            <a:ext cx="1936725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1" name="Google Shape;2371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9451" y="3981197"/>
            <a:ext cx="1181700" cy="70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2" name="Google Shape;2372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07575" y="1273253"/>
            <a:ext cx="1062000" cy="9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3" name="Google Shape;2373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175" y="1252128"/>
            <a:ext cx="1062000" cy="9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20875" y="1233053"/>
            <a:ext cx="1062000" cy="9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5" name="Google Shape;2375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1675" y="2342040"/>
            <a:ext cx="1626576" cy="14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6" name="Google Shape;2376;p62"/>
          <p:cNvSpPr txBox="1"/>
          <p:nvPr/>
        </p:nvSpPr>
        <p:spPr>
          <a:xfrm>
            <a:off x="2987163" y="2810225"/>
            <a:ext cx="28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1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77" name="Google Shape;2377;p62"/>
          <p:cNvSpPr txBox="1"/>
          <p:nvPr/>
        </p:nvSpPr>
        <p:spPr>
          <a:xfrm>
            <a:off x="3638425" y="2810237"/>
            <a:ext cx="28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2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78" name="Google Shape;2378;p62"/>
          <p:cNvSpPr txBox="1"/>
          <p:nvPr/>
        </p:nvSpPr>
        <p:spPr>
          <a:xfrm>
            <a:off x="4658175" y="2832025"/>
            <a:ext cx="28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1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79" name="Google Shape;2379;p62"/>
          <p:cNvSpPr txBox="1"/>
          <p:nvPr/>
        </p:nvSpPr>
        <p:spPr>
          <a:xfrm>
            <a:off x="5266988" y="2797187"/>
            <a:ext cx="28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2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80" name="Google Shape;2380;p62"/>
          <p:cNvSpPr txBox="1"/>
          <p:nvPr/>
        </p:nvSpPr>
        <p:spPr>
          <a:xfrm>
            <a:off x="6344200" y="2797187"/>
            <a:ext cx="28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1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81" name="Google Shape;2381;p62"/>
          <p:cNvSpPr txBox="1"/>
          <p:nvPr/>
        </p:nvSpPr>
        <p:spPr>
          <a:xfrm>
            <a:off x="6955588" y="2797175"/>
            <a:ext cx="28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2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82" name="Google Shape;2382;p62"/>
          <p:cNvSpPr txBox="1"/>
          <p:nvPr/>
        </p:nvSpPr>
        <p:spPr>
          <a:xfrm>
            <a:off x="538775" y="2343400"/>
            <a:ext cx="28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1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83" name="Google Shape;2383;p62"/>
          <p:cNvSpPr txBox="1"/>
          <p:nvPr/>
        </p:nvSpPr>
        <p:spPr>
          <a:xfrm>
            <a:off x="455675" y="2949937"/>
            <a:ext cx="28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2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8" name="Google Shape;23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9" name="Google Shape;23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0" name="Google Shape;23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1" name="Google Shape;2391;p63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2" name="Google Shape;23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138" y="1670725"/>
            <a:ext cx="4037725" cy="30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3" name="Google Shape;239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800" y="234775"/>
            <a:ext cx="7380400" cy="1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8" name="Google Shape;239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62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9" name="Google Shape;239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50" y="1524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0" name="Google Shape;240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14375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1" name="Google Shape;2401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2050" y="152400"/>
            <a:ext cx="6096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2" name="Google Shape;2402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050" y="533400"/>
            <a:ext cx="26384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3" name="Google Shape;2403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1875" y="152400"/>
            <a:ext cx="14001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1875" y="476250"/>
            <a:ext cx="2190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43350" y="476250"/>
            <a:ext cx="2952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6" name="Google Shape;2406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71875" y="904875"/>
            <a:ext cx="533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7" name="Google Shape;2407;p6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91025" y="476250"/>
            <a:ext cx="26384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2" name="Google Shape;24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00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3" name="Google Shape;241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152400"/>
            <a:ext cx="1419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4" name="Google Shape;241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6450" y="176200"/>
            <a:ext cx="1400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5" name="Google Shape;2415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724025"/>
            <a:ext cx="40481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6" name="Google Shape;2416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2925" y="152400"/>
            <a:ext cx="26289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7" name="Google Shape;2417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2925" y="2714625"/>
            <a:ext cx="33337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8" name="Google Shape;2418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428625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Google Shape;2419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8700" y="2714625"/>
            <a:ext cx="24098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4" name="Google Shape;24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47" y="104122"/>
            <a:ext cx="3584825" cy="32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5" name="Google Shape;242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750" y="2571750"/>
            <a:ext cx="54864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675" y="4362225"/>
            <a:ext cx="580850" cy="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50" y="126963"/>
            <a:ext cx="64103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25" y="798475"/>
            <a:ext cx="3438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2063" y="798475"/>
            <a:ext cx="1381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0000" y="988975"/>
            <a:ext cx="2381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275125" y="1529100"/>
            <a:ext cx="6549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Provado NP Completo 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Teorema de Cook-Levin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Mostrou que todo problema T pertencente à NP é redutível à SAT em tempo polinomial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602100" y="4029425"/>
            <a:ext cx="4310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(x </a:t>
            </a:r>
            <a:r>
              <a:rPr lang="pt-BR" sz="2900">
                <a:solidFill>
                  <a:srgbClr val="CC0000"/>
                </a:solidFill>
                <a:latin typeface="Lato Black"/>
                <a:ea typeface="Lato Black"/>
                <a:cs typeface="Lato Black"/>
                <a:sym typeface="Lato Black"/>
              </a:rPr>
              <a:t>∨</a:t>
            </a: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 ㄱy) ⋀ (ㄱx </a:t>
            </a:r>
            <a:r>
              <a:rPr lang="pt-BR" sz="29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∨</a:t>
            </a: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 ㄱy) ⋀ y</a:t>
            </a:r>
            <a:endParaRPr sz="29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038000" y="3482525"/>
            <a:ext cx="3438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Decisão entre variáveis (cláusulas)</a:t>
            </a:r>
            <a:endParaRPr b="1" sz="19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100" y="4362225"/>
            <a:ext cx="580850" cy="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50" y="126963"/>
            <a:ext cx="64103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25" y="798475"/>
            <a:ext cx="3438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2063" y="798475"/>
            <a:ext cx="1381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0000" y="988975"/>
            <a:ext cx="2381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275125" y="1529100"/>
            <a:ext cx="6549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Provado NP Completo 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Teorema de Cook-Levin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eem Kufi"/>
              <a:buChar char="-"/>
            </a:pPr>
            <a:r>
              <a:rPr b="1" lang="pt-BR" sz="22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Mostrou que todo problema T pertencente à NP é redutível à SAT em tempo polinomial</a:t>
            </a:r>
            <a:endParaRPr b="1" sz="22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602100" y="4029425"/>
            <a:ext cx="4310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(x ∨ ㄱy) </a:t>
            </a:r>
            <a:r>
              <a:rPr lang="pt-BR" sz="2900">
                <a:solidFill>
                  <a:srgbClr val="CC0000"/>
                </a:solidFill>
                <a:latin typeface="Lato Black"/>
                <a:ea typeface="Lato Black"/>
                <a:cs typeface="Lato Black"/>
                <a:sym typeface="Lato Black"/>
              </a:rPr>
              <a:t>⋀ </a:t>
            </a: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(ㄱx ∨ ㄱy) </a:t>
            </a:r>
            <a:r>
              <a:rPr lang="pt-BR" sz="2900">
                <a:solidFill>
                  <a:srgbClr val="CC0000"/>
                </a:solidFill>
                <a:latin typeface="Lato Black"/>
                <a:ea typeface="Lato Black"/>
                <a:cs typeface="Lato Black"/>
                <a:sym typeface="Lato Black"/>
              </a:rPr>
              <a:t>⋀ </a:t>
            </a:r>
            <a:r>
              <a:rPr lang="pt-BR" sz="29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y</a:t>
            </a:r>
            <a:endParaRPr sz="29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038000" y="3482525"/>
            <a:ext cx="3438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Interseção das cláusulas</a:t>
            </a:r>
            <a:endParaRPr b="1" sz="19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9786" y="4455550"/>
            <a:ext cx="434214" cy="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475" y="4362225"/>
            <a:ext cx="580850" cy="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50" y="126963"/>
            <a:ext cx="64103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25" y="798475"/>
            <a:ext cx="3438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2063" y="798475"/>
            <a:ext cx="1381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0000" y="988975"/>
            <a:ext cx="2381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3488000" y="3277425"/>
            <a:ext cx="53307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(x ∨ ㄱy) ⋀ (ㄱx ∨ ㄱy) ⋀ y</a:t>
            </a:r>
            <a:endParaRPr sz="33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58150" y="2031600"/>
            <a:ext cx="7112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Será que existe um conjunto de valores pros quais o resultado da fórmula é </a:t>
            </a:r>
            <a:r>
              <a:rPr b="1" lang="pt-BR" sz="2400">
                <a:solidFill>
                  <a:srgbClr val="38761D"/>
                </a:solidFill>
                <a:latin typeface="Reem Kufi"/>
                <a:ea typeface="Reem Kufi"/>
                <a:cs typeface="Reem Kufi"/>
                <a:sym typeface="Reem Kufi"/>
              </a:rPr>
              <a:t>true</a:t>
            </a:r>
            <a:r>
              <a:rPr b="1" lang="pt-BR" sz="2400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?</a:t>
            </a:r>
            <a:endParaRPr b="1" sz="2400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33011" y="4408888"/>
            <a:ext cx="434214" cy="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5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00" y="4861750"/>
            <a:ext cx="23010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6903150" y="4861750"/>
            <a:ext cx="2240850" cy="2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375" y="4362225"/>
            <a:ext cx="580850" cy="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136" y="4408888"/>
            <a:ext cx="434214" cy="40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3888463" y="1228341"/>
            <a:ext cx="1732581" cy="1759864"/>
            <a:chOff x="3238125" y="962175"/>
            <a:chExt cx="2047000" cy="2099075"/>
          </a:xfrm>
        </p:grpSpPr>
        <p:pic>
          <p:nvPicPr>
            <p:cNvPr id="190" name="Google Shape;190;p21"/>
            <p:cNvPicPr preferRelativeResize="0"/>
            <p:nvPr/>
          </p:nvPicPr>
          <p:blipFill rotWithShape="1">
            <a:blip r:embed="rId6">
              <a:alphaModFix/>
            </a:blip>
            <a:srcRect b="0" l="2486" r="0" t="0"/>
            <a:stretch/>
          </p:blipFill>
          <p:spPr>
            <a:xfrm>
              <a:off x="3238125" y="962175"/>
              <a:ext cx="2047000" cy="2099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1"/>
            <p:cNvSpPr txBox="1"/>
            <p:nvPr/>
          </p:nvSpPr>
          <p:spPr>
            <a:xfrm>
              <a:off x="3675425" y="1041175"/>
              <a:ext cx="11244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200">
                  <a:latin typeface="Reem Kufi"/>
                  <a:ea typeface="Reem Kufi"/>
                  <a:cs typeface="Reem Kufi"/>
                  <a:sym typeface="Reem Kufi"/>
                </a:rPr>
                <a:t>MT</a:t>
              </a:r>
              <a:endParaRPr b="1" sz="3200">
                <a:latin typeface="Reem Kufi"/>
                <a:ea typeface="Reem Kufi"/>
                <a:cs typeface="Reem Kufi"/>
                <a:sym typeface="Reem Kufi"/>
              </a:endParaRPr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355275" y="1858525"/>
            <a:ext cx="38721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(x ∨ ㄱy) ⋀ (ㄱx ∨ ㄱy) ⋀ y</a:t>
            </a:r>
            <a:endParaRPr sz="22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93" name="Google Shape;193;p21"/>
          <p:cNvCxnSpPr/>
          <p:nvPr/>
        </p:nvCxnSpPr>
        <p:spPr>
          <a:xfrm>
            <a:off x="5961375" y="1691800"/>
            <a:ext cx="1275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5961375" y="2698000"/>
            <a:ext cx="1275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1"/>
          <p:cNvSpPr txBox="1"/>
          <p:nvPr/>
        </p:nvSpPr>
        <p:spPr>
          <a:xfrm>
            <a:off x="7382075" y="1499300"/>
            <a:ext cx="9267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SIM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NÃO</a:t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