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y="5143500" cx="9144000"/>
  <p:notesSz cx="6858000" cy="9144000"/>
  <p:embeddedFontLst>
    <p:embeddedFont>
      <p:font typeface="Fira Code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FiraCode-bold.fntdata"/><Relationship Id="rId16" Type="http://schemas.openxmlformats.org/officeDocument/2006/relationships/slide" Target="slides/slide12.xml"/><Relationship Id="rId38" Type="http://schemas.openxmlformats.org/officeDocument/2006/relationships/font" Target="fonts/FiraCode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3b39e831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3b39e831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Olá, meu nome é Lucas e eu tô aqui com o meu colega Felipe pra apresentar o nosso trabalho sobre Web Semântica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13b39e831c3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13b39e831c3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Aqui então uma gravura pra ilustrar mais visualmente esses conceitos, inicialmente a gente tinha a web 1.0, com muitos consumindo conteúdo que era produzido por poucos.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Depois a web 2.0, com os usuários muito mais conectados entre si, e com poder de disseminar a informação.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Até chegar numa web 3.0 muito mais inteligente, integrada, organizada…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13ca7b4c3e8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13ca7b4c3e8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Claro que fazer isso acontecer do ponto de vista tecnológico não é simples, já que as máquinas entendem as páginas e dados dos sites simplesmente como um grupo de caracteres, não como informação, uma informação com um significado pra pessoa.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 motores de busca melhoraram muito nos últimos anos, mas eles ainda se baseiam muito nas palavras-chave, tanto é que o próprio ato de pesquisar requer uma certa habilidade, se a gente quiser bons resultados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13b39e831c3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13b39e831c3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 exemplo, se a gente perguntar pro Google, e isso é uma consulta recente, feita esse mês, “Gostaria de ir visitar a África, com custo abaixo de R$ 4.000”, pra nós é uma frase bem simples e todos entendemos que ali tem um lugar, tem um limite superior de preço, que tá em reais, etc. Mas o motor de busca dá alguns resultados não muito satisfatórios pra esse usuário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13b39e831c3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13b39e831c3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Basicamente, [...]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13b39e831c3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13b39e831c3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 outro exemplo vem desse artigo de 2012 em que o autor cita que, ao perguntar pra Siri que horas fechava uma loja, ela respondia que não conseguia procurar por horários de abertura e fechamento, então só dava um resultado mais genérico. Ou seja, ela não entendia o contexto semântico das páginas pra procurar pela informação correta.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13b39e831c3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13b39e831c3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Isso foi em 2012 né, mas hoje se a gente faz a mesma pergunta, tanto o assistente da Google quanto a Siri dão respostas bem mais satisfatórias, porque eles conseguiram entender o contexto semântico da necessidade.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e7f9c668d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e7f9c668d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13b39e831c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13b39e831c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13b39e831c3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13b39e831c3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13ca7b4c3e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13ca7b4c3e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e7f9c668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e7f9c668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Bom, e de onde surgiu esse termo? Ele foi proposto em 2001 por esses três autores, o Tim Berners-Lee, James Hendler, e Ora Lassila, num </a:t>
            </a:r>
            <a:r>
              <a:rPr lang="en">
                <a:solidFill>
                  <a:schemeClr val="dk1"/>
                </a:solidFill>
              </a:rPr>
              <a:t>artigo chamado “Web Semântica: um novo formato de conteúdo para a Web que tem significado para computadores vai iniciar uma revolução de novas possibilidades.”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 segundo eles um dos principais objetivos dela seria tornar a web mais acessível em nível de informações.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ideia seria facilitar a vida dos usuários, mudando </a:t>
            </a:r>
            <a:r>
              <a:rPr lang="en">
                <a:solidFill>
                  <a:schemeClr val="dk1"/>
                </a:solidFill>
              </a:rPr>
              <a:t>a forma como o conteúdo está organizado e apresentado</a:t>
            </a:r>
            <a:r>
              <a:rPr lang="en"/>
              <a:t>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13b39e831c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13b39e831c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13b39e831c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13b39e831c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13ca7b4c3e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13ca7b4c3e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13ca7b4c3e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13ca7b4c3e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13ca7b4c3e8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13ca7b4c3e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13ca7b4c3e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13ca7b4c3e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13ca7b4c3e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13ca7b4c3e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13ca7b4c3e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" name="Google Shape;898;g13ca7b4c3e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13ca7b4c3e8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Google Shape;907;g13ca7b4c3e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13ca7b4c3e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13ca7b4c3e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3b39e831c3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13b39e831c3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gente pode dizer que a Web semântica seria a evolução da web como temos hoje, entendida como um grande banco de dados, onde a gente passa a ter informações com conteúdo semântico não só para humanos, mas também para as máquinas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13ca7b4c3e8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2" name="Google Shape;922;g13ca7b4c3e8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13b39e831c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13b39e831c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13b39e831c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Google Shape;935;g13b39e831c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13ca7b4c3e8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13ca7b4c3e8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3b39e831c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3b39e831c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 web 1.0 é era uma web com pouquíssimas possibilidades de interação entre o visitante de uma página e o seu conteúdo, porque era um modelo de distribuição de informações mais “unidirecional”, semelhante a rádio e televisão. Nesses meios poucas entidades criam o conteúdo, e muitos outros consomem. E era uma época também em que os motores de busca ainda eram muito simples, então acabava que os usuários tinham acesso àquilo que o site favorito deles mostrava, basicamente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fdae7a939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fdae7a939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 web 1.0 é era uma web com pouquíssimas possibilidades de interação entre o visitante de uma página e o seu conteúdo, porque era um modelo de distribuição de informações mais “unidirecional”, semelhante a rádio e televisão. Nesses meios poucas entidades criam o conteúdo, e muitos outros consomem. E era uma época também em que os motores de busca ainda eram muito simples, então acabava que os usuários tinham acesso àquilo que o site favorito deles mostrava, basicamente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3b39e831c3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13b39e831c3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Já na Web 2.0, o público passa a ser o maior responsável pela criação de materiais online, se diz então que é uma rede de n pra n. Existe uma facilidade maior para criar blogs, canais no YouTube, e publicações nas redes sociais. E com isso, naturalmente ocorreu um aumento inédito no volume de informações. Outro ponto é que nela a gente passa a ter um poder de busca maior, mas ainda uma busca sintática né, por palavras-chave.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fdae7a939e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fdae7a939e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Já na Web 2.0, o público passa a ser o maior responsável pela criação de materiais online, se diz então que é uma rede de n pra n. Existe uma facilidade maior para criar blogs, canais no YouTube, e publicações nas redes sociais. E com isso, naturalmente ocorreu um aumento inédito no volume de informações. Outro ponto é que nela a gente passa a ter um poder de busca maior, mas ainda uma busca sintática né, por palavras-chave.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13b39e831c3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13b39e831c3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Por fim nós temos a Web 3.0, também conhecida como Web Semântica ou Web inteligente. Ela tem a capacidade de não apenas gerar e armazenar informações, mas também de interpretá-las. E essa informação fica organizada não só pro ser humano que entende os conteúdos facilmente, mas também pros computadores, pros mecanismos de busca. E essa forma de Web floresce em meio a um contexto de blockchain, criptomoedas, e outras tecnologias que levam a uma descentralização da web.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gente ainda pode encarar a Web Semântica como sendo um grande assistente pessoal, que auxilia o usuário em seus problemas. Isso vai ao encontro da forma como muitos usuários até já utilizam a web hoje, fazendo perguntas sobre certas situações e esperando uma solução pra elas. Sejam dúvidas do dia-a-dia, diagnóstico de doenças, sugestões de lugares para conhecer, etc.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Uma pergunta que fica é: será que já estamos vivenciando a Web 3.0? Ou já estamos numa transição pra ela? Enfim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Vale notar também que a Web Semântica não deve servir para necessariamente substituir a Web atual, mas sim ser uma extensão dela. As duas deverão na verdade coexistir.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fdae7a939e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fdae7a939e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Por fim nós temos a Web 3.0, também conhecida como Web Semântica ou Web inteligente. Ela tem a capacidade de não apenas gerar e armazenar informações, mas também de interpretá-las. E essa informação fica organizada não só pro ser humano que entende os conteúdos facilmente, mas também pros computadores, pros mecanismos de busca. E essa forma de Web floresce em meio a um contexto de blockchain, criptomoedas, e outras tecnologias que levam a uma descentralização da web.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gente ainda pode encarar a Web Semântica como sendo um grande assistente pessoal, que auxilia o usuário em seus problemas. Isso vai ao encontro da forma como muitos usuários até já utilizam a web hoje, fazendo perguntas sobre certas situações e esperando uma solução pra elas. Sejam dúvidas do dia-a-dia, diagnóstico de doenças, sugestões de lugares para conhecer, etc.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Uma pergunta que fica é: será que já estamos vivenciando a Web 3.0? Ou já estamos numa transição pra ela? Enfim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Vale notar também que a Web Semântica não deve servir para necessariamente substituir a Web atual, mas sim ser uma extensão dela. As duas deverão na verdade coexistir.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1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1"/>
          <p:cNvSpPr txBox="1"/>
          <p:nvPr>
            <p:ph hasCustomPrompt="1" type="title"/>
          </p:nvPr>
        </p:nvSpPr>
        <p:spPr>
          <a:xfrm>
            <a:off x="1084225" y="1311425"/>
            <a:ext cx="6379200" cy="10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8" name="Google Shape;168;p11"/>
          <p:cNvSpPr txBox="1"/>
          <p:nvPr>
            <p:ph idx="1" type="body"/>
          </p:nvPr>
        </p:nvSpPr>
        <p:spPr>
          <a:xfrm>
            <a:off x="1554225" y="2486925"/>
            <a:ext cx="6689100" cy="5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accent3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9" name="Google Shape;169;p1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0" name="Google Shape;170;p1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1" name="Google Shape;171;p1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2" name="Google Shape;172;p1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3" name="Google Shape;173;p1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4" name="Google Shape;174;p1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5" name="Google Shape;175;p1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7" name="Google Shape;177;p1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8" name="Google Shape;178;p1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3"/>
          <p:cNvSpPr txBox="1"/>
          <p:nvPr>
            <p:ph hasCustomPrompt="1"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/>
          <p:nvPr>
            <p:ph idx="1" type="subTitle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13"/>
          <p:cNvSpPr txBox="1"/>
          <p:nvPr>
            <p:ph idx="2" type="subTitle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13"/>
          <p:cNvSpPr txBox="1"/>
          <p:nvPr>
            <p:ph hasCustomPrompt="1" idx="3" type="title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/>
          <p:nvPr>
            <p:ph idx="4" type="subTitle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" name="Google Shape;192;p13"/>
          <p:cNvSpPr txBox="1"/>
          <p:nvPr>
            <p:ph idx="5" type="subTitle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3" name="Google Shape;193;p13"/>
          <p:cNvSpPr txBox="1"/>
          <p:nvPr>
            <p:ph hasCustomPrompt="1" idx="6" type="title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/>
          <p:nvPr>
            <p:ph idx="7" type="subTitle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" name="Google Shape;195;p13"/>
          <p:cNvSpPr txBox="1"/>
          <p:nvPr>
            <p:ph idx="8" type="subTitle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/>
          <p:nvPr>
            <p:ph idx="9"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4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4"/>
          <p:cNvSpPr txBox="1"/>
          <p:nvPr>
            <p:ph type="title"/>
          </p:nvPr>
        </p:nvSpPr>
        <p:spPr>
          <a:xfrm>
            <a:off x="1752950" y="3005100"/>
            <a:ext cx="6109200" cy="3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5" name="Google Shape;215;p14"/>
          <p:cNvSpPr txBox="1"/>
          <p:nvPr>
            <p:ph idx="1" type="subTitle"/>
          </p:nvPr>
        </p:nvSpPr>
        <p:spPr>
          <a:xfrm>
            <a:off x="1752950" y="1764900"/>
            <a:ext cx="6109200" cy="12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6" name="Google Shape;216;p1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7" name="Google Shape;217;p1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9" name="Google Shape;219;p1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0" name="Google Shape;220;p1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1" name="Google Shape;221;p1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2" name="Google Shape;222;p1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3" name="Google Shape;223;p1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4" name="Google Shape;224;p1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5" name="Google Shape;225;p1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6" name="Google Shape;226;p1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7" name="Google Shape;227;p1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8" name="Google Shape;228;p1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9" name="Google Shape;229;p1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5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5"/>
          <p:cNvSpPr txBox="1"/>
          <p:nvPr>
            <p:ph idx="1" type="subTitle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4" name="Google Shape;234;p15"/>
          <p:cNvSpPr txBox="1"/>
          <p:nvPr>
            <p:ph idx="2" type="subTitle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5" name="Google Shape;235;p15"/>
          <p:cNvSpPr txBox="1"/>
          <p:nvPr>
            <p:ph idx="3" type="subTitle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6" name="Google Shape;236;p15"/>
          <p:cNvSpPr txBox="1"/>
          <p:nvPr>
            <p:ph idx="4" type="subTitle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7" name="Google Shape;237;p15"/>
          <p:cNvSpPr txBox="1"/>
          <p:nvPr>
            <p:ph idx="5" type="subTitle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8" name="Google Shape;238;p15"/>
          <p:cNvSpPr txBox="1"/>
          <p:nvPr>
            <p:ph idx="6" type="subTitle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9" name="Google Shape;239;p1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0" name="Google Shape;240;p1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2" name="Google Shape;242;p1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4" name="Google Shape;244;p1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5" name="Google Shape;245;p1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6" name="Google Shape;246;p1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7" name="Google Shape;247;p1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8" name="Google Shape;248;p1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9" name="Google Shape;249;p1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0" name="Google Shape;250;p1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1" name="Google Shape;251;p1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3" name="Google Shape;253;p15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6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6"/>
          <p:cNvSpPr txBox="1"/>
          <p:nvPr>
            <p:ph idx="1" type="subTitle"/>
          </p:nvPr>
        </p:nvSpPr>
        <p:spPr>
          <a:xfrm>
            <a:off x="5596231" y="1767554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8" name="Google Shape;258;p16"/>
          <p:cNvSpPr txBox="1"/>
          <p:nvPr>
            <p:ph idx="2" type="subTitle"/>
          </p:nvPr>
        </p:nvSpPr>
        <p:spPr>
          <a:xfrm>
            <a:off x="2494725" y="1767558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9" name="Google Shape;259;p16"/>
          <p:cNvSpPr txBox="1"/>
          <p:nvPr>
            <p:ph idx="3" type="subTitle"/>
          </p:nvPr>
        </p:nvSpPr>
        <p:spPr>
          <a:xfrm>
            <a:off x="2494725" y="1389663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0" name="Google Shape;260;p16"/>
          <p:cNvSpPr txBox="1"/>
          <p:nvPr>
            <p:ph idx="4" type="subTitle"/>
          </p:nvPr>
        </p:nvSpPr>
        <p:spPr>
          <a:xfrm>
            <a:off x="5596225" y="1389663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1" name="Google Shape;261;p16"/>
          <p:cNvSpPr txBox="1"/>
          <p:nvPr>
            <p:ph idx="5" type="subTitle"/>
          </p:nvPr>
        </p:nvSpPr>
        <p:spPr>
          <a:xfrm>
            <a:off x="6030031" y="3371329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62" name="Google Shape;262;p16"/>
          <p:cNvSpPr txBox="1"/>
          <p:nvPr>
            <p:ph idx="6" type="subTitle"/>
          </p:nvPr>
        </p:nvSpPr>
        <p:spPr>
          <a:xfrm>
            <a:off x="2928525" y="3371333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63" name="Google Shape;263;p16"/>
          <p:cNvSpPr txBox="1"/>
          <p:nvPr>
            <p:ph idx="7" type="subTitle"/>
          </p:nvPr>
        </p:nvSpPr>
        <p:spPr>
          <a:xfrm>
            <a:off x="2928525" y="2993438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4" name="Google Shape;264;p16"/>
          <p:cNvSpPr txBox="1"/>
          <p:nvPr>
            <p:ph idx="8" type="subTitle"/>
          </p:nvPr>
        </p:nvSpPr>
        <p:spPr>
          <a:xfrm>
            <a:off x="6030025" y="2993438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5" name="Google Shape;265;p1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6" name="Google Shape;266;p1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7" name="Google Shape;267;p1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8" name="Google Shape;268;p1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9" name="Google Shape;269;p1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0" name="Google Shape;270;p1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1" name="Google Shape;271;p1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2" name="Google Shape;272;p1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3" name="Google Shape;273;p1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4" name="Google Shape;274;p1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5" name="Google Shape;275;p1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6" name="Google Shape;276;p1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7" name="Google Shape;277;p1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8" name="Google Shape;278;p1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9" name="Google Shape;279;p16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7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7"/>
          <p:cNvSpPr txBox="1"/>
          <p:nvPr>
            <p:ph idx="1" type="subTitle"/>
          </p:nvPr>
        </p:nvSpPr>
        <p:spPr>
          <a:xfrm>
            <a:off x="1679425" y="1587644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4" name="Google Shape;284;p17"/>
          <p:cNvSpPr txBox="1"/>
          <p:nvPr>
            <p:ph idx="2" type="subTitle"/>
          </p:nvPr>
        </p:nvSpPr>
        <p:spPr>
          <a:xfrm>
            <a:off x="1679425" y="1269900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5" name="Google Shape;285;p17"/>
          <p:cNvSpPr txBox="1"/>
          <p:nvPr>
            <p:ph idx="3" type="subTitle"/>
          </p:nvPr>
        </p:nvSpPr>
        <p:spPr>
          <a:xfrm>
            <a:off x="2536285" y="3541351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6" name="Google Shape;286;p17"/>
          <p:cNvSpPr txBox="1"/>
          <p:nvPr>
            <p:ph idx="4" type="subTitle"/>
          </p:nvPr>
        </p:nvSpPr>
        <p:spPr>
          <a:xfrm>
            <a:off x="2536286" y="3221450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7" name="Google Shape;287;p17"/>
          <p:cNvSpPr txBox="1"/>
          <p:nvPr>
            <p:ph idx="5" type="subTitle"/>
          </p:nvPr>
        </p:nvSpPr>
        <p:spPr>
          <a:xfrm>
            <a:off x="4994100" y="1577676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8" name="Google Shape;288;p17"/>
          <p:cNvSpPr txBox="1"/>
          <p:nvPr>
            <p:ph idx="6" type="subTitle"/>
          </p:nvPr>
        </p:nvSpPr>
        <p:spPr>
          <a:xfrm>
            <a:off x="4994100" y="1257775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9" name="Google Shape;289;p17"/>
          <p:cNvSpPr txBox="1"/>
          <p:nvPr>
            <p:ph idx="7" type="subTitle"/>
          </p:nvPr>
        </p:nvSpPr>
        <p:spPr>
          <a:xfrm>
            <a:off x="2099975" y="256449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0" name="Google Shape;290;p17"/>
          <p:cNvSpPr txBox="1"/>
          <p:nvPr>
            <p:ph idx="8" type="subTitle"/>
          </p:nvPr>
        </p:nvSpPr>
        <p:spPr>
          <a:xfrm>
            <a:off x="2099975" y="2244588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1" name="Google Shape;291;p17"/>
          <p:cNvSpPr txBox="1"/>
          <p:nvPr>
            <p:ph idx="9" type="subTitle"/>
          </p:nvPr>
        </p:nvSpPr>
        <p:spPr>
          <a:xfrm>
            <a:off x="5414650" y="256449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2" name="Google Shape;292;p17"/>
          <p:cNvSpPr txBox="1"/>
          <p:nvPr>
            <p:ph idx="13" type="subTitle"/>
          </p:nvPr>
        </p:nvSpPr>
        <p:spPr>
          <a:xfrm>
            <a:off x="5414650" y="2244588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3" name="Google Shape;293;p17"/>
          <p:cNvSpPr txBox="1"/>
          <p:nvPr>
            <p:ph idx="14" type="subTitle"/>
          </p:nvPr>
        </p:nvSpPr>
        <p:spPr>
          <a:xfrm>
            <a:off x="5846735" y="355131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4" name="Google Shape;294;p17"/>
          <p:cNvSpPr txBox="1"/>
          <p:nvPr>
            <p:ph idx="15" type="subTitle"/>
          </p:nvPr>
        </p:nvSpPr>
        <p:spPr>
          <a:xfrm>
            <a:off x="5846736" y="3233575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5" name="Google Shape;295;p1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6" name="Google Shape;296;p1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7" name="Google Shape;297;p1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8" name="Google Shape;298;p1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9" name="Google Shape;299;p1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0" name="Google Shape;300;p1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1" name="Google Shape;301;p1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2" name="Google Shape;302;p1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3" name="Google Shape;303;p1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4" name="Google Shape;304;p1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5" name="Google Shape;305;p1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6" name="Google Shape;306;p1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7" name="Google Shape;307;p1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8" name="Google Shape;308;p1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9" name="Google Shape;309;p17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7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8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8"/>
          <p:cNvSpPr txBox="1"/>
          <p:nvPr>
            <p:ph hasCustomPrompt="1" type="title"/>
          </p:nvPr>
        </p:nvSpPr>
        <p:spPr>
          <a:xfrm>
            <a:off x="1134200" y="686250"/>
            <a:ext cx="5341200" cy="6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4" name="Google Shape;314;p18"/>
          <p:cNvSpPr txBox="1"/>
          <p:nvPr>
            <p:ph idx="1" type="subTitle"/>
          </p:nvPr>
        </p:nvSpPr>
        <p:spPr>
          <a:xfrm>
            <a:off x="1664475" y="1323750"/>
            <a:ext cx="48108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5" name="Google Shape;315;p1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6" name="Google Shape;316;p1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7" name="Google Shape;317;p1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8" name="Google Shape;318;p1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9" name="Google Shape;319;p1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0" name="Google Shape;320;p1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1" name="Google Shape;321;p1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2" name="Google Shape;322;p1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3" name="Google Shape;323;p1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4" name="Google Shape;324;p1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5" name="Google Shape;325;p1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6" name="Google Shape;326;p1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7" name="Google Shape;327;p1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8" name="Google Shape;328;p1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9" name="Google Shape;329;p18"/>
          <p:cNvSpPr txBox="1"/>
          <p:nvPr>
            <p:ph hasCustomPrompt="1" idx="2" type="title"/>
          </p:nvPr>
        </p:nvSpPr>
        <p:spPr>
          <a:xfrm>
            <a:off x="2100875" y="2016175"/>
            <a:ext cx="51060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0" name="Google Shape;330;p18"/>
          <p:cNvSpPr txBox="1"/>
          <p:nvPr>
            <p:ph idx="3" type="subTitle"/>
          </p:nvPr>
        </p:nvSpPr>
        <p:spPr>
          <a:xfrm>
            <a:off x="2100875" y="2506366"/>
            <a:ext cx="51060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1" name="Google Shape;331;p18"/>
          <p:cNvSpPr txBox="1"/>
          <p:nvPr>
            <p:ph hasCustomPrompt="1" idx="4" type="title"/>
          </p:nvPr>
        </p:nvSpPr>
        <p:spPr>
          <a:xfrm>
            <a:off x="2100875" y="3013959"/>
            <a:ext cx="51060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2" name="Google Shape;332;p18"/>
          <p:cNvSpPr txBox="1"/>
          <p:nvPr>
            <p:ph idx="5" type="subTitle"/>
          </p:nvPr>
        </p:nvSpPr>
        <p:spPr>
          <a:xfrm>
            <a:off x="2100875" y="3504150"/>
            <a:ext cx="51060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8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9"/>
          <p:cNvSpPr txBox="1"/>
          <p:nvPr>
            <p:ph idx="1" type="body"/>
          </p:nvPr>
        </p:nvSpPr>
        <p:spPr>
          <a:xfrm>
            <a:off x="3306200" y="2227588"/>
            <a:ext cx="46944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337" name="Google Shape;337;p1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1" name="Google Shape;341;p1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4" name="Google Shape;344;p1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5" name="Google Shape;345;p1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6" name="Google Shape;346;p1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7" name="Google Shape;347;p1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8" name="Google Shape;348;p1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9" name="Google Shape;349;p1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0" name="Google Shape;350;p1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1" name="Google Shape;351;p19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2" name="Google Shape;352;p19"/>
          <p:cNvSpPr txBox="1"/>
          <p:nvPr>
            <p:ph hasCustomPrompt="1" idx="2" type="title"/>
          </p:nvPr>
        </p:nvSpPr>
        <p:spPr>
          <a:xfrm flipH="1">
            <a:off x="2091200" y="2372263"/>
            <a:ext cx="1215000" cy="4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3" name="Google Shape;353;p19"/>
          <p:cNvSpPr txBox="1"/>
          <p:nvPr>
            <p:ph idx="3" type="body"/>
          </p:nvPr>
        </p:nvSpPr>
        <p:spPr>
          <a:xfrm>
            <a:off x="3739600" y="3164425"/>
            <a:ext cx="46944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354" name="Google Shape;354;p19"/>
          <p:cNvSpPr txBox="1"/>
          <p:nvPr>
            <p:ph hasCustomPrompt="1" idx="4" type="title"/>
          </p:nvPr>
        </p:nvSpPr>
        <p:spPr>
          <a:xfrm flipH="1">
            <a:off x="2524600" y="3309175"/>
            <a:ext cx="1215000" cy="4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5" name="Google Shape;355;p19"/>
          <p:cNvSpPr txBox="1"/>
          <p:nvPr>
            <p:ph idx="5" type="subTitle"/>
          </p:nvPr>
        </p:nvSpPr>
        <p:spPr>
          <a:xfrm>
            <a:off x="1672200" y="1245150"/>
            <a:ext cx="59220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9_1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0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0"/>
          <p:cNvSpPr txBox="1"/>
          <p:nvPr>
            <p:ph idx="1" type="subTitle"/>
          </p:nvPr>
        </p:nvSpPr>
        <p:spPr>
          <a:xfrm>
            <a:off x="1667256" y="2355825"/>
            <a:ext cx="2891100" cy="156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0" name="Google Shape;360;p20"/>
          <p:cNvSpPr txBox="1"/>
          <p:nvPr>
            <p:ph type="title"/>
          </p:nvPr>
        </p:nvSpPr>
        <p:spPr>
          <a:xfrm>
            <a:off x="1121875" y="1183920"/>
            <a:ext cx="28911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1" name="Google Shape;361;p20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2" name="Google Shape;362;p20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3" name="Google Shape;363;p20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4" name="Google Shape;364;p20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5" name="Google Shape;365;p20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6" name="Google Shape;366;p20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7" name="Google Shape;367;p20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8" name="Google Shape;368;p20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9" name="Google Shape;369;p20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0" name="Google Shape;370;p20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1" name="Google Shape;371;p20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2" name="Google Shape;372;p20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3" name="Google Shape;373;p20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4" name="Google Shape;374;p20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 txBox="1"/>
          <p:nvPr>
            <p:ph hasCustomPrompt="1"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/>
          <p:nvPr>
            <p:ph idx="2" type="title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" name="Google Shape;33;p3"/>
          <p:cNvSpPr txBox="1"/>
          <p:nvPr>
            <p:ph idx="1" type="subTitle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9_1_1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1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9" name="Google Shape;379;p2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1" name="Google Shape;381;p2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2" name="Google Shape;382;p2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3" name="Google Shape;383;p2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4" name="Google Shape;384;p2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5" name="Google Shape;385;p2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6" name="Google Shape;386;p2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7" name="Google Shape;387;p2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8" name="Google Shape;388;p2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9" name="Google Shape;389;p2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0" name="Google Shape;390;p2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1" name="Google Shape;391;p2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2" name="Google Shape;392;p21"/>
          <p:cNvSpPr txBox="1"/>
          <p:nvPr>
            <p:ph idx="1" type="body"/>
          </p:nvPr>
        </p:nvSpPr>
        <p:spPr>
          <a:xfrm>
            <a:off x="2090500" y="1956600"/>
            <a:ext cx="5111400" cy="21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∗"/>
              <a:defRPr sz="2000">
                <a:solidFill>
                  <a:schemeClr val="accent3"/>
                </a:solidFill>
              </a:defRPr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200">
                <a:solidFill>
                  <a:schemeClr val="accent3"/>
                </a:solidFill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93" name="Google Shape;393;p21"/>
          <p:cNvSpPr txBox="1"/>
          <p:nvPr>
            <p:ph idx="2" type="subTitle"/>
          </p:nvPr>
        </p:nvSpPr>
        <p:spPr>
          <a:xfrm>
            <a:off x="1676975" y="1309850"/>
            <a:ext cx="54507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94" name="Google Shape;394;p21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2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2"/>
          <p:cNvSpPr txBox="1"/>
          <p:nvPr>
            <p:ph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99" name="Google Shape;399;p22"/>
          <p:cNvSpPr txBox="1"/>
          <p:nvPr>
            <p:ph idx="1" type="subTitle"/>
          </p:nvPr>
        </p:nvSpPr>
        <p:spPr>
          <a:xfrm>
            <a:off x="2064825" y="1695725"/>
            <a:ext cx="3720600" cy="7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0" name="Google Shape;400;p22"/>
          <p:cNvSpPr txBox="1"/>
          <p:nvPr>
            <p:ph idx="2" type="subTitle"/>
          </p:nvPr>
        </p:nvSpPr>
        <p:spPr>
          <a:xfrm>
            <a:off x="1570575" y="1261025"/>
            <a:ext cx="4572000" cy="4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1" name="Google Shape;401;p2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2" name="Google Shape;402;p2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3" name="Google Shape;403;p2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4" name="Google Shape;404;p2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5" name="Google Shape;405;p2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6" name="Google Shape;406;p2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8" name="Google Shape;408;p2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9" name="Google Shape;409;p2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0" name="Google Shape;410;p2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1" name="Google Shape;411;p2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2" name="Google Shape;412;p2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3" name="Google Shape;413;p2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4" name="Google Shape;414;p2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5" name="Google Shape;415;p22"/>
          <p:cNvSpPr txBox="1"/>
          <p:nvPr/>
        </p:nvSpPr>
        <p:spPr>
          <a:xfrm>
            <a:off x="2912425" y="3087263"/>
            <a:ext cx="44181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including icons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 u="sng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9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1">
  <p:cSld name="CUSTOM_9_2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4"/>
          <p:cNvSpPr txBox="1"/>
          <p:nvPr>
            <p:ph idx="1" type="body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"/>
          <p:cNvSpPr txBox="1"/>
          <p:nvPr>
            <p:ph idx="1" type="subTitle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1" name="Google Shape;71;p5"/>
          <p:cNvSpPr txBox="1"/>
          <p:nvPr>
            <p:ph idx="2" type="subTitle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2" name="Google Shape;72;p5"/>
          <p:cNvSpPr txBox="1"/>
          <p:nvPr>
            <p:ph idx="3" type="subTitle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" name="Google Shape;73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/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 txBox="1"/>
          <p:nvPr>
            <p:ph idx="1" type="subTitle"/>
          </p:nvPr>
        </p:nvSpPr>
        <p:spPr>
          <a:xfrm>
            <a:off x="1674500" y="2736550"/>
            <a:ext cx="3627600" cy="10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Google Shape;110;p7"/>
          <p:cNvSpPr txBox="1"/>
          <p:nvPr>
            <p:ph type="title"/>
          </p:nvPr>
        </p:nvSpPr>
        <p:spPr>
          <a:xfrm>
            <a:off x="1154275" y="1137700"/>
            <a:ext cx="3969900" cy="14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2" name="Google Shape;112;p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3" name="Google Shape;113;p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4" name="Google Shape;114;p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5" name="Google Shape;115;p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6" name="Google Shape;116;p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7" name="Google Shape;117;p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8" name="Google Shape;118;p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9" name="Google Shape;119;p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"/>
          <p:cNvSpPr txBox="1"/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9" name="Google Shape;129;p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1" name="Google Shape;131;p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3" name="Google Shape;133;p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4" name="Google Shape;134;p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5" name="Google Shape;135;p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"/>
          <p:cNvSpPr txBox="1"/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7" name="Google Shape;147;p9"/>
          <p:cNvSpPr txBox="1"/>
          <p:nvPr>
            <p:ph idx="1" type="subTitle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8" name="Google Shape;148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/>
          <p:nvPr>
            <p:ph type="title"/>
          </p:nvPr>
        </p:nvSpPr>
        <p:spPr>
          <a:xfrm>
            <a:off x="710125" y="542575"/>
            <a:ext cx="3861900" cy="14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schema.org/Movie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5"/>
          <p:cNvSpPr txBox="1"/>
          <p:nvPr>
            <p:ph type="ctrTitle"/>
          </p:nvPr>
        </p:nvSpPr>
        <p:spPr>
          <a:xfrm>
            <a:off x="1350175" y="1279825"/>
            <a:ext cx="6951300" cy="258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&lt;h1&gt;</a:t>
            </a:r>
            <a:endParaRPr sz="6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2"/>
                </a:solidFill>
              </a:rPr>
              <a:t>Web Semântica</a:t>
            </a:r>
            <a:endParaRPr sz="60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&lt;/h1&gt;</a:t>
            </a:r>
            <a:r>
              <a:rPr lang="en" sz="6000">
                <a:solidFill>
                  <a:schemeClr val="accent2"/>
                </a:solidFill>
              </a:rPr>
              <a:t> </a:t>
            </a:r>
            <a:endParaRPr sz="6000">
              <a:solidFill>
                <a:schemeClr val="accent3"/>
              </a:solidFill>
            </a:endParaRPr>
          </a:p>
        </p:txBody>
      </p:sp>
      <p:sp>
        <p:nvSpPr>
          <p:cNvPr id="455" name="Google Shape;455;p25"/>
          <p:cNvSpPr txBox="1"/>
          <p:nvPr>
            <p:ph idx="1" type="subTitle"/>
          </p:nvPr>
        </p:nvSpPr>
        <p:spPr>
          <a:xfrm>
            <a:off x="710125" y="4694725"/>
            <a:ext cx="75915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Felipe de Campos Santos (17200441) e Lucas Barzan Demétrio (19102347)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56" name="Google Shape;456;p25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whatIs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57" name="Google Shape;457;p25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content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 sz="1400"/>
              <a:t>html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34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700" name="Google Shape;70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950" y="147950"/>
            <a:ext cx="8478100" cy="484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5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06" name="Google Shape;706;p35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problem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>
                <a:solidFill>
                  <a:schemeClr val="accent3"/>
                </a:solidFill>
              </a:rPr>
              <a:t>txt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07" name="Google Shape;707;p35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solution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>
                <a:solidFill>
                  <a:schemeClr val="accent3"/>
                </a:solidFill>
              </a:rPr>
              <a:t>txt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08" name="Google Shape;708;p35"/>
          <p:cNvSpPr txBox="1"/>
          <p:nvPr>
            <p:ph idx="4294967295" type="body"/>
          </p:nvPr>
        </p:nvSpPr>
        <p:spPr>
          <a:xfrm>
            <a:off x="1474825" y="1362575"/>
            <a:ext cx="6969600" cy="28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-"/>
            </a:pPr>
            <a:r>
              <a:rPr lang="en" sz="1600">
                <a:solidFill>
                  <a:schemeClr val="accent3"/>
                </a:solidFill>
              </a:rPr>
              <a:t>As máquinas entendem páginas e dados de site como grupos de caracteres, não como informação</a:t>
            </a:r>
            <a:endParaRPr sz="1600">
              <a:solidFill>
                <a:schemeClr val="accent3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-"/>
            </a:pPr>
            <a:r>
              <a:rPr lang="en" sz="1600">
                <a:solidFill>
                  <a:schemeClr val="accent3"/>
                </a:solidFill>
              </a:rPr>
              <a:t>Motores de busca ainda se baseiam em </a:t>
            </a:r>
            <a:r>
              <a:rPr lang="en" sz="1600">
                <a:solidFill>
                  <a:schemeClr val="accent3"/>
                </a:solidFill>
                <a:highlight>
                  <a:schemeClr val="lt1"/>
                </a:highlight>
              </a:rPr>
              <a:t>palavras-chave</a:t>
            </a:r>
            <a:r>
              <a:rPr lang="en" sz="1600">
                <a:solidFill>
                  <a:schemeClr val="accent3"/>
                </a:solidFill>
              </a:rPr>
              <a:t>, nem sempre trazendo o que é procurado</a:t>
            </a:r>
            <a:endParaRPr sz="1600">
              <a:solidFill>
                <a:schemeClr val="accent3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-"/>
            </a:pPr>
            <a:r>
              <a:rPr lang="en" sz="1600">
                <a:solidFill>
                  <a:schemeClr val="accent3"/>
                </a:solidFill>
              </a:rPr>
              <a:t>O próprio ato de </a:t>
            </a:r>
            <a:r>
              <a:rPr i="1" lang="en" sz="1600">
                <a:solidFill>
                  <a:schemeClr val="accent3"/>
                </a:solidFill>
              </a:rPr>
              <a:t>pesquisar </a:t>
            </a:r>
            <a:r>
              <a:rPr lang="en" sz="1600">
                <a:solidFill>
                  <a:schemeClr val="accent3"/>
                </a:solidFill>
              </a:rPr>
              <a:t>deve ser feito de maneira correta</a:t>
            </a:r>
            <a:endParaRPr sz="1600">
              <a:solidFill>
                <a:schemeClr val="accent3"/>
              </a:solidFill>
            </a:endParaRPr>
          </a:p>
        </p:txBody>
      </p:sp>
      <p:sp>
        <p:nvSpPr>
          <p:cNvPr id="709" name="Google Shape;709;p35"/>
          <p:cNvSpPr txBox="1"/>
          <p:nvPr>
            <p:ph type="title"/>
          </p:nvPr>
        </p:nvSpPr>
        <p:spPr>
          <a:xfrm>
            <a:off x="1035025" y="528800"/>
            <a:ext cx="5581800" cy="97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O problema</a:t>
            </a:r>
            <a:endParaRPr sz="23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36"/>
          <p:cNvSpPr txBox="1"/>
          <p:nvPr>
            <p:ph type="title"/>
          </p:nvPr>
        </p:nvSpPr>
        <p:spPr>
          <a:xfrm>
            <a:off x="1035025" y="528800"/>
            <a:ext cx="5581800" cy="97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O problema</a:t>
            </a:r>
            <a:endParaRPr sz="2300">
              <a:solidFill>
                <a:schemeClr val="accent2"/>
              </a:solidFill>
            </a:endParaRPr>
          </a:p>
        </p:txBody>
      </p:sp>
      <p:sp>
        <p:nvSpPr>
          <p:cNvPr id="715" name="Google Shape;715;p36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16" name="Google Shape;716;p36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problem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>
                <a:solidFill>
                  <a:schemeClr val="accent3"/>
                </a:solidFill>
              </a:rPr>
              <a:t>txt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17" name="Google Shape;717;p36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solution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>
                <a:solidFill>
                  <a:schemeClr val="accent3"/>
                </a:solidFill>
              </a:rPr>
              <a:t>txt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718" name="Google Shape;71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1900" y="1354376"/>
            <a:ext cx="6057500" cy="3129375"/>
          </a:xfrm>
          <a:prstGeom prst="rect">
            <a:avLst/>
          </a:prstGeom>
          <a:noFill/>
          <a:ln>
            <a:noFill/>
          </a:ln>
        </p:spPr>
      </p:pic>
      <p:sp>
        <p:nvSpPr>
          <p:cNvPr id="719" name="Google Shape;719;p36"/>
          <p:cNvSpPr txBox="1"/>
          <p:nvPr/>
        </p:nvSpPr>
        <p:spPr>
          <a:xfrm>
            <a:off x="5117692" y="1015677"/>
            <a:ext cx="2291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2C2C2"/>
                </a:solidFill>
                <a:latin typeface="Fira Code"/>
                <a:ea typeface="Fira Code"/>
                <a:cs typeface="Fira Code"/>
                <a:sym typeface="Fira Code"/>
              </a:rPr>
              <a:t>Pesquisa feita dia 01/07/22</a:t>
            </a:r>
            <a:endParaRPr sz="1000">
              <a:solidFill>
                <a:srgbClr val="C2C2C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720" name="Google Shape;720;p36"/>
          <p:cNvCxnSpPr/>
          <p:nvPr/>
        </p:nvCxnSpPr>
        <p:spPr>
          <a:xfrm>
            <a:off x="4657725" y="3076575"/>
            <a:ext cx="3762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1" name="Google Shape;721;p36"/>
          <p:cNvCxnSpPr/>
          <p:nvPr/>
        </p:nvCxnSpPr>
        <p:spPr>
          <a:xfrm>
            <a:off x="4367225" y="3214700"/>
            <a:ext cx="3285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2" name="Google Shape;722;p36"/>
          <p:cNvCxnSpPr/>
          <p:nvPr/>
        </p:nvCxnSpPr>
        <p:spPr>
          <a:xfrm>
            <a:off x="5205425" y="3209925"/>
            <a:ext cx="247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3" name="Google Shape;723;p36"/>
          <p:cNvCxnSpPr/>
          <p:nvPr/>
        </p:nvCxnSpPr>
        <p:spPr>
          <a:xfrm>
            <a:off x="4829175" y="4081475"/>
            <a:ext cx="3240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4" name="Google Shape;724;p36"/>
          <p:cNvCxnSpPr/>
          <p:nvPr/>
        </p:nvCxnSpPr>
        <p:spPr>
          <a:xfrm>
            <a:off x="4500575" y="4229100"/>
            <a:ext cx="2904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37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30" name="Google Shape;730;p37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problem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>
                <a:solidFill>
                  <a:schemeClr val="accent3"/>
                </a:solidFill>
              </a:rPr>
              <a:t>txt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31" name="Google Shape;731;p37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solution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>
                <a:solidFill>
                  <a:schemeClr val="accent3"/>
                </a:solidFill>
              </a:rPr>
              <a:t>txt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32" name="Google Shape;732;p37"/>
          <p:cNvSpPr txBox="1"/>
          <p:nvPr>
            <p:ph idx="4294967295" type="body"/>
          </p:nvPr>
        </p:nvSpPr>
        <p:spPr>
          <a:xfrm>
            <a:off x="1506525" y="1630975"/>
            <a:ext cx="6969600" cy="188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</a:rPr>
              <a:t>Os resultados se baseiam em citações de </a:t>
            </a:r>
            <a:r>
              <a:rPr i="1" lang="en" sz="1600">
                <a:solidFill>
                  <a:schemeClr val="accent3"/>
                </a:solidFill>
              </a:rPr>
              <a:t>n </a:t>
            </a:r>
            <a:r>
              <a:rPr lang="en" sz="1600">
                <a:solidFill>
                  <a:schemeClr val="accent3"/>
                </a:solidFill>
              </a:rPr>
              <a:t>palavras citadas na query de busca, ou seja, na 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</a:rPr>
              <a:t>sintaxe</a:t>
            </a:r>
            <a:r>
              <a:rPr lang="en" sz="1600">
                <a:solidFill>
                  <a:schemeClr val="accent3"/>
                </a:solidFill>
              </a:rPr>
              <a:t> da query, e não no contexto </a:t>
            </a:r>
            <a:r>
              <a:rPr lang="en" sz="1600">
                <a:solidFill>
                  <a:schemeClr val="accent5"/>
                </a:solidFill>
                <a:highlight>
                  <a:schemeClr val="accent2"/>
                </a:highlight>
              </a:rPr>
              <a:t>semântico</a:t>
            </a:r>
            <a:r>
              <a:rPr lang="en" sz="1600">
                <a:solidFill>
                  <a:schemeClr val="accent3"/>
                </a:solidFill>
              </a:rPr>
              <a:t> da minha necessidade.</a:t>
            </a:r>
            <a:endParaRPr sz="16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8"/>
          <p:cNvSpPr/>
          <p:nvPr/>
        </p:nvSpPr>
        <p:spPr>
          <a:xfrm>
            <a:off x="675950" y="728750"/>
            <a:ext cx="432900" cy="3781200"/>
          </a:xfrm>
          <a:prstGeom prst="rect">
            <a:avLst/>
          </a:prstGeom>
          <a:solidFill>
            <a:srgbClr val="2E32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38"/>
          <p:cNvSpPr txBox="1"/>
          <p:nvPr>
            <p:ph type="title"/>
          </p:nvPr>
        </p:nvSpPr>
        <p:spPr>
          <a:xfrm>
            <a:off x="145575" y="156100"/>
            <a:ext cx="5581800" cy="97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Exemplo prático</a:t>
            </a:r>
            <a:endParaRPr sz="2300">
              <a:solidFill>
                <a:schemeClr val="accent2"/>
              </a:solidFill>
            </a:endParaRPr>
          </a:p>
        </p:txBody>
      </p:sp>
      <p:sp>
        <p:nvSpPr>
          <p:cNvPr id="739" name="Google Shape;739;p38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40" name="Google Shape;740;p38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problem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>
                <a:solidFill>
                  <a:schemeClr val="accent3"/>
                </a:solidFill>
              </a:rPr>
              <a:t>txt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41" name="Google Shape;741;p38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solution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>
                <a:solidFill>
                  <a:schemeClr val="accent3"/>
                </a:solidFill>
              </a:rPr>
              <a:t>txt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42" name="Google Shape;742;p38"/>
          <p:cNvSpPr txBox="1"/>
          <p:nvPr/>
        </p:nvSpPr>
        <p:spPr>
          <a:xfrm>
            <a:off x="3060600" y="4704025"/>
            <a:ext cx="608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https://infomedia.com/blog/siri-and-the-semantic-web/</a:t>
            </a:r>
            <a:endParaRPr sz="1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3" name="Google Shape;743;p38"/>
          <p:cNvSpPr txBox="1"/>
          <p:nvPr/>
        </p:nvSpPr>
        <p:spPr>
          <a:xfrm>
            <a:off x="219500" y="958050"/>
            <a:ext cx="60834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Neste artigo online, publicado em Setembro de 2012, o autor Andrew S. cita que, ao perguntar para a Siri (assistente pessoal da Apple) que horas a Home Depot fecha, ela não soube ajudar, avisando que “não consegue procurar por horários de abertura e fechamento”.</a:t>
            </a:r>
            <a:b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</a:b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Isso acontecia pois ela, até então, não entendia o contexto semântico das páginas e não sabia procurar ativamente pela informação pedida.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744" name="Google Shape;74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3750" y="928650"/>
            <a:ext cx="2460101" cy="3690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39"/>
          <p:cNvSpPr/>
          <p:nvPr/>
        </p:nvSpPr>
        <p:spPr>
          <a:xfrm>
            <a:off x="675950" y="728750"/>
            <a:ext cx="432900" cy="3781200"/>
          </a:xfrm>
          <a:prstGeom prst="rect">
            <a:avLst/>
          </a:prstGeom>
          <a:solidFill>
            <a:srgbClr val="2E32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39"/>
          <p:cNvSpPr txBox="1"/>
          <p:nvPr>
            <p:ph type="title"/>
          </p:nvPr>
        </p:nvSpPr>
        <p:spPr>
          <a:xfrm>
            <a:off x="145575" y="156100"/>
            <a:ext cx="5581800" cy="97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Exemplo prático</a:t>
            </a:r>
            <a:endParaRPr sz="2300">
              <a:solidFill>
                <a:schemeClr val="accent2"/>
              </a:solidFill>
            </a:endParaRPr>
          </a:p>
        </p:txBody>
      </p:sp>
      <p:sp>
        <p:nvSpPr>
          <p:cNvPr id="751" name="Google Shape;751;p39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52" name="Google Shape;752;p39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problem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>
                <a:solidFill>
                  <a:schemeClr val="accent3"/>
                </a:solidFill>
              </a:rPr>
              <a:t>txt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53" name="Google Shape;753;p39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solution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>
                <a:solidFill>
                  <a:schemeClr val="accent3"/>
                </a:solidFill>
              </a:rPr>
              <a:t>txt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54" name="Google Shape;754;p39"/>
          <p:cNvSpPr txBox="1"/>
          <p:nvPr/>
        </p:nvSpPr>
        <p:spPr>
          <a:xfrm>
            <a:off x="3060600" y="4704025"/>
            <a:ext cx="608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https://infomedia.com/blog/siri-and-the-semantic-web/</a:t>
            </a:r>
            <a:endParaRPr sz="1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5" name="Google Shape;755;p39"/>
          <p:cNvSpPr txBox="1"/>
          <p:nvPr/>
        </p:nvSpPr>
        <p:spPr>
          <a:xfrm>
            <a:off x="219500" y="958050"/>
            <a:ext cx="60834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Hoje, ao perguntar para a assistente da Google que horas a Home Depot fecha, ela me responde: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“On the website homes and gardens dot com the say in most locations Home Depot closes at 10pm monday through saturday, and 6pm on sunday. Do you want a little more context?”. </a:t>
            </a:r>
            <a:r>
              <a:rPr lang="en" sz="7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[teste feito dia 01/07/2022]</a:t>
            </a:r>
            <a:endParaRPr sz="7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Ao perguntar pra Siri, a resposta foi a seguinte: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E</a:t>
            </a: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ntendem melhor o </a:t>
            </a:r>
            <a:r>
              <a:rPr b="1" lang="en">
                <a:solidFill>
                  <a:schemeClr val="accent5"/>
                </a:solidFill>
                <a:highlight>
                  <a:schemeClr val="lt1"/>
                </a:highlight>
                <a:latin typeface="Fira Code"/>
                <a:ea typeface="Fira Code"/>
                <a:cs typeface="Fira Code"/>
                <a:sym typeface="Fira Code"/>
              </a:rPr>
              <a:t>contexto semântico</a:t>
            </a: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da necessidade.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756" name="Google Shape;75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3750" y="928650"/>
            <a:ext cx="2460101" cy="3690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7" name="Google Shape;757;p39"/>
          <p:cNvPicPr preferRelativeResize="0"/>
          <p:nvPr/>
        </p:nvPicPr>
        <p:blipFill rotWithShape="1">
          <a:blip r:embed="rId4">
            <a:alphaModFix/>
          </a:blip>
          <a:srcRect b="0" l="0" r="0" t="13904"/>
          <a:stretch/>
        </p:blipFill>
        <p:spPr>
          <a:xfrm>
            <a:off x="1706425" y="2835750"/>
            <a:ext cx="2460099" cy="1344389"/>
          </a:xfrm>
          <a:prstGeom prst="rect">
            <a:avLst/>
          </a:prstGeom>
          <a:noFill/>
          <a:ln>
            <a:noFill/>
          </a:ln>
        </p:spPr>
      </p:pic>
      <p:sp>
        <p:nvSpPr>
          <p:cNvPr id="758" name="Google Shape;758;p39"/>
          <p:cNvSpPr txBox="1"/>
          <p:nvPr/>
        </p:nvSpPr>
        <p:spPr>
          <a:xfrm>
            <a:off x="4166525" y="2913900"/>
            <a:ext cx="99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[teste feito dia 01/07/2022]</a:t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40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64" name="Google Shape;764;p40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solution.txt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65" name="Google Shape;765;p40"/>
          <p:cNvSpPr txBox="1"/>
          <p:nvPr>
            <p:ph idx="4294967295" type="ctrTitle"/>
          </p:nvPr>
        </p:nvSpPr>
        <p:spPr>
          <a:xfrm>
            <a:off x="1350175" y="1279825"/>
            <a:ext cx="6951300" cy="25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&lt;h1&gt;</a:t>
            </a:r>
            <a:endParaRPr sz="6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2"/>
                </a:solidFill>
              </a:rPr>
              <a:t>Soluções</a:t>
            </a:r>
            <a:endParaRPr sz="60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&lt;/h1&gt;</a:t>
            </a:r>
            <a:r>
              <a:rPr lang="en" sz="6000">
                <a:solidFill>
                  <a:schemeClr val="accent2"/>
                </a:solidFill>
              </a:rPr>
              <a:t> </a:t>
            </a:r>
            <a:endParaRPr sz="6000">
              <a:solidFill>
                <a:schemeClr val="accent3"/>
              </a:solidFill>
            </a:endParaRPr>
          </a:p>
        </p:txBody>
      </p:sp>
      <p:sp>
        <p:nvSpPr>
          <p:cNvPr id="766" name="Google Shape;766;p40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readme.md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41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Tornar a Web atual</a:t>
            </a:r>
            <a:r>
              <a:rPr lang="en"/>
              <a:t> </a:t>
            </a:r>
            <a:r>
              <a:rPr lang="en">
                <a:solidFill>
                  <a:schemeClr val="accent2"/>
                </a:solidFill>
              </a:rPr>
              <a:t>semântica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772" name="Google Shape;772;p41"/>
          <p:cNvSpPr txBox="1"/>
          <p:nvPr>
            <p:ph idx="1" type="body"/>
          </p:nvPr>
        </p:nvSpPr>
        <p:spPr>
          <a:xfrm>
            <a:off x="1464250" y="1193450"/>
            <a:ext cx="6969600" cy="328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Hoje existem duas abordagens para chegarmos em uma web com um contexto semântico (de tudo que existe):</a:t>
            </a:r>
            <a:endParaRPr sz="14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AutoNum type="arabicPeriod"/>
            </a:pPr>
            <a:r>
              <a:rPr b="1" lang="en" sz="1400">
                <a:solidFill>
                  <a:schemeClr val="accent3"/>
                </a:solidFill>
              </a:rPr>
              <a:t>Bottom Up</a:t>
            </a:r>
            <a:r>
              <a:rPr lang="en" sz="1400">
                <a:solidFill>
                  <a:schemeClr val="accent3"/>
                </a:solidFill>
              </a:rPr>
              <a:t>: São inseridas tags nos textos e dados existentes nas páginas web</a:t>
            </a:r>
            <a:endParaRPr sz="1400">
              <a:solidFill>
                <a:schemeClr val="accent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AutoNum type="arabicPeriod"/>
            </a:pPr>
            <a:r>
              <a:rPr b="1" lang="en" sz="1400">
                <a:solidFill>
                  <a:schemeClr val="accent3"/>
                </a:solidFill>
              </a:rPr>
              <a:t>Top Down</a:t>
            </a:r>
            <a:r>
              <a:rPr lang="en" sz="1400">
                <a:solidFill>
                  <a:schemeClr val="accent3"/>
                </a:solidFill>
              </a:rPr>
              <a:t>: É realizado o processamento de todos os dados existentes e criadas conexões e significados entre eles</a:t>
            </a:r>
            <a:endParaRPr sz="14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Ambas as abordagens exigiriam um esforço descomunal de adaptação, leitura e/ou processamento de “toda a internet” existente até hoje. 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73" name="Google Shape;773;p41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74" name="Google Shape;774;p41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solution.txt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75" name="Google Shape;775;p41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readme.md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42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Tornar a Web atual </a:t>
            </a:r>
            <a:r>
              <a:rPr lang="en">
                <a:solidFill>
                  <a:schemeClr val="accent2"/>
                </a:solidFill>
              </a:rPr>
              <a:t>semântica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781" name="Google Shape;781;p42"/>
          <p:cNvSpPr txBox="1"/>
          <p:nvPr>
            <p:ph idx="1" type="body"/>
          </p:nvPr>
        </p:nvSpPr>
        <p:spPr>
          <a:xfrm>
            <a:off x="1464250" y="1123900"/>
            <a:ext cx="7290600" cy="335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-"/>
            </a:pPr>
            <a:r>
              <a:rPr b="1" lang="en" sz="1400">
                <a:solidFill>
                  <a:schemeClr val="accent3"/>
                </a:solidFill>
              </a:rPr>
              <a:t>“</a:t>
            </a:r>
            <a:r>
              <a:rPr b="1" lang="en" sz="1400" u="sng">
                <a:solidFill>
                  <a:schemeClr val="accent3"/>
                </a:solidFill>
              </a:rPr>
              <a:t>O</a:t>
            </a:r>
            <a:r>
              <a:rPr b="1" lang="en" sz="1400">
                <a:solidFill>
                  <a:schemeClr val="accent3"/>
                </a:solidFill>
              </a:rPr>
              <a:t>ntologia” n</a:t>
            </a:r>
            <a:r>
              <a:rPr b="1" lang="en" sz="1400">
                <a:solidFill>
                  <a:schemeClr val="accent3"/>
                </a:solidFill>
              </a:rPr>
              <a:t>a Filosofia:</a:t>
            </a:r>
            <a:r>
              <a:rPr lang="en" sz="1400">
                <a:solidFill>
                  <a:schemeClr val="accent3"/>
                </a:solidFill>
              </a:rPr>
              <a:t> a ciência do que as coisas são. Surgiu quando Aristóteles tentou estabelecer um sistema de classificação para as coisas do mundo</a:t>
            </a:r>
            <a:endParaRPr sz="1400">
              <a:solidFill>
                <a:schemeClr val="accent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-"/>
            </a:pPr>
            <a:r>
              <a:rPr lang="en">
                <a:solidFill>
                  <a:schemeClr val="accent3"/>
                </a:solidFill>
              </a:rPr>
              <a:t>O que caracteriza o que uma coisa é o que ela é?</a:t>
            </a:r>
            <a:endParaRPr>
              <a:solidFill>
                <a:schemeClr val="accent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-"/>
            </a:pPr>
            <a:r>
              <a:rPr lang="en">
                <a:solidFill>
                  <a:schemeClr val="accent3"/>
                </a:solidFill>
              </a:rPr>
              <a:t>Não é uma tarefa trivial.</a:t>
            </a:r>
            <a:endParaRPr sz="1400">
              <a:solidFill>
                <a:schemeClr val="accent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-"/>
            </a:pPr>
            <a:r>
              <a:rPr b="1" lang="en" sz="1400">
                <a:solidFill>
                  <a:schemeClr val="accent3"/>
                </a:solidFill>
              </a:rPr>
              <a:t>“</a:t>
            </a:r>
            <a:r>
              <a:rPr b="1" lang="en" sz="1400" u="sng">
                <a:solidFill>
                  <a:schemeClr val="accent3"/>
                </a:solidFill>
              </a:rPr>
              <a:t>o</a:t>
            </a:r>
            <a:r>
              <a:rPr b="1" lang="en" sz="1400">
                <a:solidFill>
                  <a:schemeClr val="accent3"/>
                </a:solidFill>
              </a:rPr>
              <a:t>ntologia” na Computação:</a:t>
            </a:r>
            <a:endParaRPr sz="1400">
              <a:solidFill>
                <a:schemeClr val="accent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-"/>
            </a:pPr>
            <a:r>
              <a:rPr lang="en">
                <a:solidFill>
                  <a:schemeClr val="accent3"/>
                </a:solidFill>
              </a:rPr>
              <a:t>U</a:t>
            </a:r>
            <a:r>
              <a:rPr lang="en" sz="1400">
                <a:solidFill>
                  <a:schemeClr val="accent3"/>
                </a:solidFill>
              </a:rPr>
              <a:t>m objeto de informação</a:t>
            </a:r>
            <a:endParaRPr>
              <a:solidFill>
                <a:schemeClr val="accent3"/>
              </a:solidFill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-"/>
            </a:pPr>
            <a:r>
              <a:rPr lang="en">
                <a:solidFill>
                  <a:schemeClr val="accent3"/>
                </a:solidFill>
              </a:rPr>
              <a:t>Especificação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formal</a:t>
            </a:r>
            <a:r>
              <a:rPr lang="en">
                <a:solidFill>
                  <a:schemeClr val="accent3"/>
                </a:solidFill>
              </a:rPr>
              <a:t> de uma </a:t>
            </a:r>
            <a:r>
              <a:rPr lang="en">
                <a:solidFill>
                  <a:schemeClr val="accent5"/>
                </a:solidFill>
                <a:highlight>
                  <a:schemeClr val="accent2"/>
                </a:highlight>
              </a:rPr>
              <a:t>conceitualização</a:t>
            </a:r>
            <a:r>
              <a:rPr lang="en">
                <a:solidFill>
                  <a:schemeClr val="accent3"/>
                </a:solidFill>
              </a:rPr>
              <a:t> </a:t>
            </a:r>
            <a:r>
              <a:rPr lang="en">
                <a:solidFill>
                  <a:schemeClr val="accent5"/>
                </a:solidFill>
                <a:highlight>
                  <a:schemeClr val="dk2"/>
                </a:highlight>
              </a:rPr>
              <a:t>compartilhada</a:t>
            </a:r>
            <a:endParaRPr u="sng">
              <a:solidFill>
                <a:schemeClr val="accent3"/>
              </a:solidFill>
              <a:highlight>
                <a:schemeClr val="dk2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Formal</a:t>
            </a:r>
            <a:r>
              <a:rPr lang="en">
                <a:solidFill>
                  <a:schemeClr val="accent3"/>
                </a:solidFill>
              </a:rPr>
              <a:t>: </a:t>
            </a:r>
            <a:r>
              <a:rPr lang="en">
                <a:solidFill>
                  <a:schemeClr val="accent3"/>
                </a:solidFill>
              </a:rPr>
              <a:t>para que a máquina entenda</a:t>
            </a:r>
            <a:endParaRPr>
              <a:solidFill>
                <a:schemeClr val="accent3"/>
              </a:solidFill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-"/>
            </a:pPr>
            <a:r>
              <a:rPr lang="en">
                <a:solidFill>
                  <a:schemeClr val="accent5"/>
                </a:solidFill>
                <a:highlight>
                  <a:schemeClr val="accent2"/>
                </a:highlight>
              </a:rPr>
              <a:t>Conceitualização</a:t>
            </a:r>
            <a:r>
              <a:rPr lang="en">
                <a:solidFill>
                  <a:schemeClr val="accent3"/>
                </a:solidFill>
              </a:rPr>
              <a:t>: objetos, conceitos, e outras entidades que existem numa área de interesse qualquer</a:t>
            </a:r>
            <a:endParaRPr>
              <a:solidFill>
                <a:schemeClr val="accent3"/>
              </a:solidFill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-"/>
            </a:pPr>
            <a:r>
              <a:rPr lang="en">
                <a:solidFill>
                  <a:schemeClr val="accent5"/>
                </a:solidFill>
                <a:highlight>
                  <a:schemeClr val="dk2"/>
                </a:highlight>
              </a:rPr>
              <a:t>Compartilhada</a:t>
            </a:r>
            <a:r>
              <a:rPr lang="en">
                <a:solidFill>
                  <a:schemeClr val="accent3"/>
                </a:solidFill>
              </a:rPr>
              <a:t>: todo tipo de conhecimento é compartilhado entre uma comunidade de pessoas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782" name="Google Shape;782;p42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83" name="Google Shape;783;p42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solution.txt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84" name="Google Shape;784;p42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readme.md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43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Tornar a Web atual </a:t>
            </a:r>
            <a:r>
              <a:rPr lang="en">
                <a:solidFill>
                  <a:schemeClr val="accent2"/>
                </a:solidFill>
              </a:rPr>
              <a:t>semântica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790" name="Google Shape;790;p43"/>
          <p:cNvSpPr txBox="1"/>
          <p:nvPr>
            <p:ph idx="1" type="body"/>
          </p:nvPr>
        </p:nvSpPr>
        <p:spPr>
          <a:xfrm>
            <a:off x="1459500" y="1189350"/>
            <a:ext cx="7290600" cy="7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-"/>
            </a:pPr>
            <a:r>
              <a:rPr lang="en" sz="1400">
                <a:solidFill>
                  <a:schemeClr val="accent3"/>
                </a:solidFill>
              </a:rPr>
              <a:t>Independe da linguagem</a:t>
            </a:r>
            <a:endParaRPr sz="1400">
              <a:solidFill>
                <a:schemeClr val="accent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-"/>
            </a:pPr>
            <a:r>
              <a:rPr lang="en" sz="1400">
                <a:solidFill>
                  <a:schemeClr val="accent3"/>
                </a:solidFill>
              </a:rPr>
              <a:t>Descreve indivíduos, classes, atributos e relacionamentos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91" name="Google Shape;791;p43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92" name="Google Shape;792;p43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solution.txt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93" name="Google Shape;793;p43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readme.md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794" name="Google Shape;794;p43"/>
          <p:cNvGrpSpPr/>
          <p:nvPr/>
        </p:nvGrpSpPr>
        <p:grpSpPr>
          <a:xfrm>
            <a:off x="1639809" y="2804875"/>
            <a:ext cx="312432" cy="541188"/>
            <a:chOff x="2656082" y="2287427"/>
            <a:chExt cx="207582" cy="359594"/>
          </a:xfrm>
        </p:grpSpPr>
        <p:sp>
          <p:nvSpPr>
            <p:cNvPr id="795" name="Google Shape;795;p43"/>
            <p:cNvSpPr/>
            <p:nvPr/>
          </p:nvSpPr>
          <p:spPr>
            <a:xfrm>
              <a:off x="2656082" y="2287427"/>
              <a:ext cx="207582" cy="359594"/>
            </a:xfrm>
            <a:custGeom>
              <a:rect b="b" l="l" r="r" t="t"/>
              <a:pathLst>
                <a:path extrusionOk="0" h="11324" w="6537">
                  <a:moveTo>
                    <a:pt x="5704" y="334"/>
                  </a:moveTo>
                  <a:cubicBezTo>
                    <a:pt x="5965" y="334"/>
                    <a:pt x="6192" y="561"/>
                    <a:pt x="6192" y="834"/>
                  </a:cubicBezTo>
                  <a:lnTo>
                    <a:pt x="6192" y="1323"/>
                  </a:lnTo>
                  <a:lnTo>
                    <a:pt x="346" y="1323"/>
                  </a:lnTo>
                  <a:lnTo>
                    <a:pt x="346" y="834"/>
                  </a:lnTo>
                  <a:cubicBezTo>
                    <a:pt x="346" y="561"/>
                    <a:pt x="560" y="334"/>
                    <a:pt x="834" y="334"/>
                  </a:cubicBezTo>
                  <a:close/>
                  <a:moveTo>
                    <a:pt x="6192" y="1644"/>
                  </a:moveTo>
                  <a:lnTo>
                    <a:pt x="6192" y="8990"/>
                  </a:lnTo>
                  <a:lnTo>
                    <a:pt x="1501" y="8990"/>
                  </a:lnTo>
                  <a:cubicBezTo>
                    <a:pt x="1405" y="8990"/>
                    <a:pt x="1334" y="9062"/>
                    <a:pt x="1334" y="9145"/>
                  </a:cubicBezTo>
                  <a:cubicBezTo>
                    <a:pt x="1334" y="9240"/>
                    <a:pt x="1405" y="9312"/>
                    <a:pt x="1501" y="9312"/>
                  </a:cubicBezTo>
                  <a:lnTo>
                    <a:pt x="6192" y="9312"/>
                  </a:lnTo>
                  <a:lnTo>
                    <a:pt x="6192" y="10478"/>
                  </a:lnTo>
                  <a:cubicBezTo>
                    <a:pt x="6192" y="10740"/>
                    <a:pt x="5965" y="10967"/>
                    <a:pt x="5704" y="10967"/>
                  </a:cubicBezTo>
                  <a:lnTo>
                    <a:pt x="834" y="10967"/>
                  </a:lnTo>
                  <a:cubicBezTo>
                    <a:pt x="560" y="10967"/>
                    <a:pt x="346" y="10740"/>
                    <a:pt x="346" y="10478"/>
                  </a:cubicBezTo>
                  <a:lnTo>
                    <a:pt x="346" y="9312"/>
                  </a:lnTo>
                  <a:lnTo>
                    <a:pt x="834" y="9312"/>
                  </a:lnTo>
                  <a:cubicBezTo>
                    <a:pt x="917" y="9312"/>
                    <a:pt x="1001" y="9240"/>
                    <a:pt x="1001" y="9145"/>
                  </a:cubicBezTo>
                  <a:cubicBezTo>
                    <a:pt x="1001" y="9062"/>
                    <a:pt x="917" y="8990"/>
                    <a:pt x="834" y="8990"/>
                  </a:cubicBezTo>
                  <a:lnTo>
                    <a:pt x="346" y="8990"/>
                  </a:lnTo>
                  <a:lnTo>
                    <a:pt x="346" y="1644"/>
                  </a:lnTo>
                  <a:close/>
                  <a:moveTo>
                    <a:pt x="834" y="1"/>
                  </a:moveTo>
                  <a:cubicBezTo>
                    <a:pt x="370" y="1"/>
                    <a:pt x="0" y="370"/>
                    <a:pt x="0" y="834"/>
                  </a:cubicBezTo>
                  <a:lnTo>
                    <a:pt x="0" y="10490"/>
                  </a:lnTo>
                  <a:cubicBezTo>
                    <a:pt x="0" y="10955"/>
                    <a:pt x="370" y="11324"/>
                    <a:pt x="834" y="11324"/>
                  </a:cubicBezTo>
                  <a:lnTo>
                    <a:pt x="5704" y="11324"/>
                  </a:lnTo>
                  <a:cubicBezTo>
                    <a:pt x="6156" y="11324"/>
                    <a:pt x="6537" y="10955"/>
                    <a:pt x="6537" y="10490"/>
                  </a:cubicBezTo>
                  <a:lnTo>
                    <a:pt x="6537" y="834"/>
                  </a:lnTo>
                  <a:cubicBezTo>
                    <a:pt x="6513" y="370"/>
                    <a:pt x="6144" y="1"/>
                    <a:pt x="57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43"/>
            <p:cNvSpPr/>
            <p:nvPr/>
          </p:nvSpPr>
          <p:spPr>
            <a:xfrm>
              <a:off x="2754395" y="2308608"/>
              <a:ext cx="31787" cy="10257"/>
            </a:xfrm>
            <a:custGeom>
              <a:rect b="b" l="l" r="r" t="t"/>
              <a:pathLst>
                <a:path extrusionOk="0" h="323" w="1001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834" y="322"/>
                  </a:lnTo>
                  <a:cubicBezTo>
                    <a:pt x="917" y="322"/>
                    <a:pt x="1000" y="251"/>
                    <a:pt x="1000" y="167"/>
                  </a:cubicBezTo>
                  <a:cubicBezTo>
                    <a:pt x="1000" y="72"/>
                    <a:pt x="917" y="1"/>
                    <a:pt x="8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43"/>
            <p:cNvSpPr/>
            <p:nvPr/>
          </p:nvSpPr>
          <p:spPr>
            <a:xfrm>
              <a:off x="2743789" y="2594053"/>
              <a:ext cx="31406" cy="31056"/>
            </a:xfrm>
            <a:custGeom>
              <a:rect b="b" l="l" r="r" t="t"/>
              <a:pathLst>
                <a:path extrusionOk="0" h="978" w="989">
                  <a:moveTo>
                    <a:pt x="501" y="322"/>
                  </a:moveTo>
                  <a:cubicBezTo>
                    <a:pt x="584" y="322"/>
                    <a:pt x="656" y="406"/>
                    <a:pt x="656" y="489"/>
                  </a:cubicBezTo>
                  <a:cubicBezTo>
                    <a:pt x="656" y="584"/>
                    <a:pt x="584" y="656"/>
                    <a:pt x="501" y="656"/>
                  </a:cubicBezTo>
                  <a:cubicBezTo>
                    <a:pt x="406" y="656"/>
                    <a:pt x="334" y="584"/>
                    <a:pt x="334" y="489"/>
                  </a:cubicBezTo>
                  <a:cubicBezTo>
                    <a:pt x="334" y="406"/>
                    <a:pt x="406" y="322"/>
                    <a:pt x="501" y="322"/>
                  </a:cubicBezTo>
                  <a:close/>
                  <a:moveTo>
                    <a:pt x="501" y="1"/>
                  </a:moveTo>
                  <a:cubicBezTo>
                    <a:pt x="227" y="1"/>
                    <a:pt x="1" y="227"/>
                    <a:pt x="1" y="489"/>
                  </a:cubicBezTo>
                  <a:cubicBezTo>
                    <a:pt x="1" y="763"/>
                    <a:pt x="227" y="977"/>
                    <a:pt x="501" y="977"/>
                  </a:cubicBezTo>
                  <a:cubicBezTo>
                    <a:pt x="763" y="977"/>
                    <a:pt x="989" y="763"/>
                    <a:pt x="989" y="489"/>
                  </a:cubicBezTo>
                  <a:cubicBezTo>
                    <a:pt x="989" y="227"/>
                    <a:pt x="775" y="1"/>
                    <a:pt x="5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43"/>
            <p:cNvSpPr/>
            <p:nvPr/>
          </p:nvSpPr>
          <p:spPr>
            <a:xfrm>
              <a:off x="2733596" y="2308608"/>
              <a:ext cx="10225" cy="10257"/>
            </a:xfrm>
            <a:custGeom>
              <a:rect b="b" l="l" r="r" t="t"/>
              <a:pathLst>
                <a:path extrusionOk="0" h="323" w="322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55" y="322"/>
                  </a:cubicBezTo>
                  <a:cubicBezTo>
                    <a:pt x="250" y="322"/>
                    <a:pt x="322" y="251"/>
                    <a:pt x="322" y="167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9" name="Google Shape;799;p43"/>
          <p:cNvSpPr txBox="1"/>
          <p:nvPr/>
        </p:nvSpPr>
        <p:spPr>
          <a:xfrm>
            <a:off x="1225150" y="2344675"/>
            <a:ext cx="119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Indivíduo</a:t>
            </a:r>
            <a:endParaRPr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0" name="Google Shape;800;p43"/>
          <p:cNvSpPr txBox="1"/>
          <p:nvPr/>
        </p:nvSpPr>
        <p:spPr>
          <a:xfrm>
            <a:off x="1272700" y="3453650"/>
            <a:ext cx="1098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(um exemplar)</a:t>
            </a:r>
            <a:endParaRPr sz="9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801" name="Google Shape;801;p43"/>
          <p:cNvGrpSpPr/>
          <p:nvPr/>
        </p:nvGrpSpPr>
        <p:grpSpPr>
          <a:xfrm>
            <a:off x="3408134" y="2819638"/>
            <a:ext cx="312432" cy="541188"/>
            <a:chOff x="2656082" y="2287427"/>
            <a:chExt cx="207582" cy="359594"/>
          </a:xfrm>
        </p:grpSpPr>
        <p:sp>
          <p:nvSpPr>
            <p:cNvPr id="802" name="Google Shape;802;p43"/>
            <p:cNvSpPr/>
            <p:nvPr/>
          </p:nvSpPr>
          <p:spPr>
            <a:xfrm>
              <a:off x="2656082" y="2287427"/>
              <a:ext cx="207582" cy="359594"/>
            </a:xfrm>
            <a:custGeom>
              <a:rect b="b" l="l" r="r" t="t"/>
              <a:pathLst>
                <a:path extrusionOk="0" h="11324" w="6537">
                  <a:moveTo>
                    <a:pt x="5704" y="334"/>
                  </a:moveTo>
                  <a:cubicBezTo>
                    <a:pt x="5965" y="334"/>
                    <a:pt x="6192" y="561"/>
                    <a:pt x="6192" y="834"/>
                  </a:cubicBezTo>
                  <a:lnTo>
                    <a:pt x="6192" y="1323"/>
                  </a:lnTo>
                  <a:lnTo>
                    <a:pt x="346" y="1323"/>
                  </a:lnTo>
                  <a:lnTo>
                    <a:pt x="346" y="834"/>
                  </a:lnTo>
                  <a:cubicBezTo>
                    <a:pt x="346" y="561"/>
                    <a:pt x="560" y="334"/>
                    <a:pt x="834" y="334"/>
                  </a:cubicBezTo>
                  <a:close/>
                  <a:moveTo>
                    <a:pt x="6192" y="1644"/>
                  </a:moveTo>
                  <a:lnTo>
                    <a:pt x="6192" y="8990"/>
                  </a:lnTo>
                  <a:lnTo>
                    <a:pt x="1501" y="8990"/>
                  </a:lnTo>
                  <a:cubicBezTo>
                    <a:pt x="1405" y="8990"/>
                    <a:pt x="1334" y="9062"/>
                    <a:pt x="1334" y="9145"/>
                  </a:cubicBezTo>
                  <a:cubicBezTo>
                    <a:pt x="1334" y="9240"/>
                    <a:pt x="1405" y="9312"/>
                    <a:pt x="1501" y="9312"/>
                  </a:cubicBezTo>
                  <a:lnTo>
                    <a:pt x="6192" y="9312"/>
                  </a:lnTo>
                  <a:lnTo>
                    <a:pt x="6192" y="10478"/>
                  </a:lnTo>
                  <a:cubicBezTo>
                    <a:pt x="6192" y="10740"/>
                    <a:pt x="5965" y="10967"/>
                    <a:pt x="5704" y="10967"/>
                  </a:cubicBezTo>
                  <a:lnTo>
                    <a:pt x="834" y="10967"/>
                  </a:lnTo>
                  <a:cubicBezTo>
                    <a:pt x="560" y="10967"/>
                    <a:pt x="346" y="10740"/>
                    <a:pt x="346" y="10478"/>
                  </a:cubicBezTo>
                  <a:lnTo>
                    <a:pt x="346" y="9312"/>
                  </a:lnTo>
                  <a:lnTo>
                    <a:pt x="834" y="9312"/>
                  </a:lnTo>
                  <a:cubicBezTo>
                    <a:pt x="917" y="9312"/>
                    <a:pt x="1001" y="9240"/>
                    <a:pt x="1001" y="9145"/>
                  </a:cubicBezTo>
                  <a:cubicBezTo>
                    <a:pt x="1001" y="9062"/>
                    <a:pt x="917" y="8990"/>
                    <a:pt x="834" y="8990"/>
                  </a:cubicBezTo>
                  <a:lnTo>
                    <a:pt x="346" y="8990"/>
                  </a:lnTo>
                  <a:lnTo>
                    <a:pt x="346" y="1644"/>
                  </a:lnTo>
                  <a:close/>
                  <a:moveTo>
                    <a:pt x="834" y="1"/>
                  </a:moveTo>
                  <a:cubicBezTo>
                    <a:pt x="370" y="1"/>
                    <a:pt x="0" y="370"/>
                    <a:pt x="0" y="834"/>
                  </a:cubicBezTo>
                  <a:lnTo>
                    <a:pt x="0" y="10490"/>
                  </a:lnTo>
                  <a:cubicBezTo>
                    <a:pt x="0" y="10955"/>
                    <a:pt x="370" y="11324"/>
                    <a:pt x="834" y="11324"/>
                  </a:cubicBezTo>
                  <a:lnTo>
                    <a:pt x="5704" y="11324"/>
                  </a:lnTo>
                  <a:cubicBezTo>
                    <a:pt x="6156" y="11324"/>
                    <a:pt x="6537" y="10955"/>
                    <a:pt x="6537" y="10490"/>
                  </a:cubicBezTo>
                  <a:lnTo>
                    <a:pt x="6537" y="834"/>
                  </a:lnTo>
                  <a:cubicBezTo>
                    <a:pt x="6513" y="370"/>
                    <a:pt x="6144" y="1"/>
                    <a:pt x="57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43"/>
            <p:cNvSpPr/>
            <p:nvPr/>
          </p:nvSpPr>
          <p:spPr>
            <a:xfrm>
              <a:off x="2754395" y="2308608"/>
              <a:ext cx="31787" cy="10257"/>
            </a:xfrm>
            <a:custGeom>
              <a:rect b="b" l="l" r="r" t="t"/>
              <a:pathLst>
                <a:path extrusionOk="0" h="323" w="1001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834" y="322"/>
                  </a:lnTo>
                  <a:cubicBezTo>
                    <a:pt x="917" y="322"/>
                    <a:pt x="1000" y="251"/>
                    <a:pt x="1000" y="167"/>
                  </a:cubicBezTo>
                  <a:cubicBezTo>
                    <a:pt x="1000" y="72"/>
                    <a:pt x="917" y="1"/>
                    <a:pt x="8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43"/>
            <p:cNvSpPr/>
            <p:nvPr/>
          </p:nvSpPr>
          <p:spPr>
            <a:xfrm>
              <a:off x="2743789" y="2594053"/>
              <a:ext cx="31406" cy="31056"/>
            </a:xfrm>
            <a:custGeom>
              <a:rect b="b" l="l" r="r" t="t"/>
              <a:pathLst>
                <a:path extrusionOk="0" h="978" w="989">
                  <a:moveTo>
                    <a:pt x="501" y="322"/>
                  </a:moveTo>
                  <a:cubicBezTo>
                    <a:pt x="584" y="322"/>
                    <a:pt x="656" y="406"/>
                    <a:pt x="656" y="489"/>
                  </a:cubicBezTo>
                  <a:cubicBezTo>
                    <a:pt x="656" y="584"/>
                    <a:pt x="584" y="656"/>
                    <a:pt x="501" y="656"/>
                  </a:cubicBezTo>
                  <a:cubicBezTo>
                    <a:pt x="406" y="656"/>
                    <a:pt x="334" y="584"/>
                    <a:pt x="334" y="489"/>
                  </a:cubicBezTo>
                  <a:cubicBezTo>
                    <a:pt x="334" y="406"/>
                    <a:pt x="406" y="322"/>
                    <a:pt x="501" y="322"/>
                  </a:cubicBezTo>
                  <a:close/>
                  <a:moveTo>
                    <a:pt x="501" y="1"/>
                  </a:moveTo>
                  <a:cubicBezTo>
                    <a:pt x="227" y="1"/>
                    <a:pt x="1" y="227"/>
                    <a:pt x="1" y="489"/>
                  </a:cubicBezTo>
                  <a:cubicBezTo>
                    <a:pt x="1" y="763"/>
                    <a:pt x="227" y="977"/>
                    <a:pt x="501" y="977"/>
                  </a:cubicBezTo>
                  <a:cubicBezTo>
                    <a:pt x="763" y="977"/>
                    <a:pt x="989" y="763"/>
                    <a:pt x="989" y="489"/>
                  </a:cubicBezTo>
                  <a:cubicBezTo>
                    <a:pt x="989" y="227"/>
                    <a:pt x="775" y="1"/>
                    <a:pt x="5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43"/>
            <p:cNvSpPr/>
            <p:nvPr/>
          </p:nvSpPr>
          <p:spPr>
            <a:xfrm>
              <a:off x="2733596" y="2308608"/>
              <a:ext cx="10225" cy="10257"/>
            </a:xfrm>
            <a:custGeom>
              <a:rect b="b" l="l" r="r" t="t"/>
              <a:pathLst>
                <a:path extrusionOk="0" h="323" w="322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55" y="322"/>
                  </a:cubicBezTo>
                  <a:cubicBezTo>
                    <a:pt x="250" y="322"/>
                    <a:pt x="322" y="251"/>
                    <a:pt x="322" y="167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6" name="Google Shape;806;p43"/>
          <p:cNvSpPr txBox="1"/>
          <p:nvPr/>
        </p:nvSpPr>
        <p:spPr>
          <a:xfrm>
            <a:off x="2993475" y="2359438"/>
            <a:ext cx="119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Classe</a:t>
            </a:r>
            <a:endParaRPr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7" name="Google Shape;807;p43"/>
          <p:cNvSpPr txBox="1"/>
          <p:nvPr/>
        </p:nvSpPr>
        <p:spPr>
          <a:xfrm>
            <a:off x="3041025" y="3468413"/>
            <a:ext cx="1098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(conjunto de indivíduos e/ou outras classes)</a:t>
            </a:r>
            <a:endParaRPr sz="9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808" name="Google Shape;808;p43"/>
          <p:cNvGrpSpPr/>
          <p:nvPr/>
        </p:nvGrpSpPr>
        <p:grpSpPr>
          <a:xfrm>
            <a:off x="3766484" y="2676313"/>
            <a:ext cx="312432" cy="541188"/>
            <a:chOff x="2656082" y="2287427"/>
            <a:chExt cx="207582" cy="359594"/>
          </a:xfrm>
        </p:grpSpPr>
        <p:sp>
          <p:nvSpPr>
            <p:cNvPr id="809" name="Google Shape;809;p43"/>
            <p:cNvSpPr/>
            <p:nvPr/>
          </p:nvSpPr>
          <p:spPr>
            <a:xfrm>
              <a:off x="2656082" y="2287427"/>
              <a:ext cx="207582" cy="359594"/>
            </a:xfrm>
            <a:custGeom>
              <a:rect b="b" l="l" r="r" t="t"/>
              <a:pathLst>
                <a:path extrusionOk="0" h="11324" w="6537">
                  <a:moveTo>
                    <a:pt x="5704" y="334"/>
                  </a:moveTo>
                  <a:cubicBezTo>
                    <a:pt x="5965" y="334"/>
                    <a:pt x="6192" y="561"/>
                    <a:pt x="6192" y="834"/>
                  </a:cubicBezTo>
                  <a:lnTo>
                    <a:pt x="6192" y="1323"/>
                  </a:lnTo>
                  <a:lnTo>
                    <a:pt x="346" y="1323"/>
                  </a:lnTo>
                  <a:lnTo>
                    <a:pt x="346" y="834"/>
                  </a:lnTo>
                  <a:cubicBezTo>
                    <a:pt x="346" y="561"/>
                    <a:pt x="560" y="334"/>
                    <a:pt x="834" y="334"/>
                  </a:cubicBezTo>
                  <a:close/>
                  <a:moveTo>
                    <a:pt x="6192" y="1644"/>
                  </a:moveTo>
                  <a:lnTo>
                    <a:pt x="6192" y="8990"/>
                  </a:lnTo>
                  <a:lnTo>
                    <a:pt x="1501" y="8990"/>
                  </a:lnTo>
                  <a:cubicBezTo>
                    <a:pt x="1405" y="8990"/>
                    <a:pt x="1334" y="9062"/>
                    <a:pt x="1334" y="9145"/>
                  </a:cubicBezTo>
                  <a:cubicBezTo>
                    <a:pt x="1334" y="9240"/>
                    <a:pt x="1405" y="9312"/>
                    <a:pt x="1501" y="9312"/>
                  </a:cubicBezTo>
                  <a:lnTo>
                    <a:pt x="6192" y="9312"/>
                  </a:lnTo>
                  <a:lnTo>
                    <a:pt x="6192" y="10478"/>
                  </a:lnTo>
                  <a:cubicBezTo>
                    <a:pt x="6192" y="10740"/>
                    <a:pt x="5965" y="10967"/>
                    <a:pt x="5704" y="10967"/>
                  </a:cubicBezTo>
                  <a:lnTo>
                    <a:pt x="834" y="10967"/>
                  </a:lnTo>
                  <a:cubicBezTo>
                    <a:pt x="560" y="10967"/>
                    <a:pt x="346" y="10740"/>
                    <a:pt x="346" y="10478"/>
                  </a:cubicBezTo>
                  <a:lnTo>
                    <a:pt x="346" y="9312"/>
                  </a:lnTo>
                  <a:lnTo>
                    <a:pt x="834" y="9312"/>
                  </a:lnTo>
                  <a:cubicBezTo>
                    <a:pt x="917" y="9312"/>
                    <a:pt x="1001" y="9240"/>
                    <a:pt x="1001" y="9145"/>
                  </a:cubicBezTo>
                  <a:cubicBezTo>
                    <a:pt x="1001" y="9062"/>
                    <a:pt x="917" y="8990"/>
                    <a:pt x="834" y="8990"/>
                  </a:cubicBezTo>
                  <a:lnTo>
                    <a:pt x="346" y="8990"/>
                  </a:lnTo>
                  <a:lnTo>
                    <a:pt x="346" y="1644"/>
                  </a:lnTo>
                  <a:close/>
                  <a:moveTo>
                    <a:pt x="834" y="1"/>
                  </a:moveTo>
                  <a:cubicBezTo>
                    <a:pt x="370" y="1"/>
                    <a:pt x="0" y="370"/>
                    <a:pt x="0" y="834"/>
                  </a:cubicBezTo>
                  <a:lnTo>
                    <a:pt x="0" y="10490"/>
                  </a:lnTo>
                  <a:cubicBezTo>
                    <a:pt x="0" y="10955"/>
                    <a:pt x="370" y="11324"/>
                    <a:pt x="834" y="11324"/>
                  </a:cubicBezTo>
                  <a:lnTo>
                    <a:pt x="5704" y="11324"/>
                  </a:lnTo>
                  <a:cubicBezTo>
                    <a:pt x="6156" y="11324"/>
                    <a:pt x="6537" y="10955"/>
                    <a:pt x="6537" y="10490"/>
                  </a:cubicBezTo>
                  <a:lnTo>
                    <a:pt x="6537" y="834"/>
                  </a:lnTo>
                  <a:cubicBezTo>
                    <a:pt x="6513" y="370"/>
                    <a:pt x="6144" y="1"/>
                    <a:pt x="57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43"/>
            <p:cNvSpPr/>
            <p:nvPr/>
          </p:nvSpPr>
          <p:spPr>
            <a:xfrm>
              <a:off x="2754395" y="2308608"/>
              <a:ext cx="31787" cy="10257"/>
            </a:xfrm>
            <a:custGeom>
              <a:rect b="b" l="l" r="r" t="t"/>
              <a:pathLst>
                <a:path extrusionOk="0" h="323" w="1001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834" y="322"/>
                  </a:lnTo>
                  <a:cubicBezTo>
                    <a:pt x="917" y="322"/>
                    <a:pt x="1000" y="251"/>
                    <a:pt x="1000" y="167"/>
                  </a:cubicBezTo>
                  <a:cubicBezTo>
                    <a:pt x="1000" y="72"/>
                    <a:pt x="917" y="1"/>
                    <a:pt x="8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43"/>
            <p:cNvSpPr/>
            <p:nvPr/>
          </p:nvSpPr>
          <p:spPr>
            <a:xfrm>
              <a:off x="2743789" y="2594053"/>
              <a:ext cx="31406" cy="31056"/>
            </a:xfrm>
            <a:custGeom>
              <a:rect b="b" l="l" r="r" t="t"/>
              <a:pathLst>
                <a:path extrusionOk="0" h="978" w="989">
                  <a:moveTo>
                    <a:pt x="501" y="322"/>
                  </a:moveTo>
                  <a:cubicBezTo>
                    <a:pt x="584" y="322"/>
                    <a:pt x="656" y="406"/>
                    <a:pt x="656" y="489"/>
                  </a:cubicBezTo>
                  <a:cubicBezTo>
                    <a:pt x="656" y="584"/>
                    <a:pt x="584" y="656"/>
                    <a:pt x="501" y="656"/>
                  </a:cubicBezTo>
                  <a:cubicBezTo>
                    <a:pt x="406" y="656"/>
                    <a:pt x="334" y="584"/>
                    <a:pt x="334" y="489"/>
                  </a:cubicBezTo>
                  <a:cubicBezTo>
                    <a:pt x="334" y="406"/>
                    <a:pt x="406" y="322"/>
                    <a:pt x="501" y="322"/>
                  </a:cubicBezTo>
                  <a:close/>
                  <a:moveTo>
                    <a:pt x="501" y="1"/>
                  </a:moveTo>
                  <a:cubicBezTo>
                    <a:pt x="227" y="1"/>
                    <a:pt x="1" y="227"/>
                    <a:pt x="1" y="489"/>
                  </a:cubicBezTo>
                  <a:cubicBezTo>
                    <a:pt x="1" y="763"/>
                    <a:pt x="227" y="977"/>
                    <a:pt x="501" y="977"/>
                  </a:cubicBezTo>
                  <a:cubicBezTo>
                    <a:pt x="763" y="977"/>
                    <a:pt x="989" y="763"/>
                    <a:pt x="989" y="489"/>
                  </a:cubicBezTo>
                  <a:cubicBezTo>
                    <a:pt x="989" y="227"/>
                    <a:pt x="775" y="1"/>
                    <a:pt x="5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43"/>
            <p:cNvSpPr/>
            <p:nvPr/>
          </p:nvSpPr>
          <p:spPr>
            <a:xfrm>
              <a:off x="2733596" y="2308608"/>
              <a:ext cx="10225" cy="10257"/>
            </a:xfrm>
            <a:custGeom>
              <a:rect b="b" l="l" r="r" t="t"/>
              <a:pathLst>
                <a:path extrusionOk="0" h="323" w="322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55" y="322"/>
                  </a:cubicBezTo>
                  <a:cubicBezTo>
                    <a:pt x="250" y="322"/>
                    <a:pt x="322" y="251"/>
                    <a:pt x="322" y="167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3" name="Google Shape;813;p43"/>
          <p:cNvGrpSpPr/>
          <p:nvPr/>
        </p:nvGrpSpPr>
        <p:grpSpPr>
          <a:xfrm>
            <a:off x="3029059" y="2676313"/>
            <a:ext cx="312432" cy="541188"/>
            <a:chOff x="2656082" y="2287427"/>
            <a:chExt cx="207582" cy="359594"/>
          </a:xfrm>
        </p:grpSpPr>
        <p:sp>
          <p:nvSpPr>
            <p:cNvPr id="814" name="Google Shape;814;p43"/>
            <p:cNvSpPr/>
            <p:nvPr/>
          </p:nvSpPr>
          <p:spPr>
            <a:xfrm>
              <a:off x="2656082" y="2287427"/>
              <a:ext cx="207582" cy="359594"/>
            </a:xfrm>
            <a:custGeom>
              <a:rect b="b" l="l" r="r" t="t"/>
              <a:pathLst>
                <a:path extrusionOk="0" h="11324" w="6537">
                  <a:moveTo>
                    <a:pt x="5704" y="334"/>
                  </a:moveTo>
                  <a:cubicBezTo>
                    <a:pt x="5965" y="334"/>
                    <a:pt x="6192" y="561"/>
                    <a:pt x="6192" y="834"/>
                  </a:cubicBezTo>
                  <a:lnTo>
                    <a:pt x="6192" y="1323"/>
                  </a:lnTo>
                  <a:lnTo>
                    <a:pt x="346" y="1323"/>
                  </a:lnTo>
                  <a:lnTo>
                    <a:pt x="346" y="834"/>
                  </a:lnTo>
                  <a:cubicBezTo>
                    <a:pt x="346" y="561"/>
                    <a:pt x="560" y="334"/>
                    <a:pt x="834" y="334"/>
                  </a:cubicBezTo>
                  <a:close/>
                  <a:moveTo>
                    <a:pt x="6192" y="1644"/>
                  </a:moveTo>
                  <a:lnTo>
                    <a:pt x="6192" y="8990"/>
                  </a:lnTo>
                  <a:lnTo>
                    <a:pt x="1501" y="8990"/>
                  </a:lnTo>
                  <a:cubicBezTo>
                    <a:pt x="1405" y="8990"/>
                    <a:pt x="1334" y="9062"/>
                    <a:pt x="1334" y="9145"/>
                  </a:cubicBezTo>
                  <a:cubicBezTo>
                    <a:pt x="1334" y="9240"/>
                    <a:pt x="1405" y="9312"/>
                    <a:pt x="1501" y="9312"/>
                  </a:cubicBezTo>
                  <a:lnTo>
                    <a:pt x="6192" y="9312"/>
                  </a:lnTo>
                  <a:lnTo>
                    <a:pt x="6192" y="10478"/>
                  </a:lnTo>
                  <a:cubicBezTo>
                    <a:pt x="6192" y="10740"/>
                    <a:pt x="5965" y="10967"/>
                    <a:pt x="5704" y="10967"/>
                  </a:cubicBezTo>
                  <a:lnTo>
                    <a:pt x="834" y="10967"/>
                  </a:lnTo>
                  <a:cubicBezTo>
                    <a:pt x="560" y="10967"/>
                    <a:pt x="346" y="10740"/>
                    <a:pt x="346" y="10478"/>
                  </a:cubicBezTo>
                  <a:lnTo>
                    <a:pt x="346" y="9312"/>
                  </a:lnTo>
                  <a:lnTo>
                    <a:pt x="834" y="9312"/>
                  </a:lnTo>
                  <a:cubicBezTo>
                    <a:pt x="917" y="9312"/>
                    <a:pt x="1001" y="9240"/>
                    <a:pt x="1001" y="9145"/>
                  </a:cubicBezTo>
                  <a:cubicBezTo>
                    <a:pt x="1001" y="9062"/>
                    <a:pt x="917" y="8990"/>
                    <a:pt x="834" y="8990"/>
                  </a:cubicBezTo>
                  <a:lnTo>
                    <a:pt x="346" y="8990"/>
                  </a:lnTo>
                  <a:lnTo>
                    <a:pt x="346" y="1644"/>
                  </a:lnTo>
                  <a:close/>
                  <a:moveTo>
                    <a:pt x="834" y="1"/>
                  </a:moveTo>
                  <a:cubicBezTo>
                    <a:pt x="370" y="1"/>
                    <a:pt x="0" y="370"/>
                    <a:pt x="0" y="834"/>
                  </a:cubicBezTo>
                  <a:lnTo>
                    <a:pt x="0" y="10490"/>
                  </a:lnTo>
                  <a:cubicBezTo>
                    <a:pt x="0" y="10955"/>
                    <a:pt x="370" y="11324"/>
                    <a:pt x="834" y="11324"/>
                  </a:cubicBezTo>
                  <a:lnTo>
                    <a:pt x="5704" y="11324"/>
                  </a:lnTo>
                  <a:cubicBezTo>
                    <a:pt x="6156" y="11324"/>
                    <a:pt x="6537" y="10955"/>
                    <a:pt x="6537" y="10490"/>
                  </a:cubicBezTo>
                  <a:lnTo>
                    <a:pt x="6537" y="834"/>
                  </a:lnTo>
                  <a:cubicBezTo>
                    <a:pt x="6513" y="370"/>
                    <a:pt x="6144" y="1"/>
                    <a:pt x="57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43"/>
            <p:cNvSpPr/>
            <p:nvPr/>
          </p:nvSpPr>
          <p:spPr>
            <a:xfrm>
              <a:off x="2754395" y="2308608"/>
              <a:ext cx="31787" cy="10257"/>
            </a:xfrm>
            <a:custGeom>
              <a:rect b="b" l="l" r="r" t="t"/>
              <a:pathLst>
                <a:path extrusionOk="0" h="323" w="1001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834" y="322"/>
                  </a:lnTo>
                  <a:cubicBezTo>
                    <a:pt x="917" y="322"/>
                    <a:pt x="1000" y="251"/>
                    <a:pt x="1000" y="167"/>
                  </a:cubicBezTo>
                  <a:cubicBezTo>
                    <a:pt x="1000" y="72"/>
                    <a:pt x="917" y="1"/>
                    <a:pt x="8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43"/>
            <p:cNvSpPr/>
            <p:nvPr/>
          </p:nvSpPr>
          <p:spPr>
            <a:xfrm>
              <a:off x="2743789" y="2594053"/>
              <a:ext cx="31406" cy="31056"/>
            </a:xfrm>
            <a:custGeom>
              <a:rect b="b" l="l" r="r" t="t"/>
              <a:pathLst>
                <a:path extrusionOk="0" h="978" w="989">
                  <a:moveTo>
                    <a:pt x="501" y="322"/>
                  </a:moveTo>
                  <a:cubicBezTo>
                    <a:pt x="584" y="322"/>
                    <a:pt x="656" y="406"/>
                    <a:pt x="656" y="489"/>
                  </a:cubicBezTo>
                  <a:cubicBezTo>
                    <a:pt x="656" y="584"/>
                    <a:pt x="584" y="656"/>
                    <a:pt x="501" y="656"/>
                  </a:cubicBezTo>
                  <a:cubicBezTo>
                    <a:pt x="406" y="656"/>
                    <a:pt x="334" y="584"/>
                    <a:pt x="334" y="489"/>
                  </a:cubicBezTo>
                  <a:cubicBezTo>
                    <a:pt x="334" y="406"/>
                    <a:pt x="406" y="322"/>
                    <a:pt x="501" y="322"/>
                  </a:cubicBezTo>
                  <a:close/>
                  <a:moveTo>
                    <a:pt x="501" y="1"/>
                  </a:moveTo>
                  <a:cubicBezTo>
                    <a:pt x="227" y="1"/>
                    <a:pt x="1" y="227"/>
                    <a:pt x="1" y="489"/>
                  </a:cubicBezTo>
                  <a:cubicBezTo>
                    <a:pt x="1" y="763"/>
                    <a:pt x="227" y="977"/>
                    <a:pt x="501" y="977"/>
                  </a:cubicBezTo>
                  <a:cubicBezTo>
                    <a:pt x="763" y="977"/>
                    <a:pt x="989" y="763"/>
                    <a:pt x="989" y="489"/>
                  </a:cubicBezTo>
                  <a:cubicBezTo>
                    <a:pt x="989" y="227"/>
                    <a:pt x="775" y="1"/>
                    <a:pt x="5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43"/>
            <p:cNvSpPr/>
            <p:nvPr/>
          </p:nvSpPr>
          <p:spPr>
            <a:xfrm>
              <a:off x="2733596" y="2308608"/>
              <a:ext cx="10225" cy="10257"/>
            </a:xfrm>
            <a:custGeom>
              <a:rect b="b" l="l" r="r" t="t"/>
              <a:pathLst>
                <a:path extrusionOk="0" h="323" w="322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55" y="322"/>
                  </a:cubicBezTo>
                  <a:cubicBezTo>
                    <a:pt x="250" y="322"/>
                    <a:pt x="322" y="251"/>
                    <a:pt x="322" y="167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8" name="Google Shape;818;p43"/>
          <p:cNvGrpSpPr/>
          <p:nvPr/>
        </p:nvGrpSpPr>
        <p:grpSpPr>
          <a:xfrm>
            <a:off x="5087409" y="2834400"/>
            <a:ext cx="312432" cy="541188"/>
            <a:chOff x="2656082" y="2287427"/>
            <a:chExt cx="207582" cy="359594"/>
          </a:xfrm>
        </p:grpSpPr>
        <p:sp>
          <p:nvSpPr>
            <p:cNvPr id="819" name="Google Shape;819;p43"/>
            <p:cNvSpPr/>
            <p:nvPr/>
          </p:nvSpPr>
          <p:spPr>
            <a:xfrm>
              <a:off x="2656082" y="2287427"/>
              <a:ext cx="207582" cy="359594"/>
            </a:xfrm>
            <a:custGeom>
              <a:rect b="b" l="l" r="r" t="t"/>
              <a:pathLst>
                <a:path extrusionOk="0" h="11324" w="6537">
                  <a:moveTo>
                    <a:pt x="5704" y="334"/>
                  </a:moveTo>
                  <a:cubicBezTo>
                    <a:pt x="5965" y="334"/>
                    <a:pt x="6192" y="561"/>
                    <a:pt x="6192" y="834"/>
                  </a:cubicBezTo>
                  <a:lnTo>
                    <a:pt x="6192" y="1323"/>
                  </a:lnTo>
                  <a:lnTo>
                    <a:pt x="346" y="1323"/>
                  </a:lnTo>
                  <a:lnTo>
                    <a:pt x="346" y="834"/>
                  </a:lnTo>
                  <a:cubicBezTo>
                    <a:pt x="346" y="561"/>
                    <a:pt x="560" y="334"/>
                    <a:pt x="834" y="334"/>
                  </a:cubicBezTo>
                  <a:close/>
                  <a:moveTo>
                    <a:pt x="6192" y="1644"/>
                  </a:moveTo>
                  <a:lnTo>
                    <a:pt x="6192" y="8990"/>
                  </a:lnTo>
                  <a:lnTo>
                    <a:pt x="1501" y="8990"/>
                  </a:lnTo>
                  <a:cubicBezTo>
                    <a:pt x="1405" y="8990"/>
                    <a:pt x="1334" y="9062"/>
                    <a:pt x="1334" y="9145"/>
                  </a:cubicBezTo>
                  <a:cubicBezTo>
                    <a:pt x="1334" y="9240"/>
                    <a:pt x="1405" y="9312"/>
                    <a:pt x="1501" y="9312"/>
                  </a:cubicBezTo>
                  <a:lnTo>
                    <a:pt x="6192" y="9312"/>
                  </a:lnTo>
                  <a:lnTo>
                    <a:pt x="6192" y="10478"/>
                  </a:lnTo>
                  <a:cubicBezTo>
                    <a:pt x="6192" y="10740"/>
                    <a:pt x="5965" y="10967"/>
                    <a:pt x="5704" y="10967"/>
                  </a:cubicBezTo>
                  <a:lnTo>
                    <a:pt x="834" y="10967"/>
                  </a:lnTo>
                  <a:cubicBezTo>
                    <a:pt x="560" y="10967"/>
                    <a:pt x="346" y="10740"/>
                    <a:pt x="346" y="10478"/>
                  </a:cubicBezTo>
                  <a:lnTo>
                    <a:pt x="346" y="9312"/>
                  </a:lnTo>
                  <a:lnTo>
                    <a:pt x="834" y="9312"/>
                  </a:lnTo>
                  <a:cubicBezTo>
                    <a:pt x="917" y="9312"/>
                    <a:pt x="1001" y="9240"/>
                    <a:pt x="1001" y="9145"/>
                  </a:cubicBezTo>
                  <a:cubicBezTo>
                    <a:pt x="1001" y="9062"/>
                    <a:pt x="917" y="8990"/>
                    <a:pt x="834" y="8990"/>
                  </a:cubicBezTo>
                  <a:lnTo>
                    <a:pt x="346" y="8990"/>
                  </a:lnTo>
                  <a:lnTo>
                    <a:pt x="346" y="1644"/>
                  </a:lnTo>
                  <a:close/>
                  <a:moveTo>
                    <a:pt x="834" y="1"/>
                  </a:moveTo>
                  <a:cubicBezTo>
                    <a:pt x="370" y="1"/>
                    <a:pt x="0" y="370"/>
                    <a:pt x="0" y="834"/>
                  </a:cubicBezTo>
                  <a:lnTo>
                    <a:pt x="0" y="10490"/>
                  </a:lnTo>
                  <a:cubicBezTo>
                    <a:pt x="0" y="10955"/>
                    <a:pt x="370" y="11324"/>
                    <a:pt x="834" y="11324"/>
                  </a:cubicBezTo>
                  <a:lnTo>
                    <a:pt x="5704" y="11324"/>
                  </a:lnTo>
                  <a:cubicBezTo>
                    <a:pt x="6156" y="11324"/>
                    <a:pt x="6537" y="10955"/>
                    <a:pt x="6537" y="10490"/>
                  </a:cubicBezTo>
                  <a:lnTo>
                    <a:pt x="6537" y="834"/>
                  </a:lnTo>
                  <a:cubicBezTo>
                    <a:pt x="6513" y="370"/>
                    <a:pt x="6144" y="1"/>
                    <a:pt x="57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43"/>
            <p:cNvSpPr/>
            <p:nvPr/>
          </p:nvSpPr>
          <p:spPr>
            <a:xfrm>
              <a:off x="2754395" y="2308608"/>
              <a:ext cx="31787" cy="10257"/>
            </a:xfrm>
            <a:custGeom>
              <a:rect b="b" l="l" r="r" t="t"/>
              <a:pathLst>
                <a:path extrusionOk="0" h="323" w="1001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834" y="322"/>
                  </a:lnTo>
                  <a:cubicBezTo>
                    <a:pt x="917" y="322"/>
                    <a:pt x="1000" y="251"/>
                    <a:pt x="1000" y="167"/>
                  </a:cubicBezTo>
                  <a:cubicBezTo>
                    <a:pt x="1000" y="72"/>
                    <a:pt x="917" y="1"/>
                    <a:pt x="8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43"/>
            <p:cNvSpPr/>
            <p:nvPr/>
          </p:nvSpPr>
          <p:spPr>
            <a:xfrm>
              <a:off x="2743789" y="2594053"/>
              <a:ext cx="31406" cy="31056"/>
            </a:xfrm>
            <a:custGeom>
              <a:rect b="b" l="l" r="r" t="t"/>
              <a:pathLst>
                <a:path extrusionOk="0" h="978" w="989">
                  <a:moveTo>
                    <a:pt x="501" y="322"/>
                  </a:moveTo>
                  <a:cubicBezTo>
                    <a:pt x="584" y="322"/>
                    <a:pt x="656" y="406"/>
                    <a:pt x="656" y="489"/>
                  </a:cubicBezTo>
                  <a:cubicBezTo>
                    <a:pt x="656" y="584"/>
                    <a:pt x="584" y="656"/>
                    <a:pt x="501" y="656"/>
                  </a:cubicBezTo>
                  <a:cubicBezTo>
                    <a:pt x="406" y="656"/>
                    <a:pt x="334" y="584"/>
                    <a:pt x="334" y="489"/>
                  </a:cubicBezTo>
                  <a:cubicBezTo>
                    <a:pt x="334" y="406"/>
                    <a:pt x="406" y="322"/>
                    <a:pt x="501" y="322"/>
                  </a:cubicBezTo>
                  <a:close/>
                  <a:moveTo>
                    <a:pt x="501" y="1"/>
                  </a:moveTo>
                  <a:cubicBezTo>
                    <a:pt x="227" y="1"/>
                    <a:pt x="1" y="227"/>
                    <a:pt x="1" y="489"/>
                  </a:cubicBezTo>
                  <a:cubicBezTo>
                    <a:pt x="1" y="763"/>
                    <a:pt x="227" y="977"/>
                    <a:pt x="501" y="977"/>
                  </a:cubicBezTo>
                  <a:cubicBezTo>
                    <a:pt x="763" y="977"/>
                    <a:pt x="989" y="763"/>
                    <a:pt x="989" y="489"/>
                  </a:cubicBezTo>
                  <a:cubicBezTo>
                    <a:pt x="989" y="227"/>
                    <a:pt x="775" y="1"/>
                    <a:pt x="5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43"/>
            <p:cNvSpPr/>
            <p:nvPr/>
          </p:nvSpPr>
          <p:spPr>
            <a:xfrm>
              <a:off x="2733596" y="2308608"/>
              <a:ext cx="10225" cy="10257"/>
            </a:xfrm>
            <a:custGeom>
              <a:rect b="b" l="l" r="r" t="t"/>
              <a:pathLst>
                <a:path extrusionOk="0" h="323" w="322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55" y="322"/>
                  </a:cubicBezTo>
                  <a:cubicBezTo>
                    <a:pt x="250" y="322"/>
                    <a:pt x="322" y="251"/>
                    <a:pt x="322" y="167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3" name="Google Shape;823;p43"/>
          <p:cNvSpPr txBox="1"/>
          <p:nvPr/>
        </p:nvSpPr>
        <p:spPr>
          <a:xfrm>
            <a:off x="4672750" y="2374200"/>
            <a:ext cx="119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Atributo</a:t>
            </a:r>
            <a:endParaRPr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4" name="Google Shape;824;p43"/>
          <p:cNvSpPr txBox="1"/>
          <p:nvPr/>
        </p:nvSpPr>
        <p:spPr>
          <a:xfrm>
            <a:off x="4519150" y="3453650"/>
            <a:ext cx="1500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(características)</a:t>
            </a:r>
            <a:endParaRPr sz="9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5" name="Google Shape;825;p43"/>
          <p:cNvSpPr txBox="1"/>
          <p:nvPr/>
        </p:nvSpPr>
        <p:spPr>
          <a:xfrm>
            <a:off x="5770550" y="3141045"/>
            <a:ext cx="8424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S.O</a:t>
            </a:r>
            <a:endParaRPr sz="700">
              <a:solidFill>
                <a:schemeClr val="accen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826" name="Google Shape;826;p43"/>
          <p:cNvCxnSpPr/>
          <p:nvPr/>
        </p:nvCxnSpPr>
        <p:spPr>
          <a:xfrm flipH="1" rot="10800000">
            <a:off x="5280800" y="2719525"/>
            <a:ext cx="514800" cy="1506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7" name="Google Shape;827;p43"/>
          <p:cNvCxnSpPr/>
          <p:nvPr/>
        </p:nvCxnSpPr>
        <p:spPr>
          <a:xfrm flipH="1" rot="10800000">
            <a:off x="5262325" y="3041625"/>
            <a:ext cx="551700" cy="318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8" name="Google Shape;828;p43"/>
          <p:cNvCxnSpPr/>
          <p:nvPr/>
        </p:nvCxnSpPr>
        <p:spPr>
          <a:xfrm flipH="1" rot="10800000">
            <a:off x="5389050" y="3290050"/>
            <a:ext cx="456900" cy="210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9" name="Google Shape;829;p43"/>
          <p:cNvSpPr txBox="1"/>
          <p:nvPr/>
        </p:nvSpPr>
        <p:spPr>
          <a:xfrm>
            <a:off x="5729775" y="2555100"/>
            <a:ext cx="8424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Alto falante</a:t>
            </a:r>
            <a:endParaRPr sz="700">
              <a:solidFill>
                <a:schemeClr val="accen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0" name="Google Shape;830;p43"/>
          <p:cNvSpPr txBox="1"/>
          <p:nvPr/>
        </p:nvSpPr>
        <p:spPr>
          <a:xfrm>
            <a:off x="5748250" y="2883325"/>
            <a:ext cx="8424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Tela</a:t>
            </a:r>
            <a:endParaRPr sz="700">
              <a:solidFill>
                <a:schemeClr val="accen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1" name="Google Shape;831;p43"/>
          <p:cNvSpPr/>
          <p:nvPr/>
        </p:nvSpPr>
        <p:spPr>
          <a:xfrm>
            <a:off x="7172175" y="2633079"/>
            <a:ext cx="1749900" cy="17208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43"/>
          <p:cNvSpPr/>
          <p:nvPr/>
        </p:nvSpPr>
        <p:spPr>
          <a:xfrm>
            <a:off x="7651801" y="3113332"/>
            <a:ext cx="1098300" cy="10800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43"/>
          <p:cNvSpPr txBox="1"/>
          <p:nvPr/>
        </p:nvSpPr>
        <p:spPr>
          <a:xfrm>
            <a:off x="7834650" y="3483975"/>
            <a:ext cx="73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Celular</a:t>
            </a:r>
            <a:endParaRPr sz="1000">
              <a:solidFill>
                <a:schemeClr val="accen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4" name="Google Shape;834;p43"/>
          <p:cNvSpPr txBox="1"/>
          <p:nvPr/>
        </p:nvSpPr>
        <p:spPr>
          <a:xfrm>
            <a:off x="7480100" y="2790175"/>
            <a:ext cx="1048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Eletrônico</a:t>
            </a:r>
            <a:endParaRPr sz="1000">
              <a:solidFill>
                <a:schemeClr val="accen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5" name="Google Shape;835;p43"/>
          <p:cNvSpPr txBox="1"/>
          <p:nvPr/>
        </p:nvSpPr>
        <p:spPr>
          <a:xfrm>
            <a:off x="7197375" y="2200325"/>
            <a:ext cx="169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Relacionamento</a:t>
            </a:r>
            <a:endParaRPr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6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</a:t>
            </a:r>
            <a:r>
              <a:rPr lang="en"/>
              <a:t> </a:t>
            </a:r>
            <a:r>
              <a:rPr lang="en">
                <a:solidFill>
                  <a:schemeClr val="accent2"/>
                </a:solidFill>
              </a:rPr>
              <a:t>Semântica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63" name="Google Shape;463;p26"/>
          <p:cNvSpPr txBox="1"/>
          <p:nvPr>
            <p:ph idx="1" type="body"/>
          </p:nvPr>
        </p:nvSpPr>
        <p:spPr>
          <a:xfrm>
            <a:off x="1464250" y="1193450"/>
            <a:ext cx="6969600" cy="328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-"/>
            </a:pPr>
            <a:r>
              <a:rPr lang="en" sz="1600">
                <a:solidFill>
                  <a:schemeClr val="accent3"/>
                </a:solidFill>
              </a:rPr>
              <a:t>Proposta em um artigo de 2001 de Tim Berners-Lee, James Hendler e Ora Lassila, chamado “Web Semântica: um novo formato de conteúdo para a Web que tem significado para computadores vai iniciar uma revolução de novas possibilidades.”</a:t>
            </a:r>
            <a:endParaRPr sz="1600">
              <a:solidFill>
                <a:schemeClr val="accent3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-"/>
            </a:pPr>
            <a:r>
              <a:rPr lang="en" sz="1600">
                <a:solidFill>
                  <a:schemeClr val="accent3"/>
                </a:solidFill>
              </a:rPr>
              <a:t>“A Web Semântica tem como um de seus principais objetivos tornar a Web mais acessível em nível de informações.”.</a:t>
            </a:r>
            <a:endParaRPr sz="1600">
              <a:solidFill>
                <a:schemeClr val="accent3"/>
              </a:solidFill>
            </a:endParaRPr>
          </a:p>
        </p:txBody>
      </p:sp>
      <p:sp>
        <p:nvSpPr>
          <p:cNvPr id="464" name="Google Shape;464;p26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65" name="Google Shape;465;p26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6"/>
                </a:solidFill>
              </a:rPr>
              <a:t>whatIs.html</a:t>
            </a:r>
            <a:endParaRPr sz="1400">
              <a:solidFill>
                <a:schemeClr val="accent6"/>
              </a:solidFill>
            </a:endParaRPr>
          </a:p>
        </p:txBody>
      </p:sp>
      <p:sp>
        <p:nvSpPr>
          <p:cNvPr id="466" name="Google Shape;466;p26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6"/>
                </a:solidFill>
              </a:rPr>
              <a:t>content.html</a:t>
            </a:r>
            <a:endParaRPr sz="14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44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41" name="Google Shape;841;p44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now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42" name="Google Shape;842;p44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current</a:t>
            </a:r>
            <a:r>
              <a:rPr lang="en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43" name="Google Shape;843;p44"/>
          <p:cNvSpPr txBox="1"/>
          <p:nvPr>
            <p:ph idx="4294967295" type="ctrTitle"/>
          </p:nvPr>
        </p:nvSpPr>
        <p:spPr>
          <a:xfrm>
            <a:off x="1952175" y="1784925"/>
            <a:ext cx="5788800" cy="14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&lt;h1&gt;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Web semântica atualmente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&lt;/h1&gt;</a:t>
            </a:r>
            <a:r>
              <a:rPr lang="en">
                <a:solidFill>
                  <a:schemeClr val="accent2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45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está</a:t>
            </a:r>
            <a:r>
              <a:rPr lang="en"/>
              <a:t> </a:t>
            </a:r>
            <a:r>
              <a:rPr lang="en">
                <a:solidFill>
                  <a:schemeClr val="accent2"/>
                </a:solidFill>
              </a:rPr>
              <a:t>hoje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849" name="Google Shape;849;p45"/>
          <p:cNvSpPr txBox="1"/>
          <p:nvPr>
            <p:ph idx="1" type="body"/>
          </p:nvPr>
        </p:nvSpPr>
        <p:spPr>
          <a:xfrm>
            <a:off x="1303750" y="2016513"/>
            <a:ext cx="6969600" cy="17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-"/>
            </a:pPr>
            <a:r>
              <a:rPr b="1" lang="en" sz="1400">
                <a:solidFill>
                  <a:schemeClr val="accent3"/>
                </a:solidFill>
              </a:rPr>
              <a:t>Resource Description Framework</a:t>
            </a:r>
            <a:r>
              <a:rPr lang="en" sz="1400">
                <a:solidFill>
                  <a:schemeClr val="accent3"/>
                </a:solidFill>
              </a:rPr>
              <a:t> (RDF)</a:t>
            </a:r>
            <a:endParaRPr sz="1400">
              <a:solidFill>
                <a:schemeClr val="accent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-"/>
            </a:pPr>
            <a:r>
              <a:rPr lang="en">
                <a:solidFill>
                  <a:schemeClr val="accent3"/>
                </a:solidFill>
              </a:rPr>
              <a:t>Integrado em schemes (esquemas), ajuda a organizar informação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-"/>
            </a:pPr>
            <a:r>
              <a:rPr b="1" lang="en" sz="1400">
                <a:solidFill>
                  <a:schemeClr val="accent3"/>
                </a:solidFill>
              </a:rPr>
              <a:t>Ontology Web Language</a:t>
            </a:r>
            <a:r>
              <a:rPr lang="en" sz="1400">
                <a:solidFill>
                  <a:schemeClr val="accent3"/>
                </a:solidFill>
              </a:rPr>
              <a:t> (OWL)</a:t>
            </a:r>
            <a:endParaRPr sz="1400">
              <a:solidFill>
                <a:schemeClr val="accent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-"/>
            </a:pPr>
            <a:r>
              <a:rPr lang="en">
                <a:solidFill>
                  <a:schemeClr val="accent3"/>
                </a:solidFill>
              </a:rPr>
              <a:t>Permite representar, relacionar e manipular essa informação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850" name="Google Shape;850;p45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51" name="Google Shape;851;p45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now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52" name="Google Shape;852;p45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current.html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46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está </a:t>
            </a:r>
            <a:r>
              <a:rPr lang="en">
                <a:solidFill>
                  <a:schemeClr val="accent2"/>
                </a:solidFill>
              </a:rPr>
              <a:t>hoje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858" name="Google Shape;858;p46"/>
          <p:cNvSpPr txBox="1"/>
          <p:nvPr>
            <p:ph idx="1" type="body"/>
          </p:nvPr>
        </p:nvSpPr>
        <p:spPr>
          <a:xfrm>
            <a:off x="1464250" y="1176475"/>
            <a:ext cx="6969600" cy="3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3"/>
                </a:solidFill>
              </a:rPr>
              <a:t>Resource Description Framework</a:t>
            </a:r>
            <a:r>
              <a:rPr lang="en" sz="1400">
                <a:solidFill>
                  <a:schemeClr val="accent3"/>
                </a:solidFill>
              </a:rPr>
              <a:t> (RDF)</a:t>
            </a:r>
            <a:endParaRPr sz="14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-"/>
            </a:pPr>
            <a:r>
              <a:rPr lang="en" sz="1400">
                <a:solidFill>
                  <a:schemeClr val="accent3"/>
                </a:solidFill>
              </a:rPr>
              <a:t>Modelo estandardizado para troca de dados na web, que permite que programas e sites façam um intercâmbio de dados</a:t>
            </a:r>
            <a:br>
              <a:rPr lang="en" sz="1400">
                <a:solidFill>
                  <a:schemeClr val="accent3"/>
                </a:solidFill>
              </a:rPr>
            </a:br>
            <a:endParaRPr sz="1400">
              <a:solidFill>
                <a:schemeClr val="accent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-"/>
            </a:pPr>
            <a:r>
              <a:rPr lang="en" sz="1400">
                <a:solidFill>
                  <a:schemeClr val="accent3"/>
                </a:solidFill>
              </a:rPr>
              <a:t>Tudo é considerado como um recurso, identificado através de um identificador único — Uniform Resource Identifier (URI).</a:t>
            </a:r>
            <a:br>
              <a:rPr lang="en" sz="1400">
                <a:solidFill>
                  <a:schemeClr val="accent3"/>
                </a:solidFill>
              </a:rPr>
            </a:br>
            <a:endParaRPr sz="1400">
              <a:solidFill>
                <a:schemeClr val="accent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-"/>
            </a:pPr>
            <a:r>
              <a:rPr lang="en" sz="1400">
                <a:solidFill>
                  <a:schemeClr val="accent3"/>
                </a:solidFill>
              </a:rPr>
              <a:t>O formato mais comum de um URI que conhecimentos é o tradicional URL — Uniform Resource Locator</a:t>
            </a:r>
            <a:br>
              <a:rPr lang="en" sz="1400">
                <a:solidFill>
                  <a:schemeClr val="accent3"/>
                </a:solidFill>
              </a:rPr>
            </a:br>
            <a:endParaRPr sz="1400">
              <a:solidFill>
                <a:schemeClr val="accent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-"/>
            </a:pPr>
            <a:r>
              <a:rPr lang="en" sz="1400">
                <a:solidFill>
                  <a:schemeClr val="accent3"/>
                </a:solidFill>
              </a:rPr>
              <a:t>O uso de schemes permite que os criadores dos sites usem uma coleção de vocabulários para integrar nas etiquetas do 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59" name="Google Shape;859;p46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60" name="Google Shape;860;p46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now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61" name="Google Shape;861;p46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current.html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47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está </a:t>
            </a:r>
            <a:r>
              <a:rPr lang="en">
                <a:solidFill>
                  <a:schemeClr val="accent2"/>
                </a:solidFill>
              </a:rPr>
              <a:t>hoje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867" name="Google Shape;867;p47"/>
          <p:cNvSpPr txBox="1"/>
          <p:nvPr>
            <p:ph idx="1" type="body"/>
          </p:nvPr>
        </p:nvSpPr>
        <p:spPr>
          <a:xfrm>
            <a:off x="1464250" y="1176475"/>
            <a:ext cx="7290600" cy="3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3"/>
                </a:solidFill>
              </a:rPr>
              <a:t>Resource Description Framework</a:t>
            </a:r>
            <a:r>
              <a:rPr lang="en" sz="1400">
                <a:solidFill>
                  <a:schemeClr val="accent3"/>
                </a:solidFill>
              </a:rPr>
              <a:t> (RDF)</a:t>
            </a:r>
            <a:endParaRPr sz="14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chemeClr val="accent3"/>
                </a:solidFill>
              </a:rPr>
              <a:t>Exemplo</a:t>
            </a:r>
            <a:endParaRPr i="1" sz="14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&lt;div itemscope </a:t>
            </a:r>
            <a:r>
              <a:rPr b="1" lang="en" sz="1400">
                <a:solidFill>
                  <a:schemeClr val="accent3"/>
                </a:solidFill>
              </a:rPr>
              <a:t>itemtype=”</a:t>
            </a:r>
            <a:r>
              <a:rPr b="1" lang="en" sz="1400" u="sng">
                <a:solidFill>
                  <a:schemeClr val="hlink"/>
                </a:solidFill>
                <a:hlinkClick r:id="rId3"/>
              </a:rPr>
              <a:t>http://schema.org/Movie</a:t>
            </a:r>
            <a:r>
              <a:rPr b="1" lang="en" sz="1400">
                <a:solidFill>
                  <a:schemeClr val="accent3"/>
                </a:solidFill>
              </a:rPr>
              <a:t>”</a:t>
            </a:r>
            <a:r>
              <a:rPr lang="en" sz="1400">
                <a:solidFill>
                  <a:schemeClr val="accent3"/>
                </a:solidFill>
              </a:rPr>
              <a:t>&gt;</a:t>
            </a:r>
            <a:endParaRPr sz="14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	&lt;h1&gt;Avatar&lt;/h1&gt;</a:t>
            </a:r>
            <a:endParaRPr sz="14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	&lt;span&gt;Director: James Cameron (born August 16, 1954)&lt;/span&gt;</a:t>
            </a:r>
            <a:endParaRPr sz="14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	&lt;span&gt;Science fiction&lt;/span&gt;</a:t>
            </a:r>
            <a:endParaRPr sz="14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	&lt;a href=”../movies/avatar-theatrical-trailer.html”&gt;Trailer&lt;/a&gt;</a:t>
            </a:r>
            <a:endParaRPr sz="14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&lt;/div&gt;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68" name="Google Shape;868;p47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69" name="Google Shape;869;p47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now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70" name="Google Shape;870;p47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current.html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5" name="Google Shape;87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3125" y="542675"/>
            <a:ext cx="5177748" cy="405821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49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está </a:t>
            </a:r>
            <a:r>
              <a:rPr lang="en">
                <a:solidFill>
                  <a:schemeClr val="accent2"/>
                </a:solidFill>
              </a:rPr>
              <a:t>hoje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881" name="Google Shape;881;p49"/>
          <p:cNvSpPr txBox="1"/>
          <p:nvPr>
            <p:ph idx="1" type="body"/>
          </p:nvPr>
        </p:nvSpPr>
        <p:spPr>
          <a:xfrm>
            <a:off x="1303750" y="1858150"/>
            <a:ext cx="6969600" cy="18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3"/>
                </a:solidFill>
              </a:rPr>
              <a:t>Ontology Web Language</a:t>
            </a:r>
            <a:r>
              <a:rPr lang="en" sz="1400">
                <a:solidFill>
                  <a:schemeClr val="accent3"/>
                </a:solidFill>
              </a:rPr>
              <a:t> (OWL)</a:t>
            </a:r>
            <a:endParaRPr sz="14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-"/>
            </a:pPr>
            <a:r>
              <a:rPr lang="en" sz="1400">
                <a:solidFill>
                  <a:schemeClr val="accent3"/>
                </a:solidFill>
              </a:rPr>
              <a:t>Uma linguagem para definir e instanciar ontologias</a:t>
            </a:r>
            <a:br>
              <a:rPr lang="en" sz="1400">
                <a:solidFill>
                  <a:schemeClr val="accent3"/>
                </a:solidFill>
              </a:rPr>
            </a:br>
            <a:endParaRPr sz="1400">
              <a:solidFill>
                <a:schemeClr val="accent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-"/>
            </a:pPr>
            <a:r>
              <a:rPr lang="en" sz="1400">
                <a:solidFill>
                  <a:schemeClr val="accent3"/>
                </a:solidFill>
              </a:rPr>
              <a:t>Essas ontologias podem incluir descrições de classes e subclasses, propriedades, instâncias de classes e relações entre essas instâncias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82" name="Google Shape;882;p49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83" name="Google Shape;883;p49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now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84" name="Google Shape;884;p49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current.html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50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está </a:t>
            </a:r>
            <a:r>
              <a:rPr lang="en">
                <a:solidFill>
                  <a:schemeClr val="accent2"/>
                </a:solidFill>
              </a:rPr>
              <a:t>hoje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890" name="Google Shape;890;p50"/>
          <p:cNvSpPr txBox="1"/>
          <p:nvPr>
            <p:ph idx="1" type="body"/>
          </p:nvPr>
        </p:nvSpPr>
        <p:spPr>
          <a:xfrm>
            <a:off x="1464250" y="1176475"/>
            <a:ext cx="32697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3"/>
                </a:solidFill>
              </a:rPr>
              <a:t>Ontology Web Language</a:t>
            </a:r>
            <a:r>
              <a:rPr lang="en" sz="1400">
                <a:solidFill>
                  <a:schemeClr val="accent3"/>
                </a:solidFill>
              </a:rPr>
              <a:t> (OWL)</a:t>
            </a:r>
            <a:endParaRPr sz="14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chemeClr val="accent3"/>
                </a:solidFill>
              </a:rPr>
              <a:t>Exemplos</a:t>
            </a:r>
            <a:endParaRPr i="1" sz="1400">
              <a:solidFill>
                <a:schemeClr val="accent3"/>
              </a:solidFill>
            </a:endParaRPr>
          </a:p>
        </p:txBody>
      </p:sp>
      <p:sp>
        <p:nvSpPr>
          <p:cNvPr id="891" name="Google Shape;891;p50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92" name="Google Shape;892;p50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now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93" name="Google Shape;893;p50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current.html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94" name="Google Shape;894;p50"/>
          <p:cNvSpPr txBox="1"/>
          <p:nvPr>
            <p:ph idx="1" type="body"/>
          </p:nvPr>
        </p:nvSpPr>
        <p:spPr>
          <a:xfrm>
            <a:off x="1143250" y="1995775"/>
            <a:ext cx="3654600" cy="9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&lt;owl:Class rdf:ID=”Chocolate” /&gt;</a:t>
            </a:r>
            <a:endParaRPr sz="14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&lt;owl:Class rdf:ID=”Região” /&gt;</a:t>
            </a:r>
            <a:endParaRPr sz="14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&lt;owl:Class rdf:ID=”Gênero” /&gt;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95" name="Google Shape;895;p50"/>
          <p:cNvSpPr txBox="1"/>
          <p:nvPr>
            <p:ph idx="1" type="body"/>
          </p:nvPr>
        </p:nvSpPr>
        <p:spPr>
          <a:xfrm>
            <a:off x="2428875" y="2834650"/>
            <a:ext cx="6400800" cy="14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&lt;owl:Class rdf:ID=”Chocolate”&gt;</a:t>
            </a:r>
            <a:endParaRPr sz="14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	&lt;rdfs:subClassOf rdf:resource=”&amp;food;AlimentoRigido”/&gt;</a:t>
            </a:r>
            <a:endParaRPr sz="14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	&lt;rdfs:label xml:lang=”en”&gt;chocolate&lt;/rdfs:label&gt;</a:t>
            </a:r>
            <a:endParaRPr sz="14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	&lt;rdfs:label xml:lang=”fr”&gt;chocolate&lt;/rdfs:label&gt;</a:t>
            </a:r>
            <a:endParaRPr sz="14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	…</a:t>
            </a:r>
            <a:endParaRPr sz="14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&lt;/owl:Class&gt;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51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está </a:t>
            </a:r>
            <a:r>
              <a:rPr lang="en">
                <a:solidFill>
                  <a:schemeClr val="accent2"/>
                </a:solidFill>
              </a:rPr>
              <a:t>hoje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901" name="Google Shape;901;p51"/>
          <p:cNvSpPr txBox="1"/>
          <p:nvPr>
            <p:ph idx="1" type="body"/>
          </p:nvPr>
        </p:nvSpPr>
        <p:spPr>
          <a:xfrm>
            <a:off x="1464250" y="1983025"/>
            <a:ext cx="69696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3"/>
                </a:solidFill>
              </a:rPr>
              <a:t>Ontology Web Language</a:t>
            </a:r>
            <a:r>
              <a:rPr lang="en" sz="1400">
                <a:solidFill>
                  <a:schemeClr val="accent3"/>
                </a:solidFill>
              </a:rPr>
              <a:t> (OWL)</a:t>
            </a:r>
            <a:endParaRPr sz="14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Exemplos de implementação dessa tecnologia</a:t>
            </a:r>
            <a:r>
              <a:rPr b="1" lang="en" sz="1400">
                <a:solidFill>
                  <a:schemeClr val="accent3"/>
                </a:solidFill>
              </a:rPr>
              <a:t>:</a:t>
            </a:r>
            <a:endParaRPr sz="14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-"/>
            </a:pPr>
            <a:r>
              <a:rPr b="1" lang="en" sz="1400">
                <a:solidFill>
                  <a:schemeClr val="accent3"/>
                </a:solidFill>
              </a:rPr>
              <a:t>WolframAlpha:</a:t>
            </a:r>
            <a:r>
              <a:rPr lang="en" sz="1400">
                <a:solidFill>
                  <a:schemeClr val="accent3"/>
                </a:solidFill>
              </a:rPr>
              <a:t> calcula dinamicamente a informação com base em dados, algoritmos e métodos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902" name="Google Shape;902;p51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903" name="Google Shape;903;p51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now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904" name="Google Shape;904;p51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current.html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9" name="Google Shape;909;p52"/>
          <p:cNvPicPr preferRelativeResize="0"/>
          <p:nvPr/>
        </p:nvPicPr>
        <p:blipFill rotWithShape="1">
          <a:blip r:embed="rId3">
            <a:alphaModFix/>
          </a:blip>
          <a:srcRect b="37007" l="0" r="0" t="0"/>
          <a:stretch/>
        </p:blipFill>
        <p:spPr>
          <a:xfrm>
            <a:off x="1114425" y="752475"/>
            <a:ext cx="4020699" cy="3629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910" name="Google Shape;910;p52"/>
          <p:cNvPicPr preferRelativeResize="0"/>
          <p:nvPr/>
        </p:nvPicPr>
        <p:blipFill rotWithShape="1">
          <a:blip r:embed="rId3">
            <a:alphaModFix/>
          </a:blip>
          <a:srcRect b="0" l="0" r="0" t="62598"/>
          <a:stretch/>
        </p:blipFill>
        <p:spPr>
          <a:xfrm>
            <a:off x="4686300" y="1881613"/>
            <a:ext cx="4281850" cy="22946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53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está </a:t>
            </a:r>
            <a:r>
              <a:rPr lang="en">
                <a:solidFill>
                  <a:schemeClr val="accent2"/>
                </a:solidFill>
              </a:rPr>
              <a:t>hoje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916" name="Google Shape;916;p53"/>
          <p:cNvSpPr txBox="1"/>
          <p:nvPr>
            <p:ph idx="1" type="body"/>
          </p:nvPr>
        </p:nvSpPr>
        <p:spPr>
          <a:xfrm>
            <a:off x="1464250" y="1176475"/>
            <a:ext cx="6969600" cy="3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3"/>
                </a:solidFill>
              </a:rPr>
              <a:t>Ontology Web Language</a:t>
            </a:r>
            <a:r>
              <a:rPr lang="en" sz="1400">
                <a:solidFill>
                  <a:schemeClr val="accent3"/>
                </a:solidFill>
              </a:rPr>
              <a:t> (OWL)</a:t>
            </a:r>
            <a:endParaRPr sz="14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Exemplos de implementação dessa tecnologia</a:t>
            </a:r>
            <a:r>
              <a:rPr b="1" lang="en" sz="1400">
                <a:solidFill>
                  <a:schemeClr val="accent3"/>
                </a:solidFill>
              </a:rPr>
              <a:t>:</a:t>
            </a:r>
            <a:endParaRPr sz="14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-"/>
            </a:pPr>
            <a:r>
              <a:rPr lang="en" sz="1400">
                <a:solidFill>
                  <a:schemeClr val="accent3"/>
                </a:solidFill>
              </a:rPr>
              <a:t>[Antigo]</a:t>
            </a:r>
            <a:r>
              <a:rPr b="1" lang="en" sz="1400">
                <a:solidFill>
                  <a:schemeClr val="accent3"/>
                </a:solidFill>
              </a:rPr>
              <a:t> Facebook Graph Search</a:t>
            </a:r>
            <a:r>
              <a:rPr b="1" lang="en" sz="1400">
                <a:solidFill>
                  <a:schemeClr val="accent3"/>
                </a:solidFill>
              </a:rPr>
              <a:t>:</a:t>
            </a:r>
            <a:r>
              <a:rPr lang="en" sz="1400">
                <a:solidFill>
                  <a:schemeClr val="accent3"/>
                </a:solidFill>
              </a:rPr>
              <a:t> uma ferramenta para encontrar pessoas, fotos, lugares e interesses que nos são mais relevantes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917" name="Google Shape;917;p53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918" name="Google Shape;918;p53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now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919" name="Google Shape;919;p53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current.html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</a:t>
            </a:r>
            <a:r>
              <a:rPr lang="en">
                <a:solidFill>
                  <a:schemeClr val="accent2"/>
                </a:solidFill>
              </a:rPr>
              <a:t>Semântica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72" name="Google Shape;472;p27"/>
          <p:cNvSpPr txBox="1"/>
          <p:nvPr>
            <p:ph idx="1" type="body"/>
          </p:nvPr>
        </p:nvSpPr>
        <p:spPr>
          <a:xfrm>
            <a:off x="1464250" y="1193450"/>
            <a:ext cx="6969600" cy="328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-"/>
            </a:pPr>
            <a:r>
              <a:rPr lang="en" sz="1600">
                <a:solidFill>
                  <a:schemeClr val="accent3"/>
                </a:solidFill>
              </a:rPr>
              <a:t>Evolução da web como temos hoje</a:t>
            </a:r>
            <a:endParaRPr sz="1600">
              <a:solidFill>
                <a:schemeClr val="accent3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-"/>
            </a:pPr>
            <a:r>
              <a:rPr lang="en" sz="1600">
                <a:solidFill>
                  <a:schemeClr val="accent3"/>
                </a:solidFill>
              </a:rPr>
              <a:t>Web passa a ser entendida como um grande banco de dados</a:t>
            </a:r>
            <a:endParaRPr sz="1600">
              <a:solidFill>
                <a:schemeClr val="accent3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-"/>
            </a:pPr>
            <a:r>
              <a:rPr lang="en" sz="1600">
                <a:solidFill>
                  <a:schemeClr val="accent3"/>
                </a:solidFill>
                <a:highlight>
                  <a:schemeClr val="lt1"/>
                </a:highlight>
              </a:rPr>
              <a:t>Informações disponíveis passam a ter conteúdo semântico não só para humanos, mas também para as máquinas.</a:t>
            </a:r>
            <a:endParaRPr sz="1600">
              <a:solidFill>
                <a:schemeClr val="accent3"/>
              </a:solidFill>
              <a:highlight>
                <a:schemeClr val="lt1"/>
              </a:highlight>
            </a:endParaRPr>
          </a:p>
        </p:txBody>
      </p:sp>
      <p:sp>
        <p:nvSpPr>
          <p:cNvPr id="473" name="Google Shape;473;p27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74" name="Google Shape;474;p27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6"/>
                </a:solidFill>
              </a:rPr>
              <a:t>whatIs.html</a:t>
            </a:r>
            <a:endParaRPr sz="1400">
              <a:solidFill>
                <a:schemeClr val="accent6"/>
              </a:solidFill>
            </a:endParaRPr>
          </a:p>
        </p:txBody>
      </p:sp>
      <p:sp>
        <p:nvSpPr>
          <p:cNvPr id="475" name="Google Shape;475;p27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6"/>
                </a:solidFill>
              </a:rPr>
              <a:t>content.html</a:t>
            </a:r>
            <a:endParaRPr sz="14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4" name="Google Shape;92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050" y="1201509"/>
            <a:ext cx="6715125" cy="2740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55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930" name="Google Shape;930;p55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later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931" name="Google Shape;931;p55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future</a:t>
            </a:r>
            <a:r>
              <a:rPr lang="en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932" name="Google Shape;932;p55"/>
          <p:cNvSpPr txBox="1"/>
          <p:nvPr>
            <p:ph idx="4294967295" type="ctrTitle"/>
          </p:nvPr>
        </p:nvSpPr>
        <p:spPr>
          <a:xfrm>
            <a:off x="1952175" y="1784925"/>
            <a:ext cx="5788800" cy="14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&lt;h1&gt;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Web semântica no futuro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&lt;/h1&gt;</a:t>
            </a:r>
            <a:r>
              <a:rPr lang="en">
                <a:solidFill>
                  <a:schemeClr val="accent2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56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Questões </a:t>
            </a:r>
            <a:r>
              <a:rPr lang="en">
                <a:solidFill>
                  <a:schemeClr val="accent2"/>
                </a:solidFill>
              </a:rPr>
              <a:t>importantes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938" name="Google Shape;938;p56"/>
          <p:cNvSpPr txBox="1"/>
          <p:nvPr>
            <p:ph idx="1" type="body"/>
          </p:nvPr>
        </p:nvSpPr>
        <p:spPr>
          <a:xfrm>
            <a:off x="1464250" y="1219200"/>
            <a:ext cx="6969600" cy="32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-"/>
            </a:pPr>
            <a:r>
              <a:rPr lang="en" sz="1400">
                <a:solidFill>
                  <a:schemeClr val="accent3"/>
                </a:solidFill>
              </a:rPr>
              <a:t>Dados sensíveis</a:t>
            </a:r>
            <a:endParaRPr sz="1400">
              <a:solidFill>
                <a:schemeClr val="accent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-"/>
            </a:pPr>
            <a:r>
              <a:rPr lang="en">
                <a:solidFill>
                  <a:schemeClr val="accent3"/>
                </a:solidFill>
              </a:rPr>
              <a:t>F</a:t>
            </a:r>
            <a:r>
              <a:rPr lang="en" sz="1400">
                <a:solidFill>
                  <a:schemeClr val="accent3"/>
                </a:solidFill>
              </a:rPr>
              <a:t>alta a capacidade de garantir controle de acesso à informação</a:t>
            </a:r>
            <a:br>
              <a:rPr lang="en" sz="1400">
                <a:solidFill>
                  <a:schemeClr val="accent3"/>
                </a:solidFill>
              </a:rPr>
            </a:br>
            <a:endParaRPr sz="1400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-"/>
            </a:pPr>
            <a:r>
              <a:rPr lang="en" sz="1400">
                <a:solidFill>
                  <a:schemeClr val="accent3"/>
                </a:solidFill>
              </a:rPr>
              <a:t>Como controlar o acesso a essas ontologias?</a:t>
            </a:r>
            <a:br>
              <a:rPr lang="en" sz="1400">
                <a:solidFill>
                  <a:schemeClr val="accent3"/>
                </a:solidFill>
              </a:rPr>
            </a:br>
            <a:endParaRPr sz="1400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-"/>
            </a:pPr>
            <a:r>
              <a:rPr lang="en" sz="1400">
                <a:solidFill>
                  <a:schemeClr val="accent3"/>
                </a:solidFill>
              </a:rPr>
              <a:t>Quem terá autorização para colher esses dados?</a:t>
            </a:r>
            <a:br>
              <a:rPr lang="en" sz="1400">
                <a:solidFill>
                  <a:schemeClr val="accent3"/>
                </a:solidFill>
              </a:rPr>
            </a:br>
            <a:endParaRPr sz="1400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-"/>
            </a:pPr>
            <a:r>
              <a:rPr lang="en" sz="1400">
                <a:solidFill>
                  <a:schemeClr val="accent3"/>
                </a:solidFill>
              </a:rPr>
              <a:t>Um risco à privacidade do usuário comum</a:t>
            </a:r>
            <a:endParaRPr sz="14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939" name="Google Shape;939;p56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940" name="Google Shape;940;p56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later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941" name="Google Shape;941;p56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future.html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57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Quais os planos </a:t>
            </a:r>
            <a:r>
              <a:rPr lang="en">
                <a:solidFill>
                  <a:schemeClr val="accent2"/>
                </a:solidFill>
              </a:rPr>
              <a:t>para o futuro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947" name="Google Shape;947;p57"/>
          <p:cNvSpPr txBox="1"/>
          <p:nvPr>
            <p:ph idx="1" type="body"/>
          </p:nvPr>
        </p:nvSpPr>
        <p:spPr>
          <a:xfrm>
            <a:off x="1464250" y="1257775"/>
            <a:ext cx="6969600" cy="32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-"/>
            </a:pPr>
            <a:r>
              <a:rPr lang="en" sz="1400">
                <a:solidFill>
                  <a:schemeClr val="accent3"/>
                </a:solidFill>
              </a:rPr>
              <a:t>Projetos de novos e melhorados motores de busca</a:t>
            </a:r>
            <a:br>
              <a:rPr lang="en" sz="1400">
                <a:solidFill>
                  <a:schemeClr val="accent3"/>
                </a:solidFill>
              </a:rPr>
            </a:br>
            <a:endParaRPr sz="1400">
              <a:solidFill>
                <a:schemeClr val="accent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-"/>
            </a:pPr>
            <a:r>
              <a:rPr lang="en" sz="1400">
                <a:solidFill>
                  <a:schemeClr val="accent3"/>
                </a:solidFill>
              </a:rPr>
              <a:t>Construção de novas interfaces com o usuário para sistemas de informação</a:t>
            </a:r>
            <a:br>
              <a:rPr lang="en" sz="1400">
                <a:solidFill>
                  <a:schemeClr val="accent3"/>
                </a:solidFill>
              </a:rPr>
            </a:br>
            <a:endParaRPr sz="1400">
              <a:solidFill>
                <a:schemeClr val="accent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-"/>
            </a:pPr>
            <a:r>
              <a:rPr lang="en" sz="1400">
                <a:solidFill>
                  <a:schemeClr val="accent3"/>
                </a:solidFill>
              </a:rPr>
              <a:t>Indexação automática de documentos</a:t>
            </a:r>
            <a:br>
              <a:rPr lang="en" sz="1400">
                <a:solidFill>
                  <a:schemeClr val="accent3"/>
                </a:solidFill>
              </a:rPr>
            </a:br>
            <a:endParaRPr sz="1400">
              <a:solidFill>
                <a:schemeClr val="accent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-"/>
            </a:pPr>
            <a:r>
              <a:rPr lang="en" sz="1400">
                <a:solidFill>
                  <a:schemeClr val="accent3"/>
                </a:solidFill>
              </a:rPr>
              <a:t>E mais…</a:t>
            </a:r>
            <a:endParaRPr sz="14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948" name="Google Shape;948;p57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949" name="Google Shape;949;p57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later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950" name="Google Shape;950;p57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future.html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8"/>
          <p:cNvSpPr txBox="1"/>
          <p:nvPr>
            <p:ph type="title"/>
          </p:nvPr>
        </p:nvSpPr>
        <p:spPr>
          <a:xfrm>
            <a:off x="1098400" y="613275"/>
            <a:ext cx="3200100" cy="97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As “webs”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accent2"/>
                </a:solidFill>
              </a:rPr>
              <a:t>Web 1.0</a:t>
            </a:r>
            <a:endParaRPr sz="3400">
              <a:solidFill>
                <a:schemeClr val="accent2"/>
              </a:solidFill>
            </a:endParaRPr>
          </a:p>
        </p:txBody>
      </p:sp>
      <p:sp>
        <p:nvSpPr>
          <p:cNvPr id="481" name="Google Shape;481;p28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82" name="Google Shape;482;p28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web1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>
                <a:solidFill>
                  <a:schemeClr val="accent3"/>
                </a:solidFill>
              </a:rPr>
              <a:t>jpg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83" name="Google Shape;483;p28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web2.jpg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484" name="Google Shape;484;p28"/>
          <p:cNvGrpSpPr/>
          <p:nvPr/>
        </p:nvGrpSpPr>
        <p:grpSpPr>
          <a:xfrm>
            <a:off x="6783865" y="3918020"/>
            <a:ext cx="651680" cy="612888"/>
            <a:chOff x="849016" y="2903255"/>
            <a:chExt cx="356655" cy="335425"/>
          </a:xfrm>
        </p:grpSpPr>
        <p:sp>
          <p:nvSpPr>
            <p:cNvPr id="485" name="Google Shape;485;p28"/>
            <p:cNvSpPr/>
            <p:nvPr/>
          </p:nvSpPr>
          <p:spPr>
            <a:xfrm>
              <a:off x="849016" y="2903255"/>
              <a:ext cx="356655" cy="335425"/>
            </a:xfrm>
            <a:custGeom>
              <a:rect b="b" l="l" r="r" t="t"/>
              <a:pathLst>
                <a:path extrusionOk="0" h="10538" w="11205">
                  <a:moveTo>
                    <a:pt x="9835" y="3192"/>
                  </a:moveTo>
                  <a:lnTo>
                    <a:pt x="9835" y="3680"/>
                  </a:lnTo>
                  <a:lnTo>
                    <a:pt x="2692" y="3680"/>
                  </a:lnTo>
                  <a:cubicBezTo>
                    <a:pt x="2608" y="3680"/>
                    <a:pt x="2525" y="3751"/>
                    <a:pt x="2525" y="3847"/>
                  </a:cubicBezTo>
                  <a:cubicBezTo>
                    <a:pt x="2525" y="3930"/>
                    <a:pt x="2608" y="4013"/>
                    <a:pt x="2692" y="4013"/>
                  </a:cubicBezTo>
                  <a:lnTo>
                    <a:pt x="10824" y="4013"/>
                  </a:lnTo>
                  <a:cubicBezTo>
                    <a:pt x="10847" y="4013"/>
                    <a:pt x="10883" y="4037"/>
                    <a:pt x="10883" y="4073"/>
                  </a:cubicBezTo>
                  <a:lnTo>
                    <a:pt x="10883" y="6478"/>
                  </a:lnTo>
                  <a:cubicBezTo>
                    <a:pt x="10883" y="6514"/>
                    <a:pt x="10847" y="6537"/>
                    <a:pt x="10824" y="6537"/>
                  </a:cubicBezTo>
                  <a:lnTo>
                    <a:pt x="382" y="6537"/>
                  </a:lnTo>
                  <a:cubicBezTo>
                    <a:pt x="358" y="6537"/>
                    <a:pt x="322" y="6502"/>
                    <a:pt x="322" y="6478"/>
                  </a:cubicBezTo>
                  <a:lnTo>
                    <a:pt x="322" y="4073"/>
                  </a:lnTo>
                  <a:cubicBezTo>
                    <a:pt x="322" y="4037"/>
                    <a:pt x="358" y="4013"/>
                    <a:pt x="382" y="4013"/>
                  </a:cubicBezTo>
                  <a:lnTo>
                    <a:pt x="2025" y="4013"/>
                  </a:lnTo>
                  <a:cubicBezTo>
                    <a:pt x="2108" y="4013"/>
                    <a:pt x="2192" y="3930"/>
                    <a:pt x="2192" y="3847"/>
                  </a:cubicBezTo>
                  <a:cubicBezTo>
                    <a:pt x="2192" y="3751"/>
                    <a:pt x="2108" y="3680"/>
                    <a:pt x="2025" y="3680"/>
                  </a:cubicBezTo>
                  <a:lnTo>
                    <a:pt x="1394" y="3680"/>
                  </a:lnTo>
                  <a:lnTo>
                    <a:pt x="1394" y="3192"/>
                  </a:lnTo>
                  <a:close/>
                  <a:moveTo>
                    <a:pt x="9824" y="6871"/>
                  </a:moveTo>
                  <a:lnTo>
                    <a:pt x="9824" y="7359"/>
                  </a:lnTo>
                  <a:lnTo>
                    <a:pt x="1382" y="7359"/>
                  </a:lnTo>
                  <a:lnTo>
                    <a:pt x="1382" y="6871"/>
                  </a:lnTo>
                  <a:close/>
                  <a:moveTo>
                    <a:pt x="382" y="1"/>
                  </a:moveTo>
                  <a:cubicBezTo>
                    <a:pt x="179" y="1"/>
                    <a:pt x="1" y="180"/>
                    <a:pt x="1" y="394"/>
                  </a:cubicBezTo>
                  <a:lnTo>
                    <a:pt x="1" y="2799"/>
                  </a:lnTo>
                  <a:cubicBezTo>
                    <a:pt x="1" y="3013"/>
                    <a:pt x="179" y="3192"/>
                    <a:pt x="382" y="3192"/>
                  </a:cubicBezTo>
                  <a:lnTo>
                    <a:pt x="1061" y="3192"/>
                  </a:lnTo>
                  <a:lnTo>
                    <a:pt x="1061" y="3680"/>
                  </a:lnTo>
                  <a:lnTo>
                    <a:pt x="382" y="3680"/>
                  </a:lnTo>
                  <a:cubicBezTo>
                    <a:pt x="179" y="3680"/>
                    <a:pt x="1" y="3859"/>
                    <a:pt x="1" y="4073"/>
                  </a:cubicBezTo>
                  <a:lnTo>
                    <a:pt x="1" y="6478"/>
                  </a:lnTo>
                  <a:cubicBezTo>
                    <a:pt x="1" y="6692"/>
                    <a:pt x="179" y="6871"/>
                    <a:pt x="382" y="6871"/>
                  </a:cubicBezTo>
                  <a:lnTo>
                    <a:pt x="1061" y="6871"/>
                  </a:lnTo>
                  <a:lnTo>
                    <a:pt x="1061" y="7359"/>
                  </a:lnTo>
                  <a:lnTo>
                    <a:pt x="382" y="7359"/>
                  </a:lnTo>
                  <a:cubicBezTo>
                    <a:pt x="179" y="7359"/>
                    <a:pt x="1" y="7538"/>
                    <a:pt x="1" y="7740"/>
                  </a:cubicBezTo>
                  <a:lnTo>
                    <a:pt x="1" y="10157"/>
                  </a:lnTo>
                  <a:cubicBezTo>
                    <a:pt x="1" y="10359"/>
                    <a:pt x="179" y="10538"/>
                    <a:pt x="382" y="10538"/>
                  </a:cubicBezTo>
                  <a:lnTo>
                    <a:pt x="5002" y="10538"/>
                  </a:lnTo>
                  <a:cubicBezTo>
                    <a:pt x="5085" y="10538"/>
                    <a:pt x="5168" y="10466"/>
                    <a:pt x="5168" y="10383"/>
                  </a:cubicBezTo>
                  <a:cubicBezTo>
                    <a:pt x="5168" y="10288"/>
                    <a:pt x="5085" y="10216"/>
                    <a:pt x="5002" y="10216"/>
                  </a:cubicBezTo>
                  <a:lnTo>
                    <a:pt x="382" y="10216"/>
                  </a:lnTo>
                  <a:cubicBezTo>
                    <a:pt x="358" y="10216"/>
                    <a:pt x="322" y="10181"/>
                    <a:pt x="322" y="10157"/>
                  </a:cubicBezTo>
                  <a:lnTo>
                    <a:pt x="322" y="7740"/>
                  </a:lnTo>
                  <a:cubicBezTo>
                    <a:pt x="322" y="7716"/>
                    <a:pt x="358" y="7680"/>
                    <a:pt x="382" y="7680"/>
                  </a:cubicBezTo>
                  <a:lnTo>
                    <a:pt x="10824" y="7680"/>
                  </a:lnTo>
                  <a:cubicBezTo>
                    <a:pt x="10847" y="7680"/>
                    <a:pt x="10883" y="7716"/>
                    <a:pt x="10883" y="7740"/>
                  </a:cubicBezTo>
                  <a:lnTo>
                    <a:pt x="10883" y="10157"/>
                  </a:lnTo>
                  <a:cubicBezTo>
                    <a:pt x="10883" y="10181"/>
                    <a:pt x="10847" y="10216"/>
                    <a:pt x="10824" y="10216"/>
                  </a:cubicBezTo>
                  <a:lnTo>
                    <a:pt x="5716" y="10216"/>
                  </a:lnTo>
                  <a:cubicBezTo>
                    <a:pt x="5621" y="10216"/>
                    <a:pt x="5549" y="10288"/>
                    <a:pt x="5549" y="10383"/>
                  </a:cubicBezTo>
                  <a:cubicBezTo>
                    <a:pt x="5549" y="10466"/>
                    <a:pt x="5621" y="10538"/>
                    <a:pt x="5716" y="10538"/>
                  </a:cubicBezTo>
                  <a:lnTo>
                    <a:pt x="10824" y="10538"/>
                  </a:lnTo>
                  <a:cubicBezTo>
                    <a:pt x="11026" y="10538"/>
                    <a:pt x="11205" y="10359"/>
                    <a:pt x="11205" y="10157"/>
                  </a:cubicBezTo>
                  <a:lnTo>
                    <a:pt x="11205" y="7740"/>
                  </a:lnTo>
                  <a:cubicBezTo>
                    <a:pt x="11205" y="7538"/>
                    <a:pt x="11026" y="7359"/>
                    <a:pt x="10824" y="7359"/>
                  </a:cubicBezTo>
                  <a:lnTo>
                    <a:pt x="10145" y="7359"/>
                  </a:lnTo>
                  <a:lnTo>
                    <a:pt x="10145" y="6871"/>
                  </a:lnTo>
                  <a:lnTo>
                    <a:pt x="10824" y="6871"/>
                  </a:lnTo>
                  <a:cubicBezTo>
                    <a:pt x="11026" y="6871"/>
                    <a:pt x="11205" y="6692"/>
                    <a:pt x="11205" y="6478"/>
                  </a:cubicBezTo>
                  <a:lnTo>
                    <a:pt x="11205" y="4073"/>
                  </a:lnTo>
                  <a:cubicBezTo>
                    <a:pt x="11205" y="3859"/>
                    <a:pt x="11026" y="3680"/>
                    <a:pt x="10824" y="3680"/>
                  </a:cubicBezTo>
                  <a:lnTo>
                    <a:pt x="10145" y="3680"/>
                  </a:lnTo>
                  <a:lnTo>
                    <a:pt x="10145" y="3192"/>
                  </a:lnTo>
                  <a:lnTo>
                    <a:pt x="10824" y="3192"/>
                  </a:lnTo>
                  <a:cubicBezTo>
                    <a:pt x="11026" y="3192"/>
                    <a:pt x="11205" y="3013"/>
                    <a:pt x="11205" y="2799"/>
                  </a:cubicBezTo>
                  <a:lnTo>
                    <a:pt x="11205" y="394"/>
                  </a:lnTo>
                  <a:cubicBezTo>
                    <a:pt x="11205" y="180"/>
                    <a:pt x="11026" y="1"/>
                    <a:pt x="10824" y="1"/>
                  </a:cubicBezTo>
                  <a:lnTo>
                    <a:pt x="9716" y="1"/>
                  </a:lnTo>
                  <a:cubicBezTo>
                    <a:pt x="9633" y="1"/>
                    <a:pt x="9550" y="72"/>
                    <a:pt x="9550" y="168"/>
                  </a:cubicBezTo>
                  <a:cubicBezTo>
                    <a:pt x="9550" y="251"/>
                    <a:pt x="9633" y="334"/>
                    <a:pt x="9716" y="334"/>
                  </a:cubicBezTo>
                  <a:lnTo>
                    <a:pt x="10824" y="334"/>
                  </a:lnTo>
                  <a:cubicBezTo>
                    <a:pt x="10847" y="334"/>
                    <a:pt x="10883" y="358"/>
                    <a:pt x="10883" y="394"/>
                  </a:cubicBezTo>
                  <a:lnTo>
                    <a:pt x="10883" y="2799"/>
                  </a:lnTo>
                  <a:cubicBezTo>
                    <a:pt x="10883" y="2835"/>
                    <a:pt x="10847" y="2858"/>
                    <a:pt x="10824" y="2858"/>
                  </a:cubicBezTo>
                  <a:lnTo>
                    <a:pt x="382" y="2858"/>
                  </a:lnTo>
                  <a:cubicBezTo>
                    <a:pt x="358" y="2858"/>
                    <a:pt x="322" y="2835"/>
                    <a:pt x="322" y="2799"/>
                  </a:cubicBezTo>
                  <a:lnTo>
                    <a:pt x="322" y="394"/>
                  </a:lnTo>
                  <a:cubicBezTo>
                    <a:pt x="322" y="358"/>
                    <a:pt x="358" y="334"/>
                    <a:pt x="382" y="334"/>
                  </a:cubicBezTo>
                  <a:lnTo>
                    <a:pt x="9062" y="334"/>
                  </a:lnTo>
                  <a:cubicBezTo>
                    <a:pt x="9157" y="334"/>
                    <a:pt x="9228" y="251"/>
                    <a:pt x="9228" y="168"/>
                  </a:cubicBezTo>
                  <a:cubicBezTo>
                    <a:pt x="9228" y="72"/>
                    <a:pt x="9157" y="1"/>
                    <a:pt x="90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  <a:highlight>
                  <a:schemeClr val="accent6"/>
                </a:highlight>
              </a:endParaRPr>
            </a:p>
          </p:txBody>
        </p:sp>
        <p:sp>
          <p:nvSpPr>
            <p:cNvPr id="486" name="Google Shape;486;p28"/>
            <p:cNvSpPr/>
            <p:nvPr/>
          </p:nvSpPr>
          <p:spPr>
            <a:xfrm>
              <a:off x="1137046" y="2932825"/>
              <a:ext cx="43607" cy="43607"/>
            </a:xfrm>
            <a:custGeom>
              <a:rect b="b" l="l" r="r" t="t"/>
              <a:pathLst>
                <a:path extrusionOk="0" h="1370" w="1370">
                  <a:moveTo>
                    <a:pt x="679" y="322"/>
                  </a:moveTo>
                  <a:cubicBezTo>
                    <a:pt x="882" y="322"/>
                    <a:pt x="1036" y="489"/>
                    <a:pt x="1036" y="679"/>
                  </a:cubicBezTo>
                  <a:cubicBezTo>
                    <a:pt x="1036" y="882"/>
                    <a:pt x="882" y="1036"/>
                    <a:pt x="679" y="1036"/>
                  </a:cubicBezTo>
                  <a:cubicBezTo>
                    <a:pt x="489" y="1036"/>
                    <a:pt x="322" y="870"/>
                    <a:pt x="322" y="679"/>
                  </a:cubicBezTo>
                  <a:cubicBezTo>
                    <a:pt x="322" y="489"/>
                    <a:pt x="489" y="322"/>
                    <a:pt x="679" y="322"/>
                  </a:cubicBezTo>
                  <a:close/>
                  <a:moveTo>
                    <a:pt x="679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  <a:highlight>
                  <a:schemeClr val="accent6"/>
                </a:highlight>
              </a:endParaRPr>
            </a:p>
          </p:txBody>
        </p:sp>
        <p:sp>
          <p:nvSpPr>
            <p:cNvPr id="487" name="Google Shape;487;p28"/>
            <p:cNvSpPr/>
            <p:nvPr/>
          </p:nvSpPr>
          <p:spPr>
            <a:xfrm>
              <a:off x="1080579" y="2932825"/>
              <a:ext cx="43607" cy="43607"/>
            </a:xfrm>
            <a:custGeom>
              <a:rect b="b" l="l" r="r" t="t"/>
              <a:pathLst>
                <a:path extrusionOk="0" h="1370" w="1370">
                  <a:moveTo>
                    <a:pt x="691" y="322"/>
                  </a:moveTo>
                  <a:cubicBezTo>
                    <a:pt x="882" y="322"/>
                    <a:pt x="1048" y="489"/>
                    <a:pt x="1048" y="679"/>
                  </a:cubicBezTo>
                  <a:cubicBezTo>
                    <a:pt x="1048" y="882"/>
                    <a:pt x="882" y="1036"/>
                    <a:pt x="691" y="1036"/>
                  </a:cubicBezTo>
                  <a:cubicBezTo>
                    <a:pt x="489" y="1036"/>
                    <a:pt x="334" y="870"/>
                    <a:pt x="334" y="679"/>
                  </a:cubicBezTo>
                  <a:cubicBezTo>
                    <a:pt x="334" y="489"/>
                    <a:pt x="489" y="322"/>
                    <a:pt x="691" y="322"/>
                  </a:cubicBezTo>
                  <a:close/>
                  <a:moveTo>
                    <a:pt x="691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  <a:highlight>
                  <a:schemeClr val="accent6"/>
                </a:highlight>
              </a:endParaRPr>
            </a:p>
          </p:txBody>
        </p:sp>
        <p:sp>
          <p:nvSpPr>
            <p:cNvPr id="488" name="Google Shape;488;p28"/>
            <p:cNvSpPr/>
            <p:nvPr/>
          </p:nvSpPr>
          <p:spPr>
            <a:xfrm>
              <a:off x="879350" y="2949122"/>
              <a:ext cx="187988" cy="10631"/>
            </a:xfrm>
            <a:custGeom>
              <a:rect b="b" l="l" r="r" t="t"/>
              <a:pathLst>
                <a:path extrusionOk="0" h="334" w="5906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739" y="334"/>
                  </a:lnTo>
                  <a:cubicBezTo>
                    <a:pt x="5834" y="334"/>
                    <a:pt x="5906" y="263"/>
                    <a:pt x="5906" y="167"/>
                  </a:cubicBezTo>
                  <a:cubicBezTo>
                    <a:pt x="5906" y="84"/>
                    <a:pt x="5834" y="1"/>
                    <a:pt x="57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  <a:highlight>
                  <a:schemeClr val="accent6"/>
                </a:highlight>
              </a:endParaRPr>
            </a:p>
          </p:txBody>
        </p:sp>
        <p:sp>
          <p:nvSpPr>
            <p:cNvPr id="489" name="Google Shape;489;p28"/>
            <p:cNvSpPr/>
            <p:nvPr/>
          </p:nvSpPr>
          <p:spPr>
            <a:xfrm>
              <a:off x="1137046" y="3050309"/>
              <a:ext cx="43607" cy="43607"/>
            </a:xfrm>
            <a:custGeom>
              <a:rect b="b" l="l" r="r" t="t"/>
              <a:pathLst>
                <a:path extrusionOk="0" h="1370" w="1370">
                  <a:moveTo>
                    <a:pt x="679" y="322"/>
                  </a:moveTo>
                  <a:cubicBezTo>
                    <a:pt x="882" y="322"/>
                    <a:pt x="1036" y="489"/>
                    <a:pt x="1036" y="679"/>
                  </a:cubicBezTo>
                  <a:cubicBezTo>
                    <a:pt x="1036" y="882"/>
                    <a:pt x="882" y="1036"/>
                    <a:pt x="679" y="1036"/>
                  </a:cubicBezTo>
                  <a:cubicBezTo>
                    <a:pt x="489" y="1036"/>
                    <a:pt x="322" y="882"/>
                    <a:pt x="322" y="679"/>
                  </a:cubicBezTo>
                  <a:cubicBezTo>
                    <a:pt x="322" y="489"/>
                    <a:pt x="489" y="322"/>
                    <a:pt x="679" y="322"/>
                  </a:cubicBezTo>
                  <a:close/>
                  <a:moveTo>
                    <a:pt x="679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  <a:highlight>
                  <a:schemeClr val="accent6"/>
                </a:highlight>
              </a:endParaRPr>
            </a:p>
          </p:txBody>
        </p:sp>
        <p:sp>
          <p:nvSpPr>
            <p:cNvPr id="490" name="Google Shape;490;p28"/>
            <p:cNvSpPr/>
            <p:nvPr/>
          </p:nvSpPr>
          <p:spPr>
            <a:xfrm>
              <a:off x="1080579" y="3050309"/>
              <a:ext cx="43607" cy="43607"/>
            </a:xfrm>
            <a:custGeom>
              <a:rect b="b" l="l" r="r" t="t"/>
              <a:pathLst>
                <a:path extrusionOk="0" h="1370" w="1370">
                  <a:moveTo>
                    <a:pt x="691" y="322"/>
                  </a:moveTo>
                  <a:cubicBezTo>
                    <a:pt x="882" y="322"/>
                    <a:pt x="1048" y="489"/>
                    <a:pt x="1048" y="679"/>
                  </a:cubicBezTo>
                  <a:cubicBezTo>
                    <a:pt x="1048" y="882"/>
                    <a:pt x="882" y="1036"/>
                    <a:pt x="691" y="1036"/>
                  </a:cubicBezTo>
                  <a:cubicBezTo>
                    <a:pt x="489" y="1036"/>
                    <a:pt x="334" y="882"/>
                    <a:pt x="334" y="679"/>
                  </a:cubicBezTo>
                  <a:cubicBezTo>
                    <a:pt x="334" y="489"/>
                    <a:pt x="489" y="322"/>
                    <a:pt x="691" y="322"/>
                  </a:cubicBezTo>
                  <a:close/>
                  <a:moveTo>
                    <a:pt x="691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  <a:highlight>
                  <a:schemeClr val="accent6"/>
                </a:highlight>
              </a:endParaRPr>
            </a:p>
          </p:txBody>
        </p:sp>
        <p:sp>
          <p:nvSpPr>
            <p:cNvPr id="491" name="Google Shape;491;p28"/>
            <p:cNvSpPr/>
            <p:nvPr/>
          </p:nvSpPr>
          <p:spPr>
            <a:xfrm>
              <a:off x="879350" y="3066988"/>
              <a:ext cx="187988" cy="10249"/>
            </a:xfrm>
            <a:custGeom>
              <a:rect b="b" l="l" r="r" t="t"/>
              <a:pathLst>
                <a:path extrusionOk="0" h="322" w="5906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5739" y="322"/>
                  </a:lnTo>
                  <a:cubicBezTo>
                    <a:pt x="5834" y="322"/>
                    <a:pt x="5906" y="250"/>
                    <a:pt x="5906" y="155"/>
                  </a:cubicBezTo>
                  <a:cubicBezTo>
                    <a:pt x="5906" y="72"/>
                    <a:pt x="5834" y="0"/>
                    <a:pt x="57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  <a:highlight>
                  <a:schemeClr val="accent6"/>
                </a:highlight>
              </a:endParaRPr>
            </a:p>
          </p:txBody>
        </p:sp>
        <p:sp>
          <p:nvSpPr>
            <p:cNvPr id="492" name="Google Shape;492;p28"/>
            <p:cNvSpPr/>
            <p:nvPr/>
          </p:nvSpPr>
          <p:spPr>
            <a:xfrm>
              <a:off x="1137046" y="3167794"/>
              <a:ext cx="43607" cy="43607"/>
            </a:xfrm>
            <a:custGeom>
              <a:rect b="b" l="l" r="r" t="t"/>
              <a:pathLst>
                <a:path extrusionOk="0" h="1370" w="1370">
                  <a:moveTo>
                    <a:pt x="679" y="310"/>
                  </a:moveTo>
                  <a:cubicBezTo>
                    <a:pt x="882" y="310"/>
                    <a:pt x="1036" y="477"/>
                    <a:pt x="1036" y="667"/>
                  </a:cubicBezTo>
                  <a:cubicBezTo>
                    <a:pt x="1036" y="870"/>
                    <a:pt x="882" y="1024"/>
                    <a:pt x="679" y="1024"/>
                  </a:cubicBezTo>
                  <a:cubicBezTo>
                    <a:pt x="489" y="1024"/>
                    <a:pt x="322" y="858"/>
                    <a:pt x="322" y="667"/>
                  </a:cubicBezTo>
                  <a:cubicBezTo>
                    <a:pt x="322" y="477"/>
                    <a:pt x="489" y="310"/>
                    <a:pt x="679" y="310"/>
                  </a:cubicBezTo>
                  <a:close/>
                  <a:moveTo>
                    <a:pt x="679" y="0"/>
                  </a:moveTo>
                  <a:cubicBezTo>
                    <a:pt x="310" y="0"/>
                    <a:pt x="1" y="310"/>
                    <a:pt x="1" y="679"/>
                  </a:cubicBezTo>
                  <a:cubicBezTo>
                    <a:pt x="1" y="1060"/>
                    <a:pt x="310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  <a:highlight>
                  <a:schemeClr val="accent6"/>
                </a:highlight>
              </a:endParaRPr>
            </a:p>
          </p:txBody>
        </p:sp>
        <p:sp>
          <p:nvSpPr>
            <p:cNvPr id="493" name="Google Shape;493;p28"/>
            <p:cNvSpPr/>
            <p:nvPr/>
          </p:nvSpPr>
          <p:spPr>
            <a:xfrm>
              <a:off x="1080579" y="3167794"/>
              <a:ext cx="43607" cy="43607"/>
            </a:xfrm>
            <a:custGeom>
              <a:rect b="b" l="l" r="r" t="t"/>
              <a:pathLst>
                <a:path extrusionOk="0" h="1370" w="1370">
                  <a:moveTo>
                    <a:pt x="691" y="310"/>
                  </a:moveTo>
                  <a:cubicBezTo>
                    <a:pt x="882" y="310"/>
                    <a:pt x="1048" y="477"/>
                    <a:pt x="1048" y="667"/>
                  </a:cubicBezTo>
                  <a:cubicBezTo>
                    <a:pt x="1048" y="870"/>
                    <a:pt x="882" y="1024"/>
                    <a:pt x="691" y="1024"/>
                  </a:cubicBezTo>
                  <a:cubicBezTo>
                    <a:pt x="489" y="1024"/>
                    <a:pt x="334" y="858"/>
                    <a:pt x="334" y="667"/>
                  </a:cubicBezTo>
                  <a:cubicBezTo>
                    <a:pt x="334" y="477"/>
                    <a:pt x="489" y="310"/>
                    <a:pt x="691" y="310"/>
                  </a:cubicBezTo>
                  <a:close/>
                  <a:moveTo>
                    <a:pt x="691" y="0"/>
                  </a:moveTo>
                  <a:cubicBezTo>
                    <a:pt x="310" y="0"/>
                    <a:pt x="1" y="310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  <a:highlight>
                  <a:schemeClr val="accent6"/>
                </a:highlight>
              </a:endParaRPr>
            </a:p>
          </p:txBody>
        </p:sp>
        <p:sp>
          <p:nvSpPr>
            <p:cNvPr id="494" name="Google Shape;494;p28"/>
            <p:cNvSpPr/>
            <p:nvPr/>
          </p:nvSpPr>
          <p:spPr>
            <a:xfrm>
              <a:off x="879350" y="3184473"/>
              <a:ext cx="187988" cy="10249"/>
            </a:xfrm>
            <a:custGeom>
              <a:rect b="b" l="l" r="r" t="t"/>
              <a:pathLst>
                <a:path extrusionOk="0" h="322" w="5906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5739" y="322"/>
                  </a:lnTo>
                  <a:cubicBezTo>
                    <a:pt x="5834" y="322"/>
                    <a:pt x="5906" y="250"/>
                    <a:pt x="5906" y="155"/>
                  </a:cubicBezTo>
                  <a:cubicBezTo>
                    <a:pt x="5906" y="48"/>
                    <a:pt x="5834" y="0"/>
                    <a:pt x="57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  <a:highlight>
                  <a:schemeClr val="accent6"/>
                </a:highlight>
              </a:endParaRPr>
            </a:p>
          </p:txBody>
        </p:sp>
        <p:sp>
          <p:nvSpPr>
            <p:cNvPr id="495" name="Google Shape;495;p28"/>
            <p:cNvSpPr/>
            <p:nvPr/>
          </p:nvSpPr>
          <p:spPr>
            <a:xfrm>
              <a:off x="879350" y="3083285"/>
              <a:ext cx="25432" cy="10631"/>
            </a:xfrm>
            <a:custGeom>
              <a:rect b="b" l="l" r="r" t="t"/>
              <a:pathLst>
                <a:path extrusionOk="0" h="334" w="799"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lnTo>
                    <a:pt x="643" y="334"/>
                  </a:lnTo>
                  <a:cubicBezTo>
                    <a:pt x="727" y="334"/>
                    <a:pt x="798" y="262"/>
                    <a:pt x="798" y="167"/>
                  </a:cubicBezTo>
                  <a:cubicBezTo>
                    <a:pt x="798" y="84"/>
                    <a:pt x="727" y="0"/>
                    <a:pt x="6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  <a:highlight>
                  <a:schemeClr val="accent6"/>
                </a:highlight>
              </a:endParaRPr>
            </a:p>
          </p:txBody>
        </p:sp>
      </p:grpSp>
      <p:sp>
        <p:nvSpPr>
          <p:cNvPr id="496" name="Google Shape;496;p28"/>
          <p:cNvSpPr/>
          <p:nvPr/>
        </p:nvSpPr>
        <p:spPr>
          <a:xfrm>
            <a:off x="8195199" y="3918018"/>
            <a:ext cx="734630" cy="612876"/>
          </a:xfrm>
          <a:custGeom>
            <a:rect b="b" l="l" r="r" t="t"/>
            <a:pathLst>
              <a:path extrusionOk="0" h="9109" w="10919">
                <a:moveTo>
                  <a:pt x="2917" y="310"/>
                </a:moveTo>
                <a:cubicBezTo>
                  <a:pt x="3119" y="310"/>
                  <a:pt x="3286" y="476"/>
                  <a:pt x="3286" y="679"/>
                </a:cubicBezTo>
                <a:lnTo>
                  <a:pt x="3286" y="1036"/>
                </a:lnTo>
                <a:cubicBezTo>
                  <a:pt x="3250" y="1322"/>
                  <a:pt x="3012" y="1560"/>
                  <a:pt x="2715" y="1560"/>
                </a:cubicBezTo>
                <a:cubicBezTo>
                  <a:pt x="2417" y="1560"/>
                  <a:pt x="2179" y="1322"/>
                  <a:pt x="2179" y="1024"/>
                </a:cubicBezTo>
                <a:lnTo>
                  <a:pt x="2179" y="679"/>
                </a:lnTo>
                <a:cubicBezTo>
                  <a:pt x="2179" y="476"/>
                  <a:pt x="2346" y="310"/>
                  <a:pt x="2560" y="310"/>
                </a:cubicBezTo>
                <a:close/>
                <a:moveTo>
                  <a:pt x="5715" y="310"/>
                </a:moveTo>
                <a:cubicBezTo>
                  <a:pt x="5917" y="310"/>
                  <a:pt x="6084" y="476"/>
                  <a:pt x="6084" y="679"/>
                </a:cubicBezTo>
                <a:lnTo>
                  <a:pt x="6084" y="1036"/>
                </a:lnTo>
                <a:cubicBezTo>
                  <a:pt x="6048" y="1322"/>
                  <a:pt x="5810" y="1560"/>
                  <a:pt x="5513" y="1560"/>
                </a:cubicBezTo>
                <a:cubicBezTo>
                  <a:pt x="5215" y="1560"/>
                  <a:pt x="4977" y="1322"/>
                  <a:pt x="4977" y="1024"/>
                </a:cubicBezTo>
                <a:lnTo>
                  <a:pt x="4977" y="679"/>
                </a:lnTo>
                <a:cubicBezTo>
                  <a:pt x="4977" y="476"/>
                  <a:pt x="5144" y="310"/>
                  <a:pt x="5358" y="310"/>
                </a:cubicBezTo>
                <a:close/>
                <a:moveTo>
                  <a:pt x="8513" y="310"/>
                </a:moveTo>
                <a:cubicBezTo>
                  <a:pt x="8715" y="310"/>
                  <a:pt x="8882" y="476"/>
                  <a:pt x="8882" y="679"/>
                </a:cubicBezTo>
                <a:lnTo>
                  <a:pt x="8882" y="1036"/>
                </a:lnTo>
                <a:cubicBezTo>
                  <a:pt x="8846" y="1322"/>
                  <a:pt x="8608" y="1560"/>
                  <a:pt x="8311" y="1560"/>
                </a:cubicBezTo>
                <a:cubicBezTo>
                  <a:pt x="8013" y="1560"/>
                  <a:pt x="7775" y="1322"/>
                  <a:pt x="7775" y="1024"/>
                </a:cubicBezTo>
                <a:lnTo>
                  <a:pt x="7775" y="679"/>
                </a:lnTo>
                <a:cubicBezTo>
                  <a:pt x="7775" y="476"/>
                  <a:pt x="7941" y="310"/>
                  <a:pt x="8156" y="310"/>
                </a:cubicBezTo>
                <a:close/>
                <a:moveTo>
                  <a:pt x="2893" y="1881"/>
                </a:moveTo>
                <a:lnTo>
                  <a:pt x="2893" y="1977"/>
                </a:lnTo>
                <a:cubicBezTo>
                  <a:pt x="2893" y="2036"/>
                  <a:pt x="2905" y="2096"/>
                  <a:pt x="2941" y="2143"/>
                </a:cubicBezTo>
                <a:lnTo>
                  <a:pt x="2715" y="2358"/>
                </a:lnTo>
                <a:lnTo>
                  <a:pt x="2691" y="2358"/>
                </a:lnTo>
                <a:lnTo>
                  <a:pt x="2465" y="2143"/>
                </a:lnTo>
                <a:cubicBezTo>
                  <a:pt x="2500" y="2096"/>
                  <a:pt x="2512" y="2036"/>
                  <a:pt x="2512" y="1977"/>
                </a:cubicBezTo>
                <a:lnTo>
                  <a:pt x="2512" y="1881"/>
                </a:lnTo>
                <a:close/>
                <a:moveTo>
                  <a:pt x="5715" y="1881"/>
                </a:moveTo>
                <a:lnTo>
                  <a:pt x="5715" y="1977"/>
                </a:lnTo>
                <a:cubicBezTo>
                  <a:pt x="5715" y="2036"/>
                  <a:pt x="5727" y="2096"/>
                  <a:pt x="5751" y="2143"/>
                </a:cubicBezTo>
                <a:lnTo>
                  <a:pt x="5536" y="2358"/>
                </a:lnTo>
                <a:lnTo>
                  <a:pt x="5501" y="2358"/>
                </a:lnTo>
                <a:lnTo>
                  <a:pt x="5274" y="2143"/>
                </a:lnTo>
                <a:cubicBezTo>
                  <a:pt x="5310" y="2096"/>
                  <a:pt x="5322" y="2036"/>
                  <a:pt x="5322" y="1977"/>
                </a:cubicBezTo>
                <a:lnTo>
                  <a:pt x="5322" y="1881"/>
                </a:lnTo>
                <a:close/>
                <a:moveTo>
                  <a:pt x="8501" y="1881"/>
                </a:moveTo>
                <a:lnTo>
                  <a:pt x="8501" y="1977"/>
                </a:lnTo>
                <a:cubicBezTo>
                  <a:pt x="8501" y="2036"/>
                  <a:pt x="8525" y="2096"/>
                  <a:pt x="8549" y="2143"/>
                </a:cubicBezTo>
                <a:lnTo>
                  <a:pt x="8334" y="2358"/>
                </a:lnTo>
                <a:lnTo>
                  <a:pt x="8299" y="2358"/>
                </a:lnTo>
                <a:lnTo>
                  <a:pt x="8072" y="2143"/>
                </a:lnTo>
                <a:cubicBezTo>
                  <a:pt x="8108" y="2096"/>
                  <a:pt x="8120" y="2036"/>
                  <a:pt x="8120" y="1977"/>
                </a:cubicBezTo>
                <a:lnTo>
                  <a:pt x="8120" y="1881"/>
                </a:lnTo>
                <a:close/>
                <a:moveTo>
                  <a:pt x="9906" y="3286"/>
                </a:moveTo>
                <a:cubicBezTo>
                  <a:pt x="10120" y="3286"/>
                  <a:pt x="10275" y="3453"/>
                  <a:pt x="10275" y="3655"/>
                </a:cubicBezTo>
                <a:lnTo>
                  <a:pt x="10275" y="4012"/>
                </a:lnTo>
                <a:cubicBezTo>
                  <a:pt x="10263" y="4298"/>
                  <a:pt x="10013" y="4536"/>
                  <a:pt x="9716" y="4536"/>
                </a:cubicBezTo>
                <a:cubicBezTo>
                  <a:pt x="9418" y="4536"/>
                  <a:pt x="9180" y="4298"/>
                  <a:pt x="9180" y="4001"/>
                </a:cubicBezTo>
                <a:lnTo>
                  <a:pt x="9180" y="3655"/>
                </a:lnTo>
                <a:cubicBezTo>
                  <a:pt x="9180" y="3453"/>
                  <a:pt x="9346" y="3286"/>
                  <a:pt x="9549" y="3286"/>
                </a:cubicBezTo>
                <a:close/>
                <a:moveTo>
                  <a:pt x="1512" y="3286"/>
                </a:moveTo>
                <a:cubicBezTo>
                  <a:pt x="1691" y="3286"/>
                  <a:pt x="1857" y="3453"/>
                  <a:pt x="1857" y="3655"/>
                </a:cubicBezTo>
                <a:lnTo>
                  <a:pt x="1857" y="4012"/>
                </a:lnTo>
                <a:cubicBezTo>
                  <a:pt x="1857" y="4310"/>
                  <a:pt x="1619" y="4548"/>
                  <a:pt x="1322" y="4548"/>
                </a:cubicBezTo>
                <a:cubicBezTo>
                  <a:pt x="1024" y="4548"/>
                  <a:pt x="786" y="4310"/>
                  <a:pt x="786" y="4012"/>
                </a:cubicBezTo>
                <a:lnTo>
                  <a:pt x="786" y="3655"/>
                </a:lnTo>
                <a:cubicBezTo>
                  <a:pt x="786" y="3453"/>
                  <a:pt x="953" y="3286"/>
                  <a:pt x="1155" y="3286"/>
                </a:cubicBezTo>
                <a:close/>
                <a:moveTo>
                  <a:pt x="4310" y="3286"/>
                </a:moveTo>
                <a:cubicBezTo>
                  <a:pt x="4489" y="3286"/>
                  <a:pt x="4655" y="3453"/>
                  <a:pt x="4655" y="3655"/>
                </a:cubicBezTo>
                <a:lnTo>
                  <a:pt x="4655" y="4012"/>
                </a:lnTo>
                <a:cubicBezTo>
                  <a:pt x="4655" y="4310"/>
                  <a:pt x="4417" y="4548"/>
                  <a:pt x="4120" y="4548"/>
                </a:cubicBezTo>
                <a:cubicBezTo>
                  <a:pt x="3822" y="4548"/>
                  <a:pt x="3584" y="4310"/>
                  <a:pt x="3584" y="4012"/>
                </a:cubicBezTo>
                <a:lnTo>
                  <a:pt x="3584" y="3655"/>
                </a:lnTo>
                <a:cubicBezTo>
                  <a:pt x="3584" y="3453"/>
                  <a:pt x="3750" y="3286"/>
                  <a:pt x="3953" y="3286"/>
                </a:cubicBezTo>
                <a:close/>
                <a:moveTo>
                  <a:pt x="7108" y="3286"/>
                </a:moveTo>
                <a:cubicBezTo>
                  <a:pt x="7287" y="3286"/>
                  <a:pt x="7453" y="3453"/>
                  <a:pt x="7453" y="3655"/>
                </a:cubicBezTo>
                <a:lnTo>
                  <a:pt x="7453" y="4012"/>
                </a:lnTo>
                <a:cubicBezTo>
                  <a:pt x="7453" y="4310"/>
                  <a:pt x="7215" y="4548"/>
                  <a:pt x="6918" y="4548"/>
                </a:cubicBezTo>
                <a:cubicBezTo>
                  <a:pt x="6620" y="4548"/>
                  <a:pt x="6382" y="4310"/>
                  <a:pt x="6382" y="4012"/>
                </a:cubicBezTo>
                <a:lnTo>
                  <a:pt x="6382" y="3655"/>
                </a:lnTo>
                <a:cubicBezTo>
                  <a:pt x="6382" y="3453"/>
                  <a:pt x="6548" y="3286"/>
                  <a:pt x="6751" y="3286"/>
                </a:cubicBezTo>
                <a:close/>
                <a:moveTo>
                  <a:pt x="1500" y="4858"/>
                </a:moveTo>
                <a:lnTo>
                  <a:pt x="1500" y="4953"/>
                </a:lnTo>
                <a:cubicBezTo>
                  <a:pt x="1500" y="5013"/>
                  <a:pt x="1512" y="5072"/>
                  <a:pt x="1548" y="5120"/>
                </a:cubicBezTo>
                <a:lnTo>
                  <a:pt x="1322" y="5334"/>
                </a:lnTo>
                <a:lnTo>
                  <a:pt x="1286" y="5334"/>
                </a:lnTo>
                <a:lnTo>
                  <a:pt x="1072" y="5120"/>
                </a:lnTo>
                <a:cubicBezTo>
                  <a:pt x="1095" y="5072"/>
                  <a:pt x="1107" y="5013"/>
                  <a:pt x="1107" y="4953"/>
                </a:cubicBezTo>
                <a:lnTo>
                  <a:pt x="1107" y="4858"/>
                </a:lnTo>
                <a:close/>
                <a:moveTo>
                  <a:pt x="4298" y="4858"/>
                </a:moveTo>
                <a:lnTo>
                  <a:pt x="4298" y="4953"/>
                </a:lnTo>
                <a:cubicBezTo>
                  <a:pt x="4298" y="5013"/>
                  <a:pt x="4310" y="5072"/>
                  <a:pt x="4334" y="5120"/>
                </a:cubicBezTo>
                <a:lnTo>
                  <a:pt x="4120" y="5334"/>
                </a:lnTo>
                <a:lnTo>
                  <a:pt x="4084" y="5334"/>
                </a:lnTo>
                <a:lnTo>
                  <a:pt x="3870" y="5120"/>
                </a:lnTo>
                <a:cubicBezTo>
                  <a:pt x="3893" y="5072"/>
                  <a:pt x="3905" y="5013"/>
                  <a:pt x="3905" y="4953"/>
                </a:cubicBezTo>
                <a:lnTo>
                  <a:pt x="3905" y="4858"/>
                </a:lnTo>
                <a:close/>
                <a:moveTo>
                  <a:pt x="7108" y="4858"/>
                </a:moveTo>
                <a:lnTo>
                  <a:pt x="7108" y="4953"/>
                </a:lnTo>
                <a:cubicBezTo>
                  <a:pt x="7108" y="5013"/>
                  <a:pt x="7120" y="5072"/>
                  <a:pt x="7156" y="5120"/>
                </a:cubicBezTo>
                <a:lnTo>
                  <a:pt x="6929" y="5334"/>
                </a:lnTo>
                <a:lnTo>
                  <a:pt x="6906" y="5334"/>
                </a:lnTo>
                <a:lnTo>
                  <a:pt x="6679" y="5120"/>
                </a:lnTo>
                <a:cubicBezTo>
                  <a:pt x="6703" y="5072"/>
                  <a:pt x="6715" y="5013"/>
                  <a:pt x="6715" y="4953"/>
                </a:cubicBezTo>
                <a:lnTo>
                  <a:pt x="6715" y="4858"/>
                </a:lnTo>
                <a:close/>
                <a:moveTo>
                  <a:pt x="9906" y="4858"/>
                </a:moveTo>
                <a:lnTo>
                  <a:pt x="9906" y="4953"/>
                </a:lnTo>
                <a:cubicBezTo>
                  <a:pt x="9906" y="5013"/>
                  <a:pt x="9918" y="5072"/>
                  <a:pt x="9954" y="5120"/>
                </a:cubicBezTo>
                <a:lnTo>
                  <a:pt x="9727" y="5334"/>
                </a:lnTo>
                <a:lnTo>
                  <a:pt x="9704" y="5334"/>
                </a:lnTo>
                <a:lnTo>
                  <a:pt x="9477" y="5120"/>
                </a:lnTo>
                <a:cubicBezTo>
                  <a:pt x="9501" y="5072"/>
                  <a:pt x="9525" y="5013"/>
                  <a:pt x="9525" y="4953"/>
                </a:cubicBezTo>
                <a:lnTo>
                  <a:pt x="9525" y="4858"/>
                </a:lnTo>
                <a:close/>
                <a:moveTo>
                  <a:pt x="2453" y="0"/>
                </a:moveTo>
                <a:cubicBezTo>
                  <a:pt x="2084" y="0"/>
                  <a:pt x="1762" y="310"/>
                  <a:pt x="1762" y="679"/>
                </a:cubicBezTo>
                <a:lnTo>
                  <a:pt x="1762" y="1036"/>
                </a:lnTo>
                <a:cubicBezTo>
                  <a:pt x="1762" y="1322"/>
                  <a:pt x="1905" y="1572"/>
                  <a:pt x="2119" y="1726"/>
                </a:cubicBezTo>
                <a:lnTo>
                  <a:pt x="2119" y="1977"/>
                </a:lnTo>
                <a:cubicBezTo>
                  <a:pt x="2119" y="1977"/>
                  <a:pt x="2119" y="1988"/>
                  <a:pt x="2107" y="1988"/>
                </a:cubicBezTo>
                <a:lnTo>
                  <a:pt x="1691" y="2203"/>
                </a:lnTo>
                <a:cubicBezTo>
                  <a:pt x="1512" y="2286"/>
                  <a:pt x="1405" y="2465"/>
                  <a:pt x="1405" y="2655"/>
                </a:cubicBezTo>
                <a:lnTo>
                  <a:pt x="1405" y="2989"/>
                </a:lnTo>
                <a:lnTo>
                  <a:pt x="1036" y="2989"/>
                </a:lnTo>
                <a:cubicBezTo>
                  <a:pt x="667" y="2989"/>
                  <a:pt x="357" y="3298"/>
                  <a:pt x="357" y="3667"/>
                </a:cubicBezTo>
                <a:lnTo>
                  <a:pt x="357" y="4024"/>
                </a:lnTo>
                <a:cubicBezTo>
                  <a:pt x="357" y="4310"/>
                  <a:pt x="488" y="4560"/>
                  <a:pt x="714" y="4715"/>
                </a:cubicBezTo>
                <a:lnTo>
                  <a:pt x="714" y="4965"/>
                </a:lnTo>
                <a:cubicBezTo>
                  <a:pt x="714" y="4965"/>
                  <a:pt x="714" y="4977"/>
                  <a:pt x="691" y="4977"/>
                </a:cubicBezTo>
                <a:lnTo>
                  <a:pt x="274" y="5191"/>
                </a:lnTo>
                <a:cubicBezTo>
                  <a:pt x="95" y="5275"/>
                  <a:pt x="0" y="5453"/>
                  <a:pt x="0" y="5656"/>
                </a:cubicBezTo>
                <a:lnTo>
                  <a:pt x="0" y="7382"/>
                </a:lnTo>
                <a:cubicBezTo>
                  <a:pt x="0" y="7513"/>
                  <a:pt x="36" y="7644"/>
                  <a:pt x="119" y="7751"/>
                </a:cubicBezTo>
                <a:lnTo>
                  <a:pt x="298" y="8013"/>
                </a:lnTo>
                <a:cubicBezTo>
                  <a:pt x="333" y="8073"/>
                  <a:pt x="357" y="8156"/>
                  <a:pt x="357" y="8227"/>
                </a:cubicBezTo>
                <a:lnTo>
                  <a:pt x="357" y="8942"/>
                </a:lnTo>
                <a:cubicBezTo>
                  <a:pt x="357" y="9025"/>
                  <a:pt x="429" y="9108"/>
                  <a:pt x="512" y="9108"/>
                </a:cubicBezTo>
                <a:cubicBezTo>
                  <a:pt x="607" y="9108"/>
                  <a:pt x="679" y="9025"/>
                  <a:pt x="679" y="8942"/>
                </a:cubicBezTo>
                <a:lnTo>
                  <a:pt x="679" y="8227"/>
                </a:lnTo>
                <a:cubicBezTo>
                  <a:pt x="679" y="8096"/>
                  <a:pt x="631" y="7953"/>
                  <a:pt x="560" y="7858"/>
                </a:cubicBezTo>
                <a:lnTo>
                  <a:pt x="381" y="7584"/>
                </a:lnTo>
                <a:cubicBezTo>
                  <a:pt x="333" y="7525"/>
                  <a:pt x="321" y="7453"/>
                  <a:pt x="321" y="7382"/>
                </a:cubicBezTo>
                <a:lnTo>
                  <a:pt x="321" y="5656"/>
                </a:lnTo>
                <a:cubicBezTo>
                  <a:pt x="321" y="5572"/>
                  <a:pt x="369" y="5513"/>
                  <a:pt x="429" y="5477"/>
                </a:cubicBezTo>
                <a:lnTo>
                  <a:pt x="714" y="5322"/>
                </a:lnTo>
                <a:lnTo>
                  <a:pt x="976" y="5596"/>
                </a:lnTo>
                <a:cubicBezTo>
                  <a:pt x="1036" y="5656"/>
                  <a:pt x="1131" y="5691"/>
                  <a:pt x="1214" y="5691"/>
                </a:cubicBezTo>
                <a:cubicBezTo>
                  <a:pt x="1310" y="5691"/>
                  <a:pt x="1381" y="5667"/>
                  <a:pt x="1453" y="5596"/>
                </a:cubicBezTo>
                <a:lnTo>
                  <a:pt x="1726" y="5322"/>
                </a:lnTo>
                <a:lnTo>
                  <a:pt x="2000" y="5477"/>
                </a:lnTo>
                <a:cubicBezTo>
                  <a:pt x="2060" y="5501"/>
                  <a:pt x="2107" y="5572"/>
                  <a:pt x="2107" y="5656"/>
                </a:cubicBezTo>
                <a:lnTo>
                  <a:pt x="2107" y="7382"/>
                </a:lnTo>
                <a:cubicBezTo>
                  <a:pt x="2107" y="7453"/>
                  <a:pt x="2096" y="7525"/>
                  <a:pt x="2048" y="7584"/>
                </a:cubicBezTo>
                <a:lnTo>
                  <a:pt x="1869" y="7858"/>
                </a:lnTo>
                <a:cubicBezTo>
                  <a:pt x="1798" y="7977"/>
                  <a:pt x="1750" y="8096"/>
                  <a:pt x="1750" y="8227"/>
                </a:cubicBezTo>
                <a:lnTo>
                  <a:pt x="1750" y="8942"/>
                </a:lnTo>
                <a:cubicBezTo>
                  <a:pt x="1750" y="9025"/>
                  <a:pt x="1822" y="9108"/>
                  <a:pt x="1917" y="9108"/>
                </a:cubicBezTo>
                <a:cubicBezTo>
                  <a:pt x="2000" y="9108"/>
                  <a:pt x="2084" y="9025"/>
                  <a:pt x="2084" y="8942"/>
                </a:cubicBezTo>
                <a:lnTo>
                  <a:pt x="2084" y="8227"/>
                </a:lnTo>
                <a:cubicBezTo>
                  <a:pt x="2084" y="8156"/>
                  <a:pt x="2096" y="8073"/>
                  <a:pt x="2143" y="8013"/>
                </a:cubicBezTo>
                <a:lnTo>
                  <a:pt x="2322" y="7751"/>
                </a:lnTo>
                <a:cubicBezTo>
                  <a:pt x="2393" y="7632"/>
                  <a:pt x="2441" y="7513"/>
                  <a:pt x="2441" y="7382"/>
                </a:cubicBezTo>
                <a:lnTo>
                  <a:pt x="2441" y="5656"/>
                </a:lnTo>
                <a:cubicBezTo>
                  <a:pt x="2441" y="5453"/>
                  <a:pt x="2334" y="5275"/>
                  <a:pt x="2155" y="5191"/>
                </a:cubicBezTo>
                <a:lnTo>
                  <a:pt x="1738" y="4977"/>
                </a:lnTo>
                <a:lnTo>
                  <a:pt x="1726" y="4965"/>
                </a:lnTo>
                <a:lnTo>
                  <a:pt x="1726" y="4703"/>
                </a:lnTo>
                <a:cubicBezTo>
                  <a:pt x="1929" y="4536"/>
                  <a:pt x="2084" y="4298"/>
                  <a:pt x="2084" y="4012"/>
                </a:cubicBezTo>
                <a:lnTo>
                  <a:pt x="2084" y="3655"/>
                </a:lnTo>
                <a:cubicBezTo>
                  <a:pt x="2084" y="3405"/>
                  <a:pt x="1929" y="3179"/>
                  <a:pt x="1726" y="3060"/>
                </a:cubicBezTo>
                <a:lnTo>
                  <a:pt x="1726" y="2643"/>
                </a:lnTo>
                <a:cubicBezTo>
                  <a:pt x="1726" y="2572"/>
                  <a:pt x="1762" y="2512"/>
                  <a:pt x="1822" y="2465"/>
                </a:cubicBezTo>
                <a:lnTo>
                  <a:pt x="2107" y="2322"/>
                </a:lnTo>
                <a:lnTo>
                  <a:pt x="2381" y="2584"/>
                </a:lnTo>
                <a:cubicBezTo>
                  <a:pt x="2441" y="2643"/>
                  <a:pt x="2524" y="2691"/>
                  <a:pt x="2619" y="2691"/>
                </a:cubicBezTo>
                <a:cubicBezTo>
                  <a:pt x="2703" y="2691"/>
                  <a:pt x="2774" y="2655"/>
                  <a:pt x="2858" y="2584"/>
                </a:cubicBezTo>
                <a:lnTo>
                  <a:pt x="3119" y="2322"/>
                </a:lnTo>
                <a:lnTo>
                  <a:pt x="3405" y="2465"/>
                </a:lnTo>
                <a:cubicBezTo>
                  <a:pt x="3465" y="2500"/>
                  <a:pt x="3512" y="2572"/>
                  <a:pt x="3512" y="2643"/>
                </a:cubicBezTo>
                <a:lnTo>
                  <a:pt x="3512" y="3060"/>
                </a:lnTo>
                <a:cubicBezTo>
                  <a:pt x="3298" y="3179"/>
                  <a:pt x="3155" y="3405"/>
                  <a:pt x="3155" y="3655"/>
                </a:cubicBezTo>
                <a:lnTo>
                  <a:pt x="3155" y="4012"/>
                </a:lnTo>
                <a:cubicBezTo>
                  <a:pt x="3155" y="4298"/>
                  <a:pt x="3286" y="4548"/>
                  <a:pt x="3512" y="4703"/>
                </a:cubicBezTo>
                <a:lnTo>
                  <a:pt x="3512" y="4953"/>
                </a:lnTo>
                <a:cubicBezTo>
                  <a:pt x="3512" y="4953"/>
                  <a:pt x="3512" y="4965"/>
                  <a:pt x="3489" y="4965"/>
                </a:cubicBezTo>
                <a:lnTo>
                  <a:pt x="3072" y="5179"/>
                </a:lnTo>
                <a:cubicBezTo>
                  <a:pt x="2893" y="5263"/>
                  <a:pt x="2798" y="5441"/>
                  <a:pt x="2798" y="5632"/>
                </a:cubicBezTo>
                <a:lnTo>
                  <a:pt x="2798" y="7358"/>
                </a:lnTo>
                <a:cubicBezTo>
                  <a:pt x="2798" y="7501"/>
                  <a:pt x="2834" y="7632"/>
                  <a:pt x="2917" y="7739"/>
                </a:cubicBezTo>
                <a:lnTo>
                  <a:pt x="3096" y="8001"/>
                </a:lnTo>
                <a:cubicBezTo>
                  <a:pt x="3131" y="8061"/>
                  <a:pt x="3155" y="8132"/>
                  <a:pt x="3155" y="8215"/>
                </a:cubicBezTo>
                <a:lnTo>
                  <a:pt x="3155" y="8930"/>
                </a:lnTo>
                <a:cubicBezTo>
                  <a:pt x="3155" y="9013"/>
                  <a:pt x="3227" y="9085"/>
                  <a:pt x="3310" y="9085"/>
                </a:cubicBezTo>
                <a:cubicBezTo>
                  <a:pt x="3405" y="9085"/>
                  <a:pt x="3477" y="9013"/>
                  <a:pt x="3477" y="8930"/>
                </a:cubicBezTo>
                <a:lnTo>
                  <a:pt x="3477" y="8215"/>
                </a:lnTo>
                <a:cubicBezTo>
                  <a:pt x="3477" y="8073"/>
                  <a:pt x="3429" y="7942"/>
                  <a:pt x="3358" y="7834"/>
                </a:cubicBezTo>
                <a:lnTo>
                  <a:pt x="3179" y="7572"/>
                </a:lnTo>
                <a:cubicBezTo>
                  <a:pt x="3131" y="7513"/>
                  <a:pt x="3119" y="7441"/>
                  <a:pt x="3119" y="7358"/>
                </a:cubicBezTo>
                <a:lnTo>
                  <a:pt x="3119" y="5632"/>
                </a:lnTo>
                <a:cubicBezTo>
                  <a:pt x="3119" y="5560"/>
                  <a:pt x="3167" y="5501"/>
                  <a:pt x="3227" y="5453"/>
                </a:cubicBezTo>
                <a:lnTo>
                  <a:pt x="3512" y="5310"/>
                </a:lnTo>
                <a:lnTo>
                  <a:pt x="3774" y="5572"/>
                </a:lnTo>
                <a:cubicBezTo>
                  <a:pt x="3834" y="5632"/>
                  <a:pt x="3929" y="5679"/>
                  <a:pt x="4012" y="5679"/>
                </a:cubicBezTo>
                <a:cubicBezTo>
                  <a:pt x="4108" y="5679"/>
                  <a:pt x="4179" y="5656"/>
                  <a:pt x="4251" y="5572"/>
                </a:cubicBezTo>
                <a:lnTo>
                  <a:pt x="4524" y="5310"/>
                </a:lnTo>
                <a:lnTo>
                  <a:pt x="4798" y="5453"/>
                </a:lnTo>
                <a:cubicBezTo>
                  <a:pt x="4858" y="5489"/>
                  <a:pt x="4905" y="5560"/>
                  <a:pt x="4905" y="5632"/>
                </a:cubicBezTo>
                <a:lnTo>
                  <a:pt x="4905" y="7358"/>
                </a:lnTo>
                <a:cubicBezTo>
                  <a:pt x="4905" y="7441"/>
                  <a:pt x="4893" y="7513"/>
                  <a:pt x="4846" y="7572"/>
                </a:cubicBezTo>
                <a:lnTo>
                  <a:pt x="4667" y="7834"/>
                </a:lnTo>
                <a:cubicBezTo>
                  <a:pt x="4596" y="7953"/>
                  <a:pt x="4548" y="8073"/>
                  <a:pt x="4548" y="8215"/>
                </a:cubicBezTo>
                <a:lnTo>
                  <a:pt x="4548" y="8930"/>
                </a:lnTo>
                <a:cubicBezTo>
                  <a:pt x="4548" y="9013"/>
                  <a:pt x="4620" y="9085"/>
                  <a:pt x="4715" y="9085"/>
                </a:cubicBezTo>
                <a:cubicBezTo>
                  <a:pt x="4798" y="9085"/>
                  <a:pt x="4882" y="9013"/>
                  <a:pt x="4882" y="8930"/>
                </a:cubicBezTo>
                <a:lnTo>
                  <a:pt x="4882" y="8215"/>
                </a:lnTo>
                <a:cubicBezTo>
                  <a:pt x="4882" y="8132"/>
                  <a:pt x="4893" y="8061"/>
                  <a:pt x="4941" y="8001"/>
                </a:cubicBezTo>
                <a:lnTo>
                  <a:pt x="5120" y="7739"/>
                </a:lnTo>
                <a:cubicBezTo>
                  <a:pt x="5191" y="7620"/>
                  <a:pt x="5239" y="7501"/>
                  <a:pt x="5239" y="7358"/>
                </a:cubicBezTo>
                <a:lnTo>
                  <a:pt x="5239" y="5632"/>
                </a:lnTo>
                <a:cubicBezTo>
                  <a:pt x="5239" y="5441"/>
                  <a:pt x="5132" y="5263"/>
                  <a:pt x="4953" y="5179"/>
                </a:cubicBezTo>
                <a:lnTo>
                  <a:pt x="4536" y="4965"/>
                </a:lnTo>
                <a:lnTo>
                  <a:pt x="4524" y="4953"/>
                </a:lnTo>
                <a:lnTo>
                  <a:pt x="4524" y="4703"/>
                </a:lnTo>
                <a:cubicBezTo>
                  <a:pt x="4727" y="4536"/>
                  <a:pt x="4882" y="4298"/>
                  <a:pt x="4882" y="4012"/>
                </a:cubicBezTo>
                <a:lnTo>
                  <a:pt x="4882" y="3655"/>
                </a:lnTo>
                <a:cubicBezTo>
                  <a:pt x="4882" y="3405"/>
                  <a:pt x="4727" y="3179"/>
                  <a:pt x="4524" y="3060"/>
                </a:cubicBezTo>
                <a:lnTo>
                  <a:pt x="4524" y="2643"/>
                </a:lnTo>
                <a:cubicBezTo>
                  <a:pt x="4524" y="2572"/>
                  <a:pt x="4560" y="2512"/>
                  <a:pt x="4620" y="2465"/>
                </a:cubicBezTo>
                <a:lnTo>
                  <a:pt x="4905" y="2322"/>
                </a:lnTo>
                <a:lnTo>
                  <a:pt x="5179" y="2584"/>
                </a:lnTo>
                <a:cubicBezTo>
                  <a:pt x="5239" y="2643"/>
                  <a:pt x="5322" y="2691"/>
                  <a:pt x="5417" y="2691"/>
                </a:cubicBezTo>
                <a:cubicBezTo>
                  <a:pt x="5501" y="2691"/>
                  <a:pt x="5572" y="2655"/>
                  <a:pt x="5655" y="2584"/>
                </a:cubicBezTo>
                <a:lnTo>
                  <a:pt x="5917" y="2322"/>
                </a:lnTo>
                <a:lnTo>
                  <a:pt x="6203" y="2465"/>
                </a:lnTo>
                <a:cubicBezTo>
                  <a:pt x="6263" y="2500"/>
                  <a:pt x="6310" y="2572"/>
                  <a:pt x="6310" y="2643"/>
                </a:cubicBezTo>
                <a:lnTo>
                  <a:pt x="6310" y="3060"/>
                </a:lnTo>
                <a:cubicBezTo>
                  <a:pt x="6096" y="3179"/>
                  <a:pt x="5953" y="3405"/>
                  <a:pt x="5953" y="3655"/>
                </a:cubicBezTo>
                <a:lnTo>
                  <a:pt x="5953" y="4012"/>
                </a:lnTo>
                <a:cubicBezTo>
                  <a:pt x="5953" y="4298"/>
                  <a:pt x="6084" y="4548"/>
                  <a:pt x="6310" y="4703"/>
                </a:cubicBezTo>
                <a:lnTo>
                  <a:pt x="6310" y="4953"/>
                </a:lnTo>
                <a:cubicBezTo>
                  <a:pt x="6310" y="4953"/>
                  <a:pt x="6310" y="4965"/>
                  <a:pt x="6287" y="4965"/>
                </a:cubicBezTo>
                <a:lnTo>
                  <a:pt x="5870" y="5179"/>
                </a:lnTo>
                <a:cubicBezTo>
                  <a:pt x="5691" y="5263"/>
                  <a:pt x="5596" y="5441"/>
                  <a:pt x="5596" y="5632"/>
                </a:cubicBezTo>
                <a:lnTo>
                  <a:pt x="5596" y="7358"/>
                </a:lnTo>
                <a:cubicBezTo>
                  <a:pt x="5596" y="7501"/>
                  <a:pt x="5632" y="7632"/>
                  <a:pt x="5715" y="7739"/>
                </a:cubicBezTo>
                <a:lnTo>
                  <a:pt x="5894" y="8001"/>
                </a:lnTo>
                <a:cubicBezTo>
                  <a:pt x="5929" y="8061"/>
                  <a:pt x="5953" y="8132"/>
                  <a:pt x="5953" y="8215"/>
                </a:cubicBezTo>
                <a:lnTo>
                  <a:pt x="5953" y="8930"/>
                </a:lnTo>
                <a:cubicBezTo>
                  <a:pt x="5953" y="9013"/>
                  <a:pt x="6025" y="9085"/>
                  <a:pt x="6108" y="9085"/>
                </a:cubicBezTo>
                <a:cubicBezTo>
                  <a:pt x="6203" y="9085"/>
                  <a:pt x="6275" y="9013"/>
                  <a:pt x="6275" y="8930"/>
                </a:cubicBezTo>
                <a:lnTo>
                  <a:pt x="6275" y="8215"/>
                </a:lnTo>
                <a:cubicBezTo>
                  <a:pt x="6275" y="8073"/>
                  <a:pt x="6227" y="7942"/>
                  <a:pt x="6156" y="7834"/>
                </a:cubicBezTo>
                <a:lnTo>
                  <a:pt x="5977" y="7572"/>
                </a:lnTo>
                <a:cubicBezTo>
                  <a:pt x="5929" y="7513"/>
                  <a:pt x="5917" y="7441"/>
                  <a:pt x="5917" y="7358"/>
                </a:cubicBezTo>
                <a:lnTo>
                  <a:pt x="5917" y="5632"/>
                </a:lnTo>
                <a:cubicBezTo>
                  <a:pt x="5917" y="5560"/>
                  <a:pt x="5965" y="5501"/>
                  <a:pt x="6025" y="5453"/>
                </a:cubicBezTo>
                <a:lnTo>
                  <a:pt x="6310" y="5310"/>
                </a:lnTo>
                <a:lnTo>
                  <a:pt x="6572" y="5572"/>
                </a:lnTo>
                <a:cubicBezTo>
                  <a:pt x="6632" y="5632"/>
                  <a:pt x="6727" y="5679"/>
                  <a:pt x="6810" y="5679"/>
                </a:cubicBezTo>
                <a:cubicBezTo>
                  <a:pt x="6906" y="5679"/>
                  <a:pt x="6977" y="5656"/>
                  <a:pt x="7049" y="5572"/>
                </a:cubicBezTo>
                <a:lnTo>
                  <a:pt x="7322" y="5310"/>
                </a:lnTo>
                <a:lnTo>
                  <a:pt x="7596" y="5453"/>
                </a:lnTo>
                <a:cubicBezTo>
                  <a:pt x="7656" y="5489"/>
                  <a:pt x="7703" y="5560"/>
                  <a:pt x="7703" y="5632"/>
                </a:cubicBezTo>
                <a:lnTo>
                  <a:pt x="7703" y="7358"/>
                </a:lnTo>
                <a:cubicBezTo>
                  <a:pt x="7703" y="7441"/>
                  <a:pt x="7691" y="7513"/>
                  <a:pt x="7644" y="7572"/>
                </a:cubicBezTo>
                <a:lnTo>
                  <a:pt x="7465" y="7834"/>
                </a:lnTo>
                <a:cubicBezTo>
                  <a:pt x="7394" y="7953"/>
                  <a:pt x="7346" y="8073"/>
                  <a:pt x="7346" y="8215"/>
                </a:cubicBezTo>
                <a:lnTo>
                  <a:pt x="7346" y="8930"/>
                </a:lnTo>
                <a:cubicBezTo>
                  <a:pt x="7346" y="9013"/>
                  <a:pt x="7418" y="9085"/>
                  <a:pt x="7513" y="9085"/>
                </a:cubicBezTo>
                <a:cubicBezTo>
                  <a:pt x="7596" y="9085"/>
                  <a:pt x="7680" y="9013"/>
                  <a:pt x="7680" y="8930"/>
                </a:cubicBezTo>
                <a:lnTo>
                  <a:pt x="7680" y="8215"/>
                </a:lnTo>
                <a:cubicBezTo>
                  <a:pt x="7680" y="8132"/>
                  <a:pt x="7691" y="8061"/>
                  <a:pt x="7739" y="8001"/>
                </a:cubicBezTo>
                <a:lnTo>
                  <a:pt x="7918" y="7739"/>
                </a:lnTo>
                <a:cubicBezTo>
                  <a:pt x="7989" y="7620"/>
                  <a:pt x="8037" y="7501"/>
                  <a:pt x="8037" y="7358"/>
                </a:cubicBezTo>
                <a:lnTo>
                  <a:pt x="8037" y="5632"/>
                </a:lnTo>
                <a:cubicBezTo>
                  <a:pt x="8037" y="5441"/>
                  <a:pt x="7930" y="5263"/>
                  <a:pt x="7751" y="5179"/>
                </a:cubicBezTo>
                <a:lnTo>
                  <a:pt x="7334" y="4965"/>
                </a:lnTo>
                <a:lnTo>
                  <a:pt x="7322" y="4953"/>
                </a:lnTo>
                <a:lnTo>
                  <a:pt x="7322" y="4703"/>
                </a:lnTo>
                <a:cubicBezTo>
                  <a:pt x="7525" y="4536"/>
                  <a:pt x="7680" y="4298"/>
                  <a:pt x="7680" y="4012"/>
                </a:cubicBezTo>
                <a:lnTo>
                  <a:pt x="7680" y="3655"/>
                </a:lnTo>
                <a:cubicBezTo>
                  <a:pt x="7680" y="3405"/>
                  <a:pt x="7525" y="3179"/>
                  <a:pt x="7322" y="3060"/>
                </a:cubicBezTo>
                <a:lnTo>
                  <a:pt x="7322" y="2643"/>
                </a:lnTo>
                <a:cubicBezTo>
                  <a:pt x="7322" y="2572"/>
                  <a:pt x="7358" y="2512"/>
                  <a:pt x="7418" y="2465"/>
                </a:cubicBezTo>
                <a:lnTo>
                  <a:pt x="7703" y="2322"/>
                </a:lnTo>
                <a:lnTo>
                  <a:pt x="7977" y="2584"/>
                </a:lnTo>
                <a:cubicBezTo>
                  <a:pt x="8037" y="2643"/>
                  <a:pt x="8120" y="2691"/>
                  <a:pt x="8215" y="2691"/>
                </a:cubicBezTo>
                <a:cubicBezTo>
                  <a:pt x="8299" y="2691"/>
                  <a:pt x="8370" y="2655"/>
                  <a:pt x="8453" y="2584"/>
                </a:cubicBezTo>
                <a:lnTo>
                  <a:pt x="8715" y="2322"/>
                </a:lnTo>
                <a:lnTo>
                  <a:pt x="9001" y="2465"/>
                </a:lnTo>
                <a:cubicBezTo>
                  <a:pt x="9061" y="2500"/>
                  <a:pt x="9108" y="2572"/>
                  <a:pt x="9108" y="2643"/>
                </a:cubicBezTo>
                <a:lnTo>
                  <a:pt x="9108" y="3060"/>
                </a:lnTo>
                <a:cubicBezTo>
                  <a:pt x="8894" y="3179"/>
                  <a:pt x="8751" y="3405"/>
                  <a:pt x="8751" y="3655"/>
                </a:cubicBezTo>
                <a:lnTo>
                  <a:pt x="8751" y="4012"/>
                </a:lnTo>
                <a:cubicBezTo>
                  <a:pt x="8751" y="4298"/>
                  <a:pt x="8882" y="4548"/>
                  <a:pt x="9108" y="4703"/>
                </a:cubicBezTo>
                <a:lnTo>
                  <a:pt x="9108" y="4953"/>
                </a:lnTo>
                <a:cubicBezTo>
                  <a:pt x="9108" y="4953"/>
                  <a:pt x="9108" y="4965"/>
                  <a:pt x="9084" y="4965"/>
                </a:cubicBezTo>
                <a:lnTo>
                  <a:pt x="8668" y="5179"/>
                </a:lnTo>
                <a:cubicBezTo>
                  <a:pt x="8489" y="5263"/>
                  <a:pt x="8394" y="5441"/>
                  <a:pt x="8394" y="5632"/>
                </a:cubicBezTo>
                <a:lnTo>
                  <a:pt x="8394" y="7358"/>
                </a:lnTo>
                <a:cubicBezTo>
                  <a:pt x="8394" y="7501"/>
                  <a:pt x="8430" y="7632"/>
                  <a:pt x="8513" y="7739"/>
                </a:cubicBezTo>
                <a:lnTo>
                  <a:pt x="8692" y="8001"/>
                </a:lnTo>
                <a:cubicBezTo>
                  <a:pt x="8727" y="8061"/>
                  <a:pt x="8751" y="8132"/>
                  <a:pt x="8751" y="8215"/>
                </a:cubicBezTo>
                <a:lnTo>
                  <a:pt x="8751" y="8930"/>
                </a:lnTo>
                <a:cubicBezTo>
                  <a:pt x="8751" y="9013"/>
                  <a:pt x="8823" y="9085"/>
                  <a:pt x="8906" y="9085"/>
                </a:cubicBezTo>
                <a:cubicBezTo>
                  <a:pt x="9001" y="9085"/>
                  <a:pt x="9073" y="9013"/>
                  <a:pt x="9073" y="8930"/>
                </a:cubicBezTo>
                <a:lnTo>
                  <a:pt x="9073" y="8215"/>
                </a:lnTo>
                <a:cubicBezTo>
                  <a:pt x="9073" y="8073"/>
                  <a:pt x="9025" y="7942"/>
                  <a:pt x="8954" y="7834"/>
                </a:cubicBezTo>
                <a:lnTo>
                  <a:pt x="8775" y="7572"/>
                </a:lnTo>
                <a:cubicBezTo>
                  <a:pt x="8727" y="7513"/>
                  <a:pt x="8715" y="7441"/>
                  <a:pt x="8715" y="7358"/>
                </a:cubicBezTo>
                <a:lnTo>
                  <a:pt x="8715" y="5632"/>
                </a:lnTo>
                <a:cubicBezTo>
                  <a:pt x="8715" y="5560"/>
                  <a:pt x="8763" y="5501"/>
                  <a:pt x="8823" y="5453"/>
                </a:cubicBezTo>
                <a:lnTo>
                  <a:pt x="9108" y="5310"/>
                </a:lnTo>
                <a:lnTo>
                  <a:pt x="9370" y="5572"/>
                </a:lnTo>
                <a:cubicBezTo>
                  <a:pt x="9430" y="5632"/>
                  <a:pt x="9525" y="5679"/>
                  <a:pt x="9608" y="5679"/>
                </a:cubicBezTo>
                <a:cubicBezTo>
                  <a:pt x="9704" y="5679"/>
                  <a:pt x="9775" y="5656"/>
                  <a:pt x="9846" y="5572"/>
                </a:cubicBezTo>
                <a:lnTo>
                  <a:pt x="10120" y="5310"/>
                </a:lnTo>
                <a:lnTo>
                  <a:pt x="10394" y="5453"/>
                </a:lnTo>
                <a:cubicBezTo>
                  <a:pt x="10454" y="5489"/>
                  <a:pt x="10501" y="5560"/>
                  <a:pt x="10501" y="5632"/>
                </a:cubicBezTo>
                <a:lnTo>
                  <a:pt x="10501" y="7358"/>
                </a:lnTo>
                <a:cubicBezTo>
                  <a:pt x="10501" y="7441"/>
                  <a:pt x="10489" y="7513"/>
                  <a:pt x="10442" y="7572"/>
                </a:cubicBezTo>
                <a:lnTo>
                  <a:pt x="10263" y="7834"/>
                </a:lnTo>
                <a:cubicBezTo>
                  <a:pt x="10192" y="7953"/>
                  <a:pt x="10144" y="8073"/>
                  <a:pt x="10144" y="8215"/>
                </a:cubicBezTo>
                <a:lnTo>
                  <a:pt x="10144" y="8930"/>
                </a:lnTo>
                <a:cubicBezTo>
                  <a:pt x="10144" y="9013"/>
                  <a:pt x="10216" y="9085"/>
                  <a:pt x="10311" y="9085"/>
                </a:cubicBezTo>
                <a:cubicBezTo>
                  <a:pt x="10394" y="9085"/>
                  <a:pt x="10478" y="9013"/>
                  <a:pt x="10478" y="8930"/>
                </a:cubicBezTo>
                <a:lnTo>
                  <a:pt x="10478" y="8215"/>
                </a:lnTo>
                <a:cubicBezTo>
                  <a:pt x="10478" y="8132"/>
                  <a:pt x="10489" y="8061"/>
                  <a:pt x="10537" y="8001"/>
                </a:cubicBezTo>
                <a:lnTo>
                  <a:pt x="10716" y="7739"/>
                </a:lnTo>
                <a:cubicBezTo>
                  <a:pt x="10787" y="7620"/>
                  <a:pt x="10835" y="7501"/>
                  <a:pt x="10835" y="7358"/>
                </a:cubicBezTo>
                <a:lnTo>
                  <a:pt x="10835" y="5632"/>
                </a:lnTo>
                <a:cubicBezTo>
                  <a:pt x="10918" y="5429"/>
                  <a:pt x="10811" y="5251"/>
                  <a:pt x="10632" y="5155"/>
                </a:cubicBezTo>
                <a:lnTo>
                  <a:pt x="10216" y="4953"/>
                </a:lnTo>
                <a:lnTo>
                  <a:pt x="10204" y="4941"/>
                </a:lnTo>
                <a:lnTo>
                  <a:pt x="10204" y="4703"/>
                </a:lnTo>
                <a:cubicBezTo>
                  <a:pt x="10418" y="4536"/>
                  <a:pt x="10561" y="4298"/>
                  <a:pt x="10561" y="4012"/>
                </a:cubicBezTo>
                <a:lnTo>
                  <a:pt x="10561" y="3655"/>
                </a:lnTo>
                <a:cubicBezTo>
                  <a:pt x="10561" y="3286"/>
                  <a:pt x="10251" y="2977"/>
                  <a:pt x="9882" y="2977"/>
                </a:cubicBezTo>
                <a:lnTo>
                  <a:pt x="9501" y="2977"/>
                </a:lnTo>
                <a:lnTo>
                  <a:pt x="9501" y="2643"/>
                </a:lnTo>
                <a:cubicBezTo>
                  <a:pt x="9501" y="2453"/>
                  <a:pt x="9406" y="2274"/>
                  <a:pt x="9227" y="2179"/>
                </a:cubicBezTo>
                <a:lnTo>
                  <a:pt x="8811" y="1977"/>
                </a:lnTo>
                <a:lnTo>
                  <a:pt x="8787" y="1953"/>
                </a:lnTo>
                <a:lnTo>
                  <a:pt x="8787" y="1726"/>
                </a:lnTo>
                <a:cubicBezTo>
                  <a:pt x="9001" y="1560"/>
                  <a:pt x="9144" y="1322"/>
                  <a:pt x="9144" y="1036"/>
                </a:cubicBezTo>
                <a:lnTo>
                  <a:pt x="9144" y="679"/>
                </a:lnTo>
                <a:cubicBezTo>
                  <a:pt x="9144" y="310"/>
                  <a:pt x="8834" y="0"/>
                  <a:pt x="8465" y="0"/>
                </a:cubicBezTo>
                <a:lnTo>
                  <a:pt x="8108" y="0"/>
                </a:lnTo>
                <a:cubicBezTo>
                  <a:pt x="7739" y="0"/>
                  <a:pt x="7418" y="310"/>
                  <a:pt x="7418" y="679"/>
                </a:cubicBezTo>
                <a:lnTo>
                  <a:pt x="7418" y="1036"/>
                </a:lnTo>
                <a:cubicBezTo>
                  <a:pt x="7418" y="1322"/>
                  <a:pt x="7560" y="1572"/>
                  <a:pt x="7775" y="1726"/>
                </a:cubicBezTo>
                <a:lnTo>
                  <a:pt x="7775" y="1977"/>
                </a:lnTo>
                <a:cubicBezTo>
                  <a:pt x="7775" y="1977"/>
                  <a:pt x="7775" y="1988"/>
                  <a:pt x="7763" y="1988"/>
                </a:cubicBezTo>
                <a:lnTo>
                  <a:pt x="7346" y="2203"/>
                </a:lnTo>
                <a:cubicBezTo>
                  <a:pt x="7168" y="2286"/>
                  <a:pt x="7060" y="2465"/>
                  <a:pt x="7060" y="2655"/>
                </a:cubicBezTo>
                <a:lnTo>
                  <a:pt x="7060" y="2989"/>
                </a:lnTo>
                <a:lnTo>
                  <a:pt x="6679" y="2989"/>
                </a:lnTo>
                <a:lnTo>
                  <a:pt x="6679" y="2655"/>
                </a:lnTo>
                <a:cubicBezTo>
                  <a:pt x="6679" y="2465"/>
                  <a:pt x="6572" y="2286"/>
                  <a:pt x="6394" y="2203"/>
                </a:cubicBezTo>
                <a:lnTo>
                  <a:pt x="5977" y="1988"/>
                </a:lnTo>
                <a:lnTo>
                  <a:pt x="5965" y="1977"/>
                </a:lnTo>
                <a:lnTo>
                  <a:pt x="5965" y="1726"/>
                </a:lnTo>
                <a:cubicBezTo>
                  <a:pt x="6167" y="1560"/>
                  <a:pt x="6322" y="1322"/>
                  <a:pt x="6322" y="1036"/>
                </a:cubicBezTo>
                <a:lnTo>
                  <a:pt x="6322" y="679"/>
                </a:lnTo>
                <a:cubicBezTo>
                  <a:pt x="6322" y="310"/>
                  <a:pt x="6013" y="0"/>
                  <a:pt x="5632" y="0"/>
                </a:cubicBezTo>
                <a:lnTo>
                  <a:pt x="5274" y="0"/>
                </a:lnTo>
                <a:cubicBezTo>
                  <a:pt x="4905" y="0"/>
                  <a:pt x="4596" y="310"/>
                  <a:pt x="4596" y="679"/>
                </a:cubicBezTo>
                <a:lnTo>
                  <a:pt x="4596" y="1036"/>
                </a:lnTo>
                <a:cubicBezTo>
                  <a:pt x="4596" y="1322"/>
                  <a:pt x="4727" y="1572"/>
                  <a:pt x="4953" y="1726"/>
                </a:cubicBezTo>
                <a:lnTo>
                  <a:pt x="4953" y="1977"/>
                </a:lnTo>
                <a:cubicBezTo>
                  <a:pt x="4953" y="1977"/>
                  <a:pt x="4953" y="1988"/>
                  <a:pt x="4941" y="1988"/>
                </a:cubicBezTo>
                <a:lnTo>
                  <a:pt x="4524" y="2203"/>
                </a:lnTo>
                <a:cubicBezTo>
                  <a:pt x="4346" y="2286"/>
                  <a:pt x="4239" y="2465"/>
                  <a:pt x="4239" y="2655"/>
                </a:cubicBezTo>
                <a:lnTo>
                  <a:pt x="4239" y="2989"/>
                </a:lnTo>
                <a:lnTo>
                  <a:pt x="3846" y="2989"/>
                </a:lnTo>
                <a:lnTo>
                  <a:pt x="3846" y="2655"/>
                </a:lnTo>
                <a:cubicBezTo>
                  <a:pt x="3846" y="2465"/>
                  <a:pt x="3750" y="2286"/>
                  <a:pt x="3572" y="2203"/>
                </a:cubicBezTo>
                <a:lnTo>
                  <a:pt x="3155" y="1988"/>
                </a:lnTo>
                <a:lnTo>
                  <a:pt x="3131" y="1977"/>
                </a:lnTo>
                <a:lnTo>
                  <a:pt x="3131" y="1726"/>
                </a:lnTo>
                <a:cubicBezTo>
                  <a:pt x="3346" y="1560"/>
                  <a:pt x="3489" y="1322"/>
                  <a:pt x="3489" y="1036"/>
                </a:cubicBezTo>
                <a:lnTo>
                  <a:pt x="3489" y="679"/>
                </a:lnTo>
                <a:cubicBezTo>
                  <a:pt x="3489" y="310"/>
                  <a:pt x="3179" y="0"/>
                  <a:pt x="281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7" name="Google Shape;497;p28"/>
          <p:cNvGrpSpPr/>
          <p:nvPr/>
        </p:nvGrpSpPr>
        <p:grpSpPr>
          <a:xfrm>
            <a:off x="5412385" y="3933984"/>
            <a:ext cx="651698" cy="581046"/>
            <a:chOff x="855096" y="1504485"/>
            <a:chExt cx="380910" cy="339594"/>
          </a:xfrm>
        </p:grpSpPr>
        <p:sp>
          <p:nvSpPr>
            <p:cNvPr id="498" name="Google Shape;498;p28"/>
            <p:cNvSpPr/>
            <p:nvPr/>
          </p:nvSpPr>
          <p:spPr>
            <a:xfrm>
              <a:off x="1092707" y="1504485"/>
              <a:ext cx="107299" cy="136837"/>
            </a:xfrm>
            <a:custGeom>
              <a:rect b="b" l="l" r="r" t="t"/>
              <a:pathLst>
                <a:path extrusionOk="0" h="4299" w="3371">
                  <a:moveTo>
                    <a:pt x="1691" y="357"/>
                  </a:moveTo>
                  <a:cubicBezTo>
                    <a:pt x="2418" y="357"/>
                    <a:pt x="3013" y="953"/>
                    <a:pt x="3013" y="1679"/>
                  </a:cubicBezTo>
                  <a:cubicBezTo>
                    <a:pt x="3013" y="2250"/>
                    <a:pt x="2644" y="2750"/>
                    <a:pt x="2108" y="2929"/>
                  </a:cubicBezTo>
                  <a:lnTo>
                    <a:pt x="2418" y="1726"/>
                  </a:lnTo>
                  <a:cubicBezTo>
                    <a:pt x="2453" y="1643"/>
                    <a:pt x="2394" y="1536"/>
                    <a:pt x="2287" y="1512"/>
                  </a:cubicBezTo>
                  <a:cubicBezTo>
                    <a:pt x="2273" y="1509"/>
                    <a:pt x="2258" y="1507"/>
                    <a:pt x="2244" y="1507"/>
                  </a:cubicBezTo>
                  <a:cubicBezTo>
                    <a:pt x="2162" y="1507"/>
                    <a:pt x="2082" y="1564"/>
                    <a:pt x="2072" y="1655"/>
                  </a:cubicBezTo>
                  <a:lnTo>
                    <a:pt x="2060" y="1715"/>
                  </a:lnTo>
                  <a:lnTo>
                    <a:pt x="1322" y="1715"/>
                  </a:lnTo>
                  <a:lnTo>
                    <a:pt x="1298" y="1655"/>
                  </a:lnTo>
                  <a:cubicBezTo>
                    <a:pt x="1277" y="1568"/>
                    <a:pt x="1195" y="1511"/>
                    <a:pt x="1117" y="1511"/>
                  </a:cubicBezTo>
                  <a:cubicBezTo>
                    <a:pt x="1110" y="1511"/>
                    <a:pt x="1103" y="1511"/>
                    <a:pt x="1096" y="1512"/>
                  </a:cubicBezTo>
                  <a:cubicBezTo>
                    <a:pt x="1001" y="1548"/>
                    <a:pt x="941" y="1631"/>
                    <a:pt x="965" y="1726"/>
                  </a:cubicBezTo>
                  <a:lnTo>
                    <a:pt x="1275" y="2929"/>
                  </a:lnTo>
                  <a:cubicBezTo>
                    <a:pt x="751" y="2750"/>
                    <a:pt x="370" y="2262"/>
                    <a:pt x="370" y="1679"/>
                  </a:cubicBezTo>
                  <a:cubicBezTo>
                    <a:pt x="370" y="953"/>
                    <a:pt x="965" y="357"/>
                    <a:pt x="1691" y="357"/>
                  </a:cubicBezTo>
                  <a:close/>
                  <a:moveTo>
                    <a:pt x="1989" y="2036"/>
                  </a:moveTo>
                  <a:lnTo>
                    <a:pt x="1751" y="3012"/>
                  </a:lnTo>
                  <a:lnTo>
                    <a:pt x="1656" y="3012"/>
                  </a:lnTo>
                  <a:lnTo>
                    <a:pt x="1406" y="2036"/>
                  </a:lnTo>
                  <a:close/>
                  <a:moveTo>
                    <a:pt x="2072" y="3310"/>
                  </a:moveTo>
                  <a:lnTo>
                    <a:pt x="2072" y="3739"/>
                  </a:lnTo>
                  <a:lnTo>
                    <a:pt x="1322" y="3751"/>
                  </a:lnTo>
                  <a:cubicBezTo>
                    <a:pt x="1322" y="3751"/>
                    <a:pt x="1298" y="3751"/>
                    <a:pt x="1298" y="3739"/>
                  </a:cubicBezTo>
                  <a:lnTo>
                    <a:pt x="1298" y="3310"/>
                  </a:lnTo>
                  <a:cubicBezTo>
                    <a:pt x="1417" y="3334"/>
                    <a:pt x="1560" y="3346"/>
                    <a:pt x="1691" y="3346"/>
                  </a:cubicBezTo>
                  <a:cubicBezTo>
                    <a:pt x="1822" y="3346"/>
                    <a:pt x="1953" y="3334"/>
                    <a:pt x="2072" y="3310"/>
                  </a:cubicBezTo>
                  <a:close/>
                  <a:moveTo>
                    <a:pt x="1691" y="0"/>
                  </a:moveTo>
                  <a:cubicBezTo>
                    <a:pt x="763" y="0"/>
                    <a:pt x="1" y="750"/>
                    <a:pt x="1" y="1679"/>
                  </a:cubicBezTo>
                  <a:cubicBezTo>
                    <a:pt x="1" y="2334"/>
                    <a:pt x="394" y="2917"/>
                    <a:pt x="941" y="3191"/>
                  </a:cubicBezTo>
                  <a:lnTo>
                    <a:pt x="941" y="3751"/>
                  </a:lnTo>
                  <a:cubicBezTo>
                    <a:pt x="941" y="3941"/>
                    <a:pt x="1108" y="4108"/>
                    <a:pt x="1298" y="4108"/>
                  </a:cubicBezTo>
                  <a:lnTo>
                    <a:pt x="1501" y="4108"/>
                  </a:lnTo>
                  <a:lnTo>
                    <a:pt x="1501" y="4120"/>
                  </a:lnTo>
                  <a:cubicBezTo>
                    <a:pt x="1501" y="4227"/>
                    <a:pt x="1572" y="4298"/>
                    <a:pt x="1679" y="4298"/>
                  </a:cubicBezTo>
                  <a:cubicBezTo>
                    <a:pt x="1775" y="4298"/>
                    <a:pt x="1858" y="4227"/>
                    <a:pt x="1858" y="4120"/>
                  </a:cubicBezTo>
                  <a:lnTo>
                    <a:pt x="1858" y="4108"/>
                  </a:lnTo>
                  <a:lnTo>
                    <a:pt x="2048" y="4108"/>
                  </a:lnTo>
                  <a:cubicBezTo>
                    <a:pt x="2239" y="4108"/>
                    <a:pt x="2406" y="3941"/>
                    <a:pt x="2406" y="3751"/>
                  </a:cubicBezTo>
                  <a:lnTo>
                    <a:pt x="2406" y="3191"/>
                  </a:lnTo>
                  <a:cubicBezTo>
                    <a:pt x="2953" y="2917"/>
                    <a:pt x="3346" y="2334"/>
                    <a:pt x="3346" y="1679"/>
                  </a:cubicBezTo>
                  <a:cubicBezTo>
                    <a:pt x="3370" y="750"/>
                    <a:pt x="2608" y="0"/>
                    <a:pt x="16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8"/>
            <p:cNvSpPr/>
            <p:nvPr/>
          </p:nvSpPr>
          <p:spPr>
            <a:xfrm>
              <a:off x="855096" y="1521896"/>
              <a:ext cx="214152" cy="322183"/>
            </a:xfrm>
            <a:custGeom>
              <a:rect b="b" l="l" r="r" t="t"/>
              <a:pathLst>
                <a:path extrusionOk="0" h="10122" w="6728">
                  <a:moveTo>
                    <a:pt x="3346" y="358"/>
                  </a:moveTo>
                  <a:cubicBezTo>
                    <a:pt x="3870" y="358"/>
                    <a:pt x="4299" y="703"/>
                    <a:pt x="4299" y="1120"/>
                  </a:cubicBezTo>
                  <a:cubicBezTo>
                    <a:pt x="4001" y="1001"/>
                    <a:pt x="3691" y="941"/>
                    <a:pt x="3346" y="941"/>
                  </a:cubicBezTo>
                  <a:cubicBezTo>
                    <a:pt x="3001" y="941"/>
                    <a:pt x="2691" y="1001"/>
                    <a:pt x="2394" y="1120"/>
                  </a:cubicBezTo>
                  <a:cubicBezTo>
                    <a:pt x="2394" y="703"/>
                    <a:pt x="2810" y="358"/>
                    <a:pt x="3346" y="358"/>
                  </a:cubicBezTo>
                  <a:close/>
                  <a:moveTo>
                    <a:pt x="3370" y="1299"/>
                  </a:moveTo>
                  <a:cubicBezTo>
                    <a:pt x="4620" y="1299"/>
                    <a:pt x="5620" y="2311"/>
                    <a:pt x="5620" y="3561"/>
                  </a:cubicBezTo>
                  <a:cubicBezTo>
                    <a:pt x="5620" y="3882"/>
                    <a:pt x="5549" y="4216"/>
                    <a:pt x="5418" y="4513"/>
                  </a:cubicBezTo>
                  <a:lnTo>
                    <a:pt x="5418" y="4347"/>
                  </a:lnTo>
                  <a:cubicBezTo>
                    <a:pt x="5418" y="4144"/>
                    <a:pt x="5322" y="3930"/>
                    <a:pt x="5168" y="3799"/>
                  </a:cubicBezTo>
                  <a:cubicBezTo>
                    <a:pt x="4811" y="3489"/>
                    <a:pt x="4025" y="2953"/>
                    <a:pt x="2632" y="2811"/>
                  </a:cubicBezTo>
                  <a:cubicBezTo>
                    <a:pt x="2626" y="2810"/>
                    <a:pt x="2619" y="2809"/>
                    <a:pt x="2613" y="2809"/>
                  </a:cubicBezTo>
                  <a:cubicBezTo>
                    <a:pt x="2535" y="2809"/>
                    <a:pt x="2452" y="2878"/>
                    <a:pt x="2441" y="2977"/>
                  </a:cubicBezTo>
                  <a:cubicBezTo>
                    <a:pt x="2429" y="3073"/>
                    <a:pt x="2501" y="3156"/>
                    <a:pt x="2608" y="3168"/>
                  </a:cubicBezTo>
                  <a:cubicBezTo>
                    <a:pt x="3882" y="3311"/>
                    <a:pt x="4632" y="3787"/>
                    <a:pt x="4941" y="4061"/>
                  </a:cubicBezTo>
                  <a:cubicBezTo>
                    <a:pt x="5013" y="4144"/>
                    <a:pt x="5072" y="4239"/>
                    <a:pt x="5072" y="4347"/>
                  </a:cubicBezTo>
                  <a:lnTo>
                    <a:pt x="5072" y="4680"/>
                  </a:lnTo>
                  <a:cubicBezTo>
                    <a:pt x="5072" y="5609"/>
                    <a:pt x="4310" y="6371"/>
                    <a:pt x="3382" y="6371"/>
                  </a:cubicBezTo>
                  <a:cubicBezTo>
                    <a:pt x="3374" y="6371"/>
                    <a:pt x="3367" y="6371"/>
                    <a:pt x="3359" y="6371"/>
                  </a:cubicBezTo>
                  <a:cubicBezTo>
                    <a:pt x="2405" y="6371"/>
                    <a:pt x="1643" y="5625"/>
                    <a:pt x="1643" y="4692"/>
                  </a:cubicBezTo>
                  <a:lnTo>
                    <a:pt x="1643" y="4549"/>
                  </a:lnTo>
                  <a:cubicBezTo>
                    <a:pt x="1643" y="4466"/>
                    <a:pt x="1679" y="4406"/>
                    <a:pt x="1739" y="4382"/>
                  </a:cubicBezTo>
                  <a:cubicBezTo>
                    <a:pt x="1965" y="4263"/>
                    <a:pt x="2251" y="4025"/>
                    <a:pt x="2382" y="3620"/>
                  </a:cubicBezTo>
                  <a:cubicBezTo>
                    <a:pt x="2405" y="3525"/>
                    <a:pt x="2370" y="3430"/>
                    <a:pt x="2274" y="3394"/>
                  </a:cubicBezTo>
                  <a:cubicBezTo>
                    <a:pt x="2258" y="3389"/>
                    <a:pt x="2240" y="3387"/>
                    <a:pt x="2222" y="3387"/>
                  </a:cubicBezTo>
                  <a:cubicBezTo>
                    <a:pt x="2152" y="3387"/>
                    <a:pt x="2079" y="3425"/>
                    <a:pt x="2060" y="3501"/>
                  </a:cubicBezTo>
                  <a:cubicBezTo>
                    <a:pt x="1953" y="3799"/>
                    <a:pt x="1739" y="3966"/>
                    <a:pt x="1584" y="4061"/>
                  </a:cubicBezTo>
                  <a:cubicBezTo>
                    <a:pt x="1417" y="4156"/>
                    <a:pt x="1310" y="4335"/>
                    <a:pt x="1310" y="4513"/>
                  </a:cubicBezTo>
                  <a:cubicBezTo>
                    <a:pt x="1179" y="4216"/>
                    <a:pt x="1108" y="3882"/>
                    <a:pt x="1108" y="3561"/>
                  </a:cubicBezTo>
                  <a:cubicBezTo>
                    <a:pt x="1108" y="2311"/>
                    <a:pt x="2120" y="1299"/>
                    <a:pt x="3370" y="1299"/>
                  </a:cubicBezTo>
                  <a:close/>
                  <a:moveTo>
                    <a:pt x="4108" y="6585"/>
                  </a:moveTo>
                  <a:lnTo>
                    <a:pt x="4108" y="7002"/>
                  </a:lnTo>
                  <a:cubicBezTo>
                    <a:pt x="4108" y="7228"/>
                    <a:pt x="4239" y="7418"/>
                    <a:pt x="4430" y="7502"/>
                  </a:cubicBezTo>
                  <a:lnTo>
                    <a:pt x="4691" y="7621"/>
                  </a:lnTo>
                  <a:cubicBezTo>
                    <a:pt x="4441" y="8133"/>
                    <a:pt x="3918" y="8442"/>
                    <a:pt x="3346" y="8442"/>
                  </a:cubicBezTo>
                  <a:cubicBezTo>
                    <a:pt x="2786" y="8442"/>
                    <a:pt x="2263" y="8133"/>
                    <a:pt x="2013" y="7621"/>
                  </a:cubicBezTo>
                  <a:lnTo>
                    <a:pt x="2263" y="7502"/>
                  </a:lnTo>
                  <a:cubicBezTo>
                    <a:pt x="2453" y="7418"/>
                    <a:pt x="2584" y="7228"/>
                    <a:pt x="2584" y="7002"/>
                  </a:cubicBezTo>
                  <a:lnTo>
                    <a:pt x="2584" y="6585"/>
                  </a:lnTo>
                  <a:cubicBezTo>
                    <a:pt x="2822" y="6668"/>
                    <a:pt x="3084" y="6728"/>
                    <a:pt x="3346" y="6728"/>
                  </a:cubicBezTo>
                  <a:cubicBezTo>
                    <a:pt x="3620" y="6728"/>
                    <a:pt x="3870" y="6668"/>
                    <a:pt x="4108" y="6585"/>
                  </a:cubicBezTo>
                  <a:close/>
                  <a:moveTo>
                    <a:pt x="3346" y="1"/>
                  </a:moveTo>
                  <a:cubicBezTo>
                    <a:pt x="2632" y="1"/>
                    <a:pt x="2060" y="513"/>
                    <a:pt x="2060" y="1120"/>
                  </a:cubicBezTo>
                  <a:cubicBezTo>
                    <a:pt x="2060" y="1179"/>
                    <a:pt x="2060" y="1227"/>
                    <a:pt x="2072" y="1287"/>
                  </a:cubicBezTo>
                  <a:cubicBezTo>
                    <a:pt x="1286" y="1727"/>
                    <a:pt x="750" y="2572"/>
                    <a:pt x="750" y="3561"/>
                  </a:cubicBezTo>
                  <a:cubicBezTo>
                    <a:pt x="750" y="4204"/>
                    <a:pt x="989" y="4811"/>
                    <a:pt x="1405" y="5287"/>
                  </a:cubicBezTo>
                  <a:cubicBezTo>
                    <a:pt x="1548" y="5751"/>
                    <a:pt x="1846" y="6156"/>
                    <a:pt x="2251" y="6406"/>
                  </a:cubicBezTo>
                  <a:lnTo>
                    <a:pt x="2251" y="7014"/>
                  </a:lnTo>
                  <a:cubicBezTo>
                    <a:pt x="2251" y="7085"/>
                    <a:pt x="2203" y="7168"/>
                    <a:pt x="2132" y="7192"/>
                  </a:cubicBezTo>
                  <a:lnTo>
                    <a:pt x="548" y="7895"/>
                  </a:lnTo>
                  <a:cubicBezTo>
                    <a:pt x="203" y="8037"/>
                    <a:pt x="0" y="8371"/>
                    <a:pt x="0" y="8740"/>
                  </a:cubicBezTo>
                  <a:lnTo>
                    <a:pt x="0" y="9942"/>
                  </a:lnTo>
                  <a:cubicBezTo>
                    <a:pt x="0" y="10050"/>
                    <a:pt x="72" y="10121"/>
                    <a:pt x="179" y="10121"/>
                  </a:cubicBezTo>
                  <a:cubicBezTo>
                    <a:pt x="286" y="10121"/>
                    <a:pt x="358" y="10050"/>
                    <a:pt x="358" y="9942"/>
                  </a:cubicBezTo>
                  <a:lnTo>
                    <a:pt x="358" y="8740"/>
                  </a:lnTo>
                  <a:cubicBezTo>
                    <a:pt x="358" y="8514"/>
                    <a:pt x="489" y="8311"/>
                    <a:pt x="703" y="8216"/>
                  </a:cubicBezTo>
                  <a:lnTo>
                    <a:pt x="1691" y="7776"/>
                  </a:lnTo>
                  <a:cubicBezTo>
                    <a:pt x="2013" y="8395"/>
                    <a:pt x="2644" y="8799"/>
                    <a:pt x="3358" y="8799"/>
                  </a:cubicBezTo>
                  <a:cubicBezTo>
                    <a:pt x="4072" y="8799"/>
                    <a:pt x="4715" y="8395"/>
                    <a:pt x="5025" y="7776"/>
                  </a:cubicBezTo>
                  <a:lnTo>
                    <a:pt x="6025" y="8216"/>
                  </a:lnTo>
                  <a:cubicBezTo>
                    <a:pt x="6239" y="8311"/>
                    <a:pt x="6370" y="8514"/>
                    <a:pt x="6370" y="8740"/>
                  </a:cubicBezTo>
                  <a:lnTo>
                    <a:pt x="6370" y="9942"/>
                  </a:lnTo>
                  <a:cubicBezTo>
                    <a:pt x="6370" y="10050"/>
                    <a:pt x="6442" y="10121"/>
                    <a:pt x="6549" y="10121"/>
                  </a:cubicBezTo>
                  <a:cubicBezTo>
                    <a:pt x="6656" y="10121"/>
                    <a:pt x="6727" y="10050"/>
                    <a:pt x="6727" y="9942"/>
                  </a:cubicBezTo>
                  <a:lnTo>
                    <a:pt x="6727" y="8740"/>
                  </a:lnTo>
                  <a:cubicBezTo>
                    <a:pt x="6704" y="8371"/>
                    <a:pt x="6489" y="8037"/>
                    <a:pt x="6144" y="7895"/>
                  </a:cubicBezTo>
                  <a:lnTo>
                    <a:pt x="4572" y="7192"/>
                  </a:lnTo>
                  <a:cubicBezTo>
                    <a:pt x="4501" y="7168"/>
                    <a:pt x="4453" y="7085"/>
                    <a:pt x="4453" y="7014"/>
                  </a:cubicBezTo>
                  <a:lnTo>
                    <a:pt x="4453" y="6406"/>
                  </a:lnTo>
                  <a:cubicBezTo>
                    <a:pt x="4858" y="6156"/>
                    <a:pt x="5156" y="5751"/>
                    <a:pt x="5299" y="5287"/>
                  </a:cubicBezTo>
                  <a:cubicBezTo>
                    <a:pt x="5715" y="4811"/>
                    <a:pt x="5954" y="4204"/>
                    <a:pt x="5954" y="3561"/>
                  </a:cubicBezTo>
                  <a:cubicBezTo>
                    <a:pt x="5954" y="2596"/>
                    <a:pt x="5418" y="1727"/>
                    <a:pt x="4632" y="1287"/>
                  </a:cubicBezTo>
                  <a:cubicBezTo>
                    <a:pt x="4644" y="1227"/>
                    <a:pt x="4644" y="1179"/>
                    <a:pt x="4644" y="1120"/>
                  </a:cubicBezTo>
                  <a:cubicBezTo>
                    <a:pt x="4644" y="513"/>
                    <a:pt x="4060" y="1"/>
                    <a:pt x="33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8"/>
            <p:cNvSpPr/>
            <p:nvPr/>
          </p:nvSpPr>
          <p:spPr>
            <a:xfrm>
              <a:off x="896411" y="1808780"/>
              <a:ext cx="11395" cy="34918"/>
            </a:xfrm>
            <a:custGeom>
              <a:rect b="b" l="l" r="r" t="t"/>
              <a:pathLst>
                <a:path extrusionOk="0" h="1097" w="358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lnTo>
                    <a:pt x="0" y="918"/>
                  </a:lnTo>
                  <a:cubicBezTo>
                    <a:pt x="0" y="1025"/>
                    <a:pt x="72" y="1096"/>
                    <a:pt x="179" y="1096"/>
                  </a:cubicBezTo>
                  <a:cubicBezTo>
                    <a:pt x="286" y="1096"/>
                    <a:pt x="357" y="1025"/>
                    <a:pt x="357" y="918"/>
                  </a:cubicBezTo>
                  <a:lnTo>
                    <a:pt x="357" y="179"/>
                  </a:lnTo>
                  <a:cubicBezTo>
                    <a:pt x="345" y="84"/>
                    <a:pt x="262" y="1"/>
                    <a:pt x="1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8"/>
            <p:cNvSpPr/>
            <p:nvPr/>
          </p:nvSpPr>
          <p:spPr>
            <a:xfrm>
              <a:off x="1015391" y="1808780"/>
              <a:ext cx="11395" cy="34918"/>
            </a:xfrm>
            <a:custGeom>
              <a:rect b="b" l="l" r="r" t="t"/>
              <a:pathLst>
                <a:path extrusionOk="0" h="1097" w="358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lnTo>
                    <a:pt x="1" y="918"/>
                  </a:lnTo>
                  <a:cubicBezTo>
                    <a:pt x="1" y="1025"/>
                    <a:pt x="72" y="1096"/>
                    <a:pt x="179" y="1096"/>
                  </a:cubicBezTo>
                  <a:cubicBezTo>
                    <a:pt x="275" y="1096"/>
                    <a:pt x="346" y="1025"/>
                    <a:pt x="346" y="918"/>
                  </a:cubicBezTo>
                  <a:lnTo>
                    <a:pt x="346" y="179"/>
                  </a:lnTo>
                  <a:cubicBezTo>
                    <a:pt x="358" y="84"/>
                    <a:pt x="275" y="1"/>
                    <a:pt x="1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8"/>
            <p:cNvSpPr/>
            <p:nvPr/>
          </p:nvSpPr>
          <p:spPr>
            <a:xfrm>
              <a:off x="1057471" y="1522660"/>
              <a:ext cx="178534" cy="186110"/>
            </a:xfrm>
            <a:custGeom>
              <a:rect b="b" l="l" r="r" t="t"/>
              <a:pathLst>
                <a:path extrusionOk="0" h="5847" w="5609">
                  <a:moveTo>
                    <a:pt x="739" y="1"/>
                  </a:moveTo>
                  <a:cubicBezTo>
                    <a:pt x="346" y="1"/>
                    <a:pt x="0" y="322"/>
                    <a:pt x="0" y="739"/>
                  </a:cubicBezTo>
                  <a:lnTo>
                    <a:pt x="0" y="3751"/>
                  </a:lnTo>
                  <a:cubicBezTo>
                    <a:pt x="0" y="4144"/>
                    <a:pt x="322" y="4489"/>
                    <a:pt x="739" y="4489"/>
                  </a:cubicBezTo>
                  <a:lnTo>
                    <a:pt x="1084" y="4489"/>
                  </a:lnTo>
                  <a:lnTo>
                    <a:pt x="834" y="5513"/>
                  </a:lnTo>
                  <a:cubicBezTo>
                    <a:pt x="798" y="5620"/>
                    <a:pt x="846" y="5739"/>
                    <a:pt x="941" y="5799"/>
                  </a:cubicBezTo>
                  <a:cubicBezTo>
                    <a:pt x="977" y="5823"/>
                    <a:pt x="1036" y="5847"/>
                    <a:pt x="1084" y="5847"/>
                  </a:cubicBezTo>
                  <a:cubicBezTo>
                    <a:pt x="1143" y="5847"/>
                    <a:pt x="1191" y="5823"/>
                    <a:pt x="1250" y="5799"/>
                  </a:cubicBezTo>
                  <a:lnTo>
                    <a:pt x="3048" y="4489"/>
                  </a:lnTo>
                  <a:lnTo>
                    <a:pt x="4870" y="4489"/>
                  </a:lnTo>
                  <a:cubicBezTo>
                    <a:pt x="5263" y="4489"/>
                    <a:pt x="5608" y="4156"/>
                    <a:pt x="5608" y="3739"/>
                  </a:cubicBezTo>
                  <a:lnTo>
                    <a:pt x="5608" y="739"/>
                  </a:lnTo>
                  <a:cubicBezTo>
                    <a:pt x="5596" y="322"/>
                    <a:pt x="5263" y="1"/>
                    <a:pt x="4870" y="1"/>
                  </a:cubicBezTo>
                  <a:cubicBezTo>
                    <a:pt x="4763" y="1"/>
                    <a:pt x="4691" y="72"/>
                    <a:pt x="4691" y="179"/>
                  </a:cubicBezTo>
                  <a:cubicBezTo>
                    <a:pt x="4691" y="274"/>
                    <a:pt x="4763" y="346"/>
                    <a:pt x="4870" y="346"/>
                  </a:cubicBezTo>
                  <a:cubicBezTo>
                    <a:pt x="5072" y="346"/>
                    <a:pt x="5251" y="524"/>
                    <a:pt x="5251" y="739"/>
                  </a:cubicBezTo>
                  <a:lnTo>
                    <a:pt x="5251" y="3739"/>
                  </a:lnTo>
                  <a:cubicBezTo>
                    <a:pt x="5251" y="3953"/>
                    <a:pt x="5072" y="4132"/>
                    <a:pt x="4870" y="4132"/>
                  </a:cubicBezTo>
                  <a:lnTo>
                    <a:pt x="2989" y="4132"/>
                  </a:lnTo>
                  <a:cubicBezTo>
                    <a:pt x="2965" y="4132"/>
                    <a:pt x="2917" y="4144"/>
                    <a:pt x="2882" y="4156"/>
                  </a:cubicBezTo>
                  <a:lnTo>
                    <a:pt x="1215" y="5382"/>
                  </a:lnTo>
                  <a:lnTo>
                    <a:pt x="1477" y="4358"/>
                  </a:lnTo>
                  <a:cubicBezTo>
                    <a:pt x="1489" y="4299"/>
                    <a:pt x="1477" y="4251"/>
                    <a:pt x="1441" y="4203"/>
                  </a:cubicBezTo>
                  <a:cubicBezTo>
                    <a:pt x="1417" y="4156"/>
                    <a:pt x="1358" y="4132"/>
                    <a:pt x="1310" y="4132"/>
                  </a:cubicBezTo>
                  <a:lnTo>
                    <a:pt x="739" y="4132"/>
                  </a:lnTo>
                  <a:cubicBezTo>
                    <a:pt x="536" y="4132"/>
                    <a:pt x="358" y="3953"/>
                    <a:pt x="358" y="3739"/>
                  </a:cubicBezTo>
                  <a:lnTo>
                    <a:pt x="358" y="739"/>
                  </a:lnTo>
                  <a:cubicBezTo>
                    <a:pt x="358" y="524"/>
                    <a:pt x="536" y="346"/>
                    <a:pt x="739" y="346"/>
                  </a:cubicBezTo>
                  <a:cubicBezTo>
                    <a:pt x="846" y="346"/>
                    <a:pt x="917" y="274"/>
                    <a:pt x="917" y="179"/>
                  </a:cubicBezTo>
                  <a:cubicBezTo>
                    <a:pt x="917" y="72"/>
                    <a:pt x="846" y="1"/>
                    <a:pt x="7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03" name="Google Shape;503;p28"/>
          <p:cNvCxnSpPr/>
          <p:nvPr/>
        </p:nvCxnSpPr>
        <p:spPr>
          <a:xfrm>
            <a:off x="7571070" y="4224460"/>
            <a:ext cx="4887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4" name="Google Shape;504;p28"/>
          <p:cNvCxnSpPr/>
          <p:nvPr/>
        </p:nvCxnSpPr>
        <p:spPr>
          <a:xfrm>
            <a:off x="6179658" y="4224460"/>
            <a:ext cx="4887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5" name="Google Shape;505;p28"/>
          <p:cNvSpPr txBox="1"/>
          <p:nvPr>
            <p:ph idx="4294967295" type="body"/>
          </p:nvPr>
        </p:nvSpPr>
        <p:spPr>
          <a:xfrm>
            <a:off x="1098400" y="1584375"/>
            <a:ext cx="6969600" cy="216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-"/>
            </a:pPr>
            <a:r>
              <a:rPr lang="en" sz="1600">
                <a:solidFill>
                  <a:schemeClr val="accent3"/>
                </a:solidFill>
              </a:rPr>
              <a:t>Conteúdo dos sites era estático</a:t>
            </a:r>
            <a:endParaRPr sz="1600">
              <a:solidFill>
                <a:schemeClr val="accent3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-"/>
            </a:pPr>
            <a:r>
              <a:rPr lang="en" sz="1600">
                <a:solidFill>
                  <a:schemeClr val="accent3"/>
                </a:solidFill>
              </a:rPr>
              <a:t>Web 1 pra n. Uma criadora de conteúdo - grandes empresas - para muitas pessoas leitoras</a:t>
            </a:r>
            <a:endParaRPr sz="1600">
              <a:solidFill>
                <a:schemeClr val="accent3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-"/>
            </a:pPr>
            <a:r>
              <a:rPr lang="en" sz="1600">
                <a:solidFill>
                  <a:schemeClr val="accent3"/>
                </a:solidFill>
              </a:rPr>
              <a:t>Motores de busca ainda muito fracos. A pessoa leitora tinha acesso a aquilo que seu site preferido mostrava na página inicial.</a:t>
            </a:r>
            <a:endParaRPr sz="16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29"/>
          <p:cNvSpPr txBox="1"/>
          <p:nvPr>
            <p:ph type="title"/>
          </p:nvPr>
        </p:nvSpPr>
        <p:spPr>
          <a:xfrm>
            <a:off x="1098400" y="613275"/>
            <a:ext cx="3200100" cy="97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As “webs”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accent2"/>
                </a:solidFill>
              </a:rPr>
              <a:t>Web 1.0</a:t>
            </a:r>
            <a:endParaRPr sz="3400">
              <a:solidFill>
                <a:schemeClr val="accent2"/>
              </a:solidFill>
            </a:endParaRPr>
          </a:p>
        </p:txBody>
      </p:sp>
      <p:sp>
        <p:nvSpPr>
          <p:cNvPr id="511" name="Google Shape;511;p29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12" name="Google Shape;512;p29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web1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>
                <a:solidFill>
                  <a:schemeClr val="accent3"/>
                </a:solidFill>
              </a:rPr>
              <a:t>jpg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13" name="Google Shape;513;p29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web2.jpg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514" name="Google Shape;514;p29"/>
          <p:cNvGrpSpPr/>
          <p:nvPr/>
        </p:nvGrpSpPr>
        <p:grpSpPr>
          <a:xfrm>
            <a:off x="6783865" y="3918020"/>
            <a:ext cx="651680" cy="612888"/>
            <a:chOff x="849016" y="2903255"/>
            <a:chExt cx="356655" cy="335425"/>
          </a:xfrm>
        </p:grpSpPr>
        <p:sp>
          <p:nvSpPr>
            <p:cNvPr id="515" name="Google Shape;515;p29"/>
            <p:cNvSpPr/>
            <p:nvPr/>
          </p:nvSpPr>
          <p:spPr>
            <a:xfrm>
              <a:off x="849016" y="2903255"/>
              <a:ext cx="356655" cy="335425"/>
            </a:xfrm>
            <a:custGeom>
              <a:rect b="b" l="l" r="r" t="t"/>
              <a:pathLst>
                <a:path extrusionOk="0" h="10538" w="11205">
                  <a:moveTo>
                    <a:pt x="9835" y="3192"/>
                  </a:moveTo>
                  <a:lnTo>
                    <a:pt x="9835" y="3680"/>
                  </a:lnTo>
                  <a:lnTo>
                    <a:pt x="2692" y="3680"/>
                  </a:lnTo>
                  <a:cubicBezTo>
                    <a:pt x="2608" y="3680"/>
                    <a:pt x="2525" y="3751"/>
                    <a:pt x="2525" y="3847"/>
                  </a:cubicBezTo>
                  <a:cubicBezTo>
                    <a:pt x="2525" y="3930"/>
                    <a:pt x="2608" y="4013"/>
                    <a:pt x="2692" y="4013"/>
                  </a:cubicBezTo>
                  <a:lnTo>
                    <a:pt x="10824" y="4013"/>
                  </a:lnTo>
                  <a:cubicBezTo>
                    <a:pt x="10847" y="4013"/>
                    <a:pt x="10883" y="4037"/>
                    <a:pt x="10883" y="4073"/>
                  </a:cubicBezTo>
                  <a:lnTo>
                    <a:pt x="10883" y="6478"/>
                  </a:lnTo>
                  <a:cubicBezTo>
                    <a:pt x="10883" y="6514"/>
                    <a:pt x="10847" y="6537"/>
                    <a:pt x="10824" y="6537"/>
                  </a:cubicBezTo>
                  <a:lnTo>
                    <a:pt x="382" y="6537"/>
                  </a:lnTo>
                  <a:cubicBezTo>
                    <a:pt x="358" y="6537"/>
                    <a:pt x="322" y="6502"/>
                    <a:pt x="322" y="6478"/>
                  </a:cubicBezTo>
                  <a:lnTo>
                    <a:pt x="322" y="4073"/>
                  </a:lnTo>
                  <a:cubicBezTo>
                    <a:pt x="322" y="4037"/>
                    <a:pt x="358" y="4013"/>
                    <a:pt x="382" y="4013"/>
                  </a:cubicBezTo>
                  <a:lnTo>
                    <a:pt x="2025" y="4013"/>
                  </a:lnTo>
                  <a:cubicBezTo>
                    <a:pt x="2108" y="4013"/>
                    <a:pt x="2192" y="3930"/>
                    <a:pt x="2192" y="3847"/>
                  </a:cubicBezTo>
                  <a:cubicBezTo>
                    <a:pt x="2192" y="3751"/>
                    <a:pt x="2108" y="3680"/>
                    <a:pt x="2025" y="3680"/>
                  </a:cubicBezTo>
                  <a:lnTo>
                    <a:pt x="1394" y="3680"/>
                  </a:lnTo>
                  <a:lnTo>
                    <a:pt x="1394" y="3192"/>
                  </a:lnTo>
                  <a:close/>
                  <a:moveTo>
                    <a:pt x="9824" y="6871"/>
                  </a:moveTo>
                  <a:lnTo>
                    <a:pt x="9824" y="7359"/>
                  </a:lnTo>
                  <a:lnTo>
                    <a:pt x="1382" y="7359"/>
                  </a:lnTo>
                  <a:lnTo>
                    <a:pt x="1382" y="6871"/>
                  </a:lnTo>
                  <a:close/>
                  <a:moveTo>
                    <a:pt x="382" y="1"/>
                  </a:moveTo>
                  <a:cubicBezTo>
                    <a:pt x="179" y="1"/>
                    <a:pt x="1" y="180"/>
                    <a:pt x="1" y="394"/>
                  </a:cubicBezTo>
                  <a:lnTo>
                    <a:pt x="1" y="2799"/>
                  </a:lnTo>
                  <a:cubicBezTo>
                    <a:pt x="1" y="3013"/>
                    <a:pt x="179" y="3192"/>
                    <a:pt x="382" y="3192"/>
                  </a:cubicBezTo>
                  <a:lnTo>
                    <a:pt x="1061" y="3192"/>
                  </a:lnTo>
                  <a:lnTo>
                    <a:pt x="1061" y="3680"/>
                  </a:lnTo>
                  <a:lnTo>
                    <a:pt x="382" y="3680"/>
                  </a:lnTo>
                  <a:cubicBezTo>
                    <a:pt x="179" y="3680"/>
                    <a:pt x="1" y="3859"/>
                    <a:pt x="1" y="4073"/>
                  </a:cubicBezTo>
                  <a:lnTo>
                    <a:pt x="1" y="6478"/>
                  </a:lnTo>
                  <a:cubicBezTo>
                    <a:pt x="1" y="6692"/>
                    <a:pt x="179" y="6871"/>
                    <a:pt x="382" y="6871"/>
                  </a:cubicBezTo>
                  <a:lnTo>
                    <a:pt x="1061" y="6871"/>
                  </a:lnTo>
                  <a:lnTo>
                    <a:pt x="1061" y="7359"/>
                  </a:lnTo>
                  <a:lnTo>
                    <a:pt x="382" y="7359"/>
                  </a:lnTo>
                  <a:cubicBezTo>
                    <a:pt x="179" y="7359"/>
                    <a:pt x="1" y="7538"/>
                    <a:pt x="1" y="7740"/>
                  </a:cubicBezTo>
                  <a:lnTo>
                    <a:pt x="1" y="10157"/>
                  </a:lnTo>
                  <a:cubicBezTo>
                    <a:pt x="1" y="10359"/>
                    <a:pt x="179" y="10538"/>
                    <a:pt x="382" y="10538"/>
                  </a:cubicBezTo>
                  <a:lnTo>
                    <a:pt x="5002" y="10538"/>
                  </a:lnTo>
                  <a:cubicBezTo>
                    <a:pt x="5085" y="10538"/>
                    <a:pt x="5168" y="10466"/>
                    <a:pt x="5168" y="10383"/>
                  </a:cubicBezTo>
                  <a:cubicBezTo>
                    <a:pt x="5168" y="10288"/>
                    <a:pt x="5085" y="10216"/>
                    <a:pt x="5002" y="10216"/>
                  </a:cubicBezTo>
                  <a:lnTo>
                    <a:pt x="382" y="10216"/>
                  </a:lnTo>
                  <a:cubicBezTo>
                    <a:pt x="358" y="10216"/>
                    <a:pt x="322" y="10181"/>
                    <a:pt x="322" y="10157"/>
                  </a:cubicBezTo>
                  <a:lnTo>
                    <a:pt x="322" y="7740"/>
                  </a:lnTo>
                  <a:cubicBezTo>
                    <a:pt x="322" y="7716"/>
                    <a:pt x="358" y="7680"/>
                    <a:pt x="382" y="7680"/>
                  </a:cubicBezTo>
                  <a:lnTo>
                    <a:pt x="10824" y="7680"/>
                  </a:lnTo>
                  <a:cubicBezTo>
                    <a:pt x="10847" y="7680"/>
                    <a:pt x="10883" y="7716"/>
                    <a:pt x="10883" y="7740"/>
                  </a:cubicBezTo>
                  <a:lnTo>
                    <a:pt x="10883" y="10157"/>
                  </a:lnTo>
                  <a:cubicBezTo>
                    <a:pt x="10883" y="10181"/>
                    <a:pt x="10847" y="10216"/>
                    <a:pt x="10824" y="10216"/>
                  </a:cubicBezTo>
                  <a:lnTo>
                    <a:pt x="5716" y="10216"/>
                  </a:lnTo>
                  <a:cubicBezTo>
                    <a:pt x="5621" y="10216"/>
                    <a:pt x="5549" y="10288"/>
                    <a:pt x="5549" y="10383"/>
                  </a:cubicBezTo>
                  <a:cubicBezTo>
                    <a:pt x="5549" y="10466"/>
                    <a:pt x="5621" y="10538"/>
                    <a:pt x="5716" y="10538"/>
                  </a:cubicBezTo>
                  <a:lnTo>
                    <a:pt x="10824" y="10538"/>
                  </a:lnTo>
                  <a:cubicBezTo>
                    <a:pt x="11026" y="10538"/>
                    <a:pt x="11205" y="10359"/>
                    <a:pt x="11205" y="10157"/>
                  </a:cubicBezTo>
                  <a:lnTo>
                    <a:pt x="11205" y="7740"/>
                  </a:lnTo>
                  <a:cubicBezTo>
                    <a:pt x="11205" y="7538"/>
                    <a:pt x="11026" y="7359"/>
                    <a:pt x="10824" y="7359"/>
                  </a:cubicBezTo>
                  <a:lnTo>
                    <a:pt x="10145" y="7359"/>
                  </a:lnTo>
                  <a:lnTo>
                    <a:pt x="10145" y="6871"/>
                  </a:lnTo>
                  <a:lnTo>
                    <a:pt x="10824" y="6871"/>
                  </a:lnTo>
                  <a:cubicBezTo>
                    <a:pt x="11026" y="6871"/>
                    <a:pt x="11205" y="6692"/>
                    <a:pt x="11205" y="6478"/>
                  </a:cubicBezTo>
                  <a:lnTo>
                    <a:pt x="11205" y="4073"/>
                  </a:lnTo>
                  <a:cubicBezTo>
                    <a:pt x="11205" y="3859"/>
                    <a:pt x="11026" y="3680"/>
                    <a:pt x="10824" y="3680"/>
                  </a:cubicBezTo>
                  <a:lnTo>
                    <a:pt x="10145" y="3680"/>
                  </a:lnTo>
                  <a:lnTo>
                    <a:pt x="10145" y="3192"/>
                  </a:lnTo>
                  <a:lnTo>
                    <a:pt x="10824" y="3192"/>
                  </a:lnTo>
                  <a:cubicBezTo>
                    <a:pt x="11026" y="3192"/>
                    <a:pt x="11205" y="3013"/>
                    <a:pt x="11205" y="2799"/>
                  </a:cubicBezTo>
                  <a:lnTo>
                    <a:pt x="11205" y="394"/>
                  </a:lnTo>
                  <a:cubicBezTo>
                    <a:pt x="11205" y="180"/>
                    <a:pt x="11026" y="1"/>
                    <a:pt x="10824" y="1"/>
                  </a:cubicBezTo>
                  <a:lnTo>
                    <a:pt x="9716" y="1"/>
                  </a:lnTo>
                  <a:cubicBezTo>
                    <a:pt x="9633" y="1"/>
                    <a:pt x="9550" y="72"/>
                    <a:pt x="9550" y="168"/>
                  </a:cubicBezTo>
                  <a:cubicBezTo>
                    <a:pt x="9550" y="251"/>
                    <a:pt x="9633" y="334"/>
                    <a:pt x="9716" y="334"/>
                  </a:cubicBezTo>
                  <a:lnTo>
                    <a:pt x="10824" y="334"/>
                  </a:lnTo>
                  <a:cubicBezTo>
                    <a:pt x="10847" y="334"/>
                    <a:pt x="10883" y="358"/>
                    <a:pt x="10883" y="394"/>
                  </a:cubicBezTo>
                  <a:lnTo>
                    <a:pt x="10883" y="2799"/>
                  </a:lnTo>
                  <a:cubicBezTo>
                    <a:pt x="10883" y="2835"/>
                    <a:pt x="10847" y="2858"/>
                    <a:pt x="10824" y="2858"/>
                  </a:cubicBezTo>
                  <a:lnTo>
                    <a:pt x="382" y="2858"/>
                  </a:lnTo>
                  <a:cubicBezTo>
                    <a:pt x="358" y="2858"/>
                    <a:pt x="322" y="2835"/>
                    <a:pt x="322" y="2799"/>
                  </a:cubicBezTo>
                  <a:lnTo>
                    <a:pt x="322" y="394"/>
                  </a:lnTo>
                  <a:cubicBezTo>
                    <a:pt x="322" y="358"/>
                    <a:pt x="358" y="334"/>
                    <a:pt x="382" y="334"/>
                  </a:cubicBezTo>
                  <a:lnTo>
                    <a:pt x="9062" y="334"/>
                  </a:lnTo>
                  <a:cubicBezTo>
                    <a:pt x="9157" y="334"/>
                    <a:pt x="9228" y="251"/>
                    <a:pt x="9228" y="168"/>
                  </a:cubicBezTo>
                  <a:cubicBezTo>
                    <a:pt x="9228" y="72"/>
                    <a:pt x="9157" y="1"/>
                    <a:pt x="90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  <a:highlight>
                  <a:schemeClr val="accent6"/>
                </a:highlight>
              </a:endParaRPr>
            </a:p>
          </p:txBody>
        </p:sp>
        <p:sp>
          <p:nvSpPr>
            <p:cNvPr id="516" name="Google Shape;516;p29"/>
            <p:cNvSpPr/>
            <p:nvPr/>
          </p:nvSpPr>
          <p:spPr>
            <a:xfrm>
              <a:off x="1137046" y="2932825"/>
              <a:ext cx="43607" cy="43607"/>
            </a:xfrm>
            <a:custGeom>
              <a:rect b="b" l="l" r="r" t="t"/>
              <a:pathLst>
                <a:path extrusionOk="0" h="1370" w="1370">
                  <a:moveTo>
                    <a:pt x="679" y="322"/>
                  </a:moveTo>
                  <a:cubicBezTo>
                    <a:pt x="882" y="322"/>
                    <a:pt x="1036" y="489"/>
                    <a:pt x="1036" y="679"/>
                  </a:cubicBezTo>
                  <a:cubicBezTo>
                    <a:pt x="1036" y="882"/>
                    <a:pt x="882" y="1036"/>
                    <a:pt x="679" y="1036"/>
                  </a:cubicBezTo>
                  <a:cubicBezTo>
                    <a:pt x="489" y="1036"/>
                    <a:pt x="322" y="870"/>
                    <a:pt x="322" y="679"/>
                  </a:cubicBezTo>
                  <a:cubicBezTo>
                    <a:pt x="322" y="489"/>
                    <a:pt x="489" y="322"/>
                    <a:pt x="679" y="322"/>
                  </a:cubicBezTo>
                  <a:close/>
                  <a:moveTo>
                    <a:pt x="679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  <a:highlight>
                  <a:schemeClr val="accent6"/>
                </a:highlight>
              </a:endParaRPr>
            </a:p>
          </p:txBody>
        </p:sp>
        <p:sp>
          <p:nvSpPr>
            <p:cNvPr id="517" name="Google Shape;517;p29"/>
            <p:cNvSpPr/>
            <p:nvPr/>
          </p:nvSpPr>
          <p:spPr>
            <a:xfrm>
              <a:off x="1080579" y="2932825"/>
              <a:ext cx="43607" cy="43607"/>
            </a:xfrm>
            <a:custGeom>
              <a:rect b="b" l="l" r="r" t="t"/>
              <a:pathLst>
                <a:path extrusionOk="0" h="1370" w="1370">
                  <a:moveTo>
                    <a:pt x="691" y="322"/>
                  </a:moveTo>
                  <a:cubicBezTo>
                    <a:pt x="882" y="322"/>
                    <a:pt x="1048" y="489"/>
                    <a:pt x="1048" y="679"/>
                  </a:cubicBezTo>
                  <a:cubicBezTo>
                    <a:pt x="1048" y="882"/>
                    <a:pt x="882" y="1036"/>
                    <a:pt x="691" y="1036"/>
                  </a:cubicBezTo>
                  <a:cubicBezTo>
                    <a:pt x="489" y="1036"/>
                    <a:pt x="334" y="870"/>
                    <a:pt x="334" y="679"/>
                  </a:cubicBezTo>
                  <a:cubicBezTo>
                    <a:pt x="334" y="489"/>
                    <a:pt x="489" y="322"/>
                    <a:pt x="691" y="322"/>
                  </a:cubicBezTo>
                  <a:close/>
                  <a:moveTo>
                    <a:pt x="691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  <a:highlight>
                  <a:schemeClr val="accent6"/>
                </a:highlight>
              </a:endParaRPr>
            </a:p>
          </p:txBody>
        </p:sp>
        <p:sp>
          <p:nvSpPr>
            <p:cNvPr id="518" name="Google Shape;518;p29"/>
            <p:cNvSpPr/>
            <p:nvPr/>
          </p:nvSpPr>
          <p:spPr>
            <a:xfrm>
              <a:off x="879350" y="2949122"/>
              <a:ext cx="187988" cy="10631"/>
            </a:xfrm>
            <a:custGeom>
              <a:rect b="b" l="l" r="r" t="t"/>
              <a:pathLst>
                <a:path extrusionOk="0" h="334" w="5906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739" y="334"/>
                  </a:lnTo>
                  <a:cubicBezTo>
                    <a:pt x="5834" y="334"/>
                    <a:pt x="5906" y="263"/>
                    <a:pt x="5906" y="167"/>
                  </a:cubicBezTo>
                  <a:cubicBezTo>
                    <a:pt x="5906" y="84"/>
                    <a:pt x="5834" y="1"/>
                    <a:pt x="57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  <a:highlight>
                  <a:schemeClr val="accent6"/>
                </a:highlight>
              </a:endParaRPr>
            </a:p>
          </p:txBody>
        </p:sp>
        <p:sp>
          <p:nvSpPr>
            <p:cNvPr id="519" name="Google Shape;519;p29"/>
            <p:cNvSpPr/>
            <p:nvPr/>
          </p:nvSpPr>
          <p:spPr>
            <a:xfrm>
              <a:off x="1137046" y="3050309"/>
              <a:ext cx="43607" cy="43607"/>
            </a:xfrm>
            <a:custGeom>
              <a:rect b="b" l="l" r="r" t="t"/>
              <a:pathLst>
                <a:path extrusionOk="0" h="1370" w="1370">
                  <a:moveTo>
                    <a:pt x="679" y="322"/>
                  </a:moveTo>
                  <a:cubicBezTo>
                    <a:pt x="882" y="322"/>
                    <a:pt x="1036" y="489"/>
                    <a:pt x="1036" y="679"/>
                  </a:cubicBezTo>
                  <a:cubicBezTo>
                    <a:pt x="1036" y="882"/>
                    <a:pt x="882" y="1036"/>
                    <a:pt x="679" y="1036"/>
                  </a:cubicBezTo>
                  <a:cubicBezTo>
                    <a:pt x="489" y="1036"/>
                    <a:pt x="322" y="882"/>
                    <a:pt x="322" y="679"/>
                  </a:cubicBezTo>
                  <a:cubicBezTo>
                    <a:pt x="322" y="489"/>
                    <a:pt x="489" y="322"/>
                    <a:pt x="679" y="322"/>
                  </a:cubicBezTo>
                  <a:close/>
                  <a:moveTo>
                    <a:pt x="679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  <a:highlight>
                  <a:schemeClr val="accent6"/>
                </a:highlight>
              </a:endParaRPr>
            </a:p>
          </p:txBody>
        </p:sp>
        <p:sp>
          <p:nvSpPr>
            <p:cNvPr id="520" name="Google Shape;520;p29"/>
            <p:cNvSpPr/>
            <p:nvPr/>
          </p:nvSpPr>
          <p:spPr>
            <a:xfrm>
              <a:off x="1080579" y="3050309"/>
              <a:ext cx="43607" cy="43607"/>
            </a:xfrm>
            <a:custGeom>
              <a:rect b="b" l="l" r="r" t="t"/>
              <a:pathLst>
                <a:path extrusionOk="0" h="1370" w="1370">
                  <a:moveTo>
                    <a:pt x="691" y="322"/>
                  </a:moveTo>
                  <a:cubicBezTo>
                    <a:pt x="882" y="322"/>
                    <a:pt x="1048" y="489"/>
                    <a:pt x="1048" y="679"/>
                  </a:cubicBezTo>
                  <a:cubicBezTo>
                    <a:pt x="1048" y="882"/>
                    <a:pt x="882" y="1036"/>
                    <a:pt x="691" y="1036"/>
                  </a:cubicBezTo>
                  <a:cubicBezTo>
                    <a:pt x="489" y="1036"/>
                    <a:pt x="334" y="882"/>
                    <a:pt x="334" y="679"/>
                  </a:cubicBezTo>
                  <a:cubicBezTo>
                    <a:pt x="334" y="489"/>
                    <a:pt x="489" y="322"/>
                    <a:pt x="691" y="322"/>
                  </a:cubicBezTo>
                  <a:close/>
                  <a:moveTo>
                    <a:pt x="691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  <a:highlight>
                  <a:schemeClr val="accent6"/>
                </a:highlight>
              </a:endParaRPr>
            </a:p>
          </p:txBody>
        </p:sp>
        <p:sp>
          <p:nvSpPr>
            <p:cNvPr id="521" name="Google Shape;521;p29"/>
            <p:cNvSpPr/>
            <p:nvPr/>
          </p:nvSpPr>
          <p:spPr>
            <a:xfrm>
              <a:off x="879350" y="3066988"/>
              <a:ext cx="187988" cy="10249"/>
            </a:xfrm>
            <a:custGeom>
              <a:rect b="b" l="l" r="r" t="t"/>
              <a:pathLst>
                <a:path extrusionOk="0" h="322" w="5906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5739" y="322"/>
                  </a:lnTo>
                  <a:cubicBezTo>
                    <a:pt x="5834" y="322"/>
                    <a:pt x="5906" y="250"/>
                    <a:pt x="5906" y="155"/>
                  </a:cubicBezTo>
                  <a:cubicBezTo>
                    <a:pt x="5906" y="72"/>
                    <a:pt x="5834" y="0"/>
                    <a:pt x="57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  <a:highlight>
                  <a:schemeClr val="accent6"/>
                </a:highlight>
              </a:endParaRPr>
            </a:p>
          </p:txBody>
        </p:sp>
        <p:sp>
          <p:nvSpPr>
            <p:cNvPr id="522" name="Google Shape;522;p29"/>
            <p:cNvSpPr/>
            <p:nvPr/>
          </p:nvSpPr>
          <p:spPr>
            <a:xfrm>
              <a:off x="1137046" y="3167794"/>
              <a:ext cx="43607" cy="43607"/>
            </a:xfrm>
            <a:custGeom>
              <a:rect b="b" l="l" r="r" t="t"/>
              <a:pathLst>
                <a:path extrusionOk="0" h="1370" w="1370">
                  <a:moveTo>
                    <a:pt x="679" y="310"/>
                  </a:moveTo>
                  <a:cubicBezTo>
                    <a:pt x="882" y="310"/>
                    <a:pt x="1036" y="477"/>
                    <a:pt x="1036" y="667"/>
                  </a:cubicBezTo>
                  <a:cubicBezTo>
                    <a:pt x="1036" y="870"/>
                    <a:pt x="882" y="1024"/>
                    <a:pt x="679" y="1024"/>
                  </a:cubicBezTo>
                  <a:cubicBezTo>
                    <a:pt x="489" y="1024"/>
                    <a:pt x="322" y="858"/>
                    <a:pt x="322" y="667"/>
                  </a:cubicBezTo>
                  <a:cubicBezTo>
                    <a:pt x="322" y="477"/>
                    <a:pt x="489" y="310"/>
                    <a:pt x="679" y="310"/>
                  </a:cubicBezTo>
                  <a:close/>
                  <a:moveTo>
                    <a:pt x="679" y="0"/>
                  </a:moveTo>
                  <a:cubicBezTo>
                    <a:pt x="310" y="0"/>
                    <a:pt x="1" y="310"/>
                    <a:pt x="1" y="679"/>
                  </a:cubicBezTo>
                  <a:cubicBezTo>
                    <a:pt x="1" y="1060"/>
                    <a:pt x="310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  <a:highlight>
                  <a:schemeClr val="accent6"/>
                </a:highlight>
              </a:endParaRPr>
            </a:p>
          </p:txBody>
        </p:sp>
        <p:sp>
          <p:nvSpPr>
            <p:cNvPr id="523" name="Google Shape;523;p29"/>
            <p:cNvSpPr/>
            <p:nvPr/>
          </p:nvSpPr>
          <p:spPr>
            <a:xfrm>
              <a:off x="1080579" y="3167794"/>
              <a:ext cx="43607" cy="43607"/>
            </a:xfrm>
            <a:custGeom>
              <a:rect b="b" l="l" r="r" t="t"/>
              <a:pathLst>
                <a:path extrusionOk="0" h="1370" w="1370">
                  <a:moveTo>
                    <a:pt x="691" y="310"/>
                  </a:moveTo>
                  <a:cubicBezTo>
                    <a:pt x="882" y="310"/>
                    <a:pt x="1048" y="477"/>
                    <a:pt x="1048" y="667"/>
                  </a:cubicBezTo>
                  <a:cubicBezTo>
                    <a:pt x="1048" y="870"/>
                    <a:pt x="882" y="1024"/>
                    <a:pt x="691" y="1024"/>
                  </a:cubicBezTo>
                  <a:cubicBezTo>
                    <a:pt x="489" y="1024"/>
                    <a:pt x="334" y="858"/>
                    <a:pt x="334" y="667"/>
                  </a:cubicBezTo>
                  <a:cubicBezTo>
                    <a:pt x="334" y="477"/>
                    <a:pt x="489" y="310"/>
                    <a:pt x="691" y="310"/>
                  </a:cubicBezTo>
                  <a:close/>
                  <a:moveTo>
                    <a:pt x="691" y="0"/>
                  </a:moveTo>
                  <a:cubicBezTo>
                    <a:pt x="310" y="0"/>
                    <a:pt x="1" y="310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  <a:highlight>
                  <a:schemeClr val="accent6"/>
                </a:highlight>
              </a:endParaRPr>
            </a:p>
          </p:txBody>
        </p:sp>
        <p:sp>
          <p:nvSpPr>
            <p:cNvPr id="524" name="Google Shape;524;p29"/>
            <p:cNvSpPr/>
            <p:nvPr/>
          </p:nvSpPr>
          <p:spPr>
            <a:xfrm>
              <a:off x="879350" y="3184473"/>
              <a:ext cx="187988" cy="10249"/>
            </a:xfrm>
            <a:custGeom>
              <a:rect b="b" l="l" r="r" t="t"/>
              <a:pathLst>
                <a:path extrusionOk="0" h="322" w="5906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5739" y="322"/>
                  </a:lnTo>
                  <a:cubicBezTo>
                    <a:pt x="5834" y="322"/>
                    <a:pt x="5906" y="250"/>
                    <a:pt x="5906" y="155"/>
                  </a:cubicBezTo>
                  <a:cubicBezTo>
                    <a:pt x="5906" y="48"/>
                    <a:pt x="5834" y="0"/>
                    <a:pt x="57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  <a:highlight>
                  <a:schemeClr val="accent6"/>
                </a:highlight>
              </a:endParaRPr>
            </a:p>
          </p:txBody>
        </p:sp>
        <p:sp>
          <p:nvSpPr>
            <p:cNvPr id="525" name="Google Shape;525;p29"/>
            <p:cNvSpPr/>
            <p:nvPr/>
          </p:nvSpPr>
          <p:spPr>
            <a:xfrm>
              <a:off x="879350" y="3083285"/>
              <a:ext cx="25432" cy="10631"/>
            </a:xfrm>
            <a:custGeom>
              <a:rect b="b" l="l" r="r" t="t"/>
              <a:pathLst>
                <a:path extrusionOk="0" h="334" w="799"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lnTo>
                    <a:pt x="643" y="334"/>
                  </a:lnTo>
                  <a:cubicBezTo>
                    <a:pt x="727" y="334"/>
                    <a:pt x="798" y="262"/>
                    <a:pt x="798" y="167"/>
                  </a:cubicBezTo>
                  <a:cubicBezTo>
                    <a:pt x="798" y="84"/>
                    <a:pt x="727" y="0"/>
                    <a:pt x="6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  <a:highlight>
                  <a:schemeClr val="accent6"/>
                </a:highlight>
              </a:endParaRPr>
            </a:p>
          </p:txBody>
        </p:sp>
      </p:grpSp>
      <p:sp>
        <p:nvSpPr>
          <p:cNvPr id="526" name="Google Shape;526;p29"/>
          <p:cNvSpPr/>
          <p:nvPr/>
        </p:nvSpPr>
        <p:spPr>
          <a:xfrm>
            <a:off x="8195199" y="3918018"/>
            <a:ext cx="734630" cy="612876"/>
          </a:xfrm>
          <a:custGeom>
            <a:rect b="b" l="l" r="r" t="t"/>
            <a:pathLst>
              <a:path extrusionOk="0" h="9109" w="10919">
                <a:moveTo>
                  <a:pt x="2917" y="310"/>
                </a:moveTo>
                <a:cubicBezTo>
                  <a:pt x="3119" y="310"/>
                  <a:pt x="3286" y="476"/>
                  <a:pt x="3286" y="679"/>
                </a:cubicBezTo>
                <a:lnTo>
                  <a:pt x="3286" y="1036"/>
                </a:lnTo>
                <a:cubicBezTo>
                  <a:pt x="3250" y="1322"/>
                  <a:pt x="3012" y="1560"/>
                  <a:pt x="2715" y="1560"/>
                </a:cubicBezTo>
                <a:cubicBezTo>
                  <a:pt x="2417" y="1560"/>
                  <a:pt x="2179" y="1322"/>
                  <a:pt x="2179" y="1024"/>
                </a:cubicBezTo>
                <a:lnTo>
                  <a:pt x="2179" y="679"/>
                </a:lnTo>
                <a:cubicBezTo>
                  <a:pt x="2179" y="476"/>
                  <a:pt x="2346" y="310"/>
                  <a:pt x="2560" y="310"/>
                </a:cubicBezTo>
                <a:close/>
                <a:moveTo>
                  <a:pt x="5715" y="310"/>
                </a:moveTo>
                <a:cubicBezTo>
                  <a:pt x="5917" y="310"/>
                  <a:pt x="6084" y="476"/>
                  <a:pt x="6084" y="679"/>
                </a:cubicBezTo>
                <a:lnTo>
                  <a:pt x="6084" y="1036"/>
                </a:lnTo>
                <a:cubicBezTo>
                  <a:pt x="6048" y="1322"/>
                  <a:pt x="5810" y="1560"/>
                  <a:pt x="5513" y="1560"/>
                </a:cubicBezTo>
                <a:cubicBezTo>
                  <a:pt x="5215" y="1560"/>
                  <a:pt x="4977" y="1322"/>
                  <a:pt x="4977" y="1024"/>
                </a:cubicBezTo>
                <a:lnTo>
                  <a:pt x="4977" y="679"/>
                </a:lnTo>
                <a:cubicBezTo>
                  <a:pt x="4977" y="476"/>
                  <a:pt x="5144" y="310"/>
                  <a:pt x="5358" y="310"/>
                </a:cubicBezTo>
                <a:close/>
                <a:moveTo>
                  <a:pt x="8513" y="310"/>
                </a:moveTo>
                <a:cubicBezTo>
                  <a:pt x="8715" y="310"/>
                  <a:pt x="8882" y="476"/>
                  <a:pt x="8882" y="679"/>
                </a:cubicBezTo>
                <a:lnTo>
                  <a:pt x="8882" y="1036"/>
                </a:lnTo>
                <a:cubicBezTo>
                  <a:pt x="8846" y="1322"/>
                  <a:pt x="8608" y="1560"/>
                  <a:pt x="8311" y="1560"/>
                </a:cubicBezTo>
                <a:cubicBezTo>
                  <a:pt x="8013" y="1560"/>
                  <a:pt x="7775" y="1322"/>
                  <a:pt x="7775" y="1024"/>
                </a:cubicBezTo>
                <a:lnTo>
                  <a:pt x="7775" y="679"/>
                </a:lnTo>
                <a:cubicBezTo>
                  <a:pt x="7775" y="476"/>
                  <a:pt x="7941" y="310"/>
                  <a:pt x="8156" y="310"/>
                </a:cubicBezTo>
                <a:close/>
                <a:moveTo>
                  <a:pt x="2893" y="1881"/>
                </a:moveTo>
                <a:lnTo>
                  <a:pt x="2893" y="1977"/>
                </a:lnTo>
                <a:cubicBezTo>
                  <a:pt x="2893" y="2036"/>
                  <a:pt x="2905" y="2096"/>
                  <a:pt x="2941" y="2143"/>
                </a:cubicBezTo>
                <a:lnTo>
                  <a:pt x="2715" y="2358"/>
                </a:lnTo>
                <a:lnTo>
                  <a:pt x="2691" y="2358"/>
                </a:lnTo>
                <a:lnTo>
                  <a:pt x="2465" y="2143"/>
                </a:lnTo>
                <a:cubicBezTo>
                  <a:pt x="2500" y="2096"/>
                  <a:pt x="2512" y="2036"/>
                  <a:pt x="2512" y="1977"/>
                </a:cubicBezTo>
                <a:lnTo>
                  <a:pt x="2512" y="1881"/>
                </a:lnTo>
                <a:close/>
                <a:moveTo>
                  <a:pt x="5715" y="1881"/>
                </a:moveTo>
                <a:lnTo>
                  <a:pt x="5715" y="1977"/>
                </a:lnTo>
                <a:cubicBezTo>
                  <a:pt x="5715" y="2036"/>
                  <a:pt x="5727" y="2096"/>
                  <a:pt x="5751" y="2143"/>
                </a:cubicBezTo>
                <a:lnTo>
                  <a:pt x="5536" y="2358"/>
                </a:lnTo>
                <a:lnTo>
                  <a:pt x="5501" y="2358"/>
                </a:lnTo>
                <a:lnTo>
                  <a:pt x="5274" y="2143"/>
                </a:lnTo>
                <a:cubicBezTo>
                  <a:pt x="5310" y="2096"/>
                  <a:pt x="5322" y="2036"/>
                  <a:pt x="5322" y="1977"/>
                </a:cubicBezTo>
                <a:lnTo>
                  <a:pt x="5322" y="1881"/>
                </a:lnTo>
                <a:close/>
                <a:moveTo>
                  <a:pt x="8501" y="1881"/>
                </a:moveTo>
                <a:lnTo>
                  <a:pt x="8501" y="1977"/>
                </a:lnTo>
                <a:cubicBezTo>
                  <a:pt x="8501" y="2036"/>
                  <a:pt x="8525" y="2096"/>
                  <a:pt x="8549" y="2143"/>
                </a:cubicBezTo>
                <a:lnTo>
                  <a:pt x="8334" y="2358"/>
                </a:lnTo>
                <a:lnTo>
                  <a:pt x="8299" y="2358"/>
                </a:lnTo>
                <a:lnTo>
                  <a:pt x="8072" y="2143"/>
                </a:lnTo>
                <a:cubicBezTo>
                  <a:pt x="8108" y="2096"/>
                  <a:pt x="8120" y="2036"/>
                  <a:pt x="8120" y="1977"/>
                </a:cubicBezTo>
                <a:lnTo>
                  <a:pt x="8120" y="1881"/>
                </a:lnTo>
                <a:close/>
                <a:moveTo>
                  <a:pt x="9906" y="3286"/>
                </a:moveTo>
                <a:cubicBezTo>
                  <a:pt x="10120" y="3286"/>
                  <a:pt x="10275" y="3453"/>
                  <a:pt x="10275" y="3655"/>
                </a:cubicBezTo>
                <a:lnTo>
                  <a:pt x="10275" y="4012"/>
                </a:lnTo>
                <a:cubicBezTo>
                  <a:pt x="10263" y="4298"/>
                  <a:pt x="10013" y="4536"/>
                  <a:pt x="9716" y="4536"/>
                </a:cubicBezTo>
                <a:cubicBezTo>
                  <a:pt x="9418" y="4536"/>
                  <a:pt x="9180" y="4298"/>
                  <a:pt x="9180" y="4001"/>
                </a:cubicBezTo>
                <a:lnTo>
                  <a:pt x="9180" y="3655"/>
                </a:lnTo>
                <a:cubicBezTo>
                  <a:pt x="9180" y="3453"/>
                  <a:pt x="9346" y="3286"/>
                  <a:pt x="9549" y="3286"/>
                </a:cubicBezTo>
                <a:close/>
                <a:moveTo>
                  <a:pt x="1512" y="3286"/>
                </a:moveTo>
                <a:cubicBezTo>
                  <a:pt x="1691" y="3286"/>
                  <a:pt x="1857" y="3453"/>
                  <a:pt x="1857" y="3655"/>
                </a:cubicBezTo>
                <a:lnTo>
                  <a:pt x="1857" y="4012"/>
                </a:lnTo>
                <a:cubicBezTo>
                  <a:pt x="1857" y="4310"/>
                  <a:pt x="1619" y="4548"/>
                  <a:pt x="1322" y="4548"/>
                </a:cubicBezTo>
                <a:cubicBezTo>
                  <a:pt x="1024" y="4548"/>
                  <a:pt x="786" y="4310"/>
                  <a:pt x="786" y="4012"/>
                </a:cubicBezTo>
                <a:lnTo>
                  <a:pt x="786" y="3655"/>
                </a:lnTo>
                <a:cubicBezTo>
                  <a:pt x="786" y="3453"/>
                  <a:pt x="953" y="3286"/>
                  <a:pt x="1155" y="3286"/>
                </a:cubicBezTo>
                <a:close/>
                <a:moveTo>
                  <a:pt x="4310" y="3286"/>
                </a:moveTo>
                <a:cubicBezTo>
                  <a:pt x="4489" y="3286"/>
                  <a:pt x="4655" y="3453"/>
                  <a:pt x="4655" y="3655"/>
                </a:cubicBezTo>
                <a:lnTo>
                  <a:pt x="4655" y="4012"/>
                </a:lnTo>
                <a:cubicBezTo>
                  <a:pt x="4655" y="4310"/>
                  <a:pt x="4417" y="4548"/>
                  <a:pt x="4120" y="4548"/>
                </a:cubicBezTo>
                <a:cubicBezTo>
                  <a:pt x="3822" y="4548"/>
                  <a:pt x="3584" y="4310"/>
                  <a:pt x="3584" y="4012"/>
                </a:cubicBezTo>
                <a:lnTo>
                  <a:pt x="3584" y="3655"/>
                </a:lnTo>
                <a:cubicBezTo>
                  <a:pt x="3584" y="3453"/>
                  <a:pt x="3750" y="3286"/>
                  <a:pt x="3953" y="3286"/>
                </a:cubicBezTo>
                <a:close/>
                <a:moveTo>
                  <a:pt x="7108" y="3286"/>
                </a:moveTo>
                <a:cubicBezTo>
                  <a:pt x="7287" y="3286"/>
                  <a:pt x="7453" y="3453"/>
                  <a:pt x="7453" y="3655"/>
                </a:cubicBezTo>
                <a:lnTo>
                  <a:pt x="7453" y="4012"/>
                </a:lnTo>
                <a:cubicBezTo>
                  <a:pt x="7453" y="4310"/>
                  <a:pt x="7215" y="4548"/>
                  <a:pt x="6918" y="4548"/>
                </a:cubicBezTo>
                <a:cubicBezTo>
                  <a:pt x="6620" y="4548"/>
                  <a:pt x="6382" y="4310"/>
                  <a:pt x="6382" y="4012"/>
                </a:cubicBezTo>
                <a:lnTo>
                  <a:pt x="6382" y="3655"/>
                </a:lnTo>
                <a:cubicBezTo>
                  <a:pt x="6382" y="3453"/>
                  <a:pt x="6548" y="3286"/>
                  <a:pt x="6751" y="3286"/>
                </a:cubicBezTo>
                <a:close/>
                <a:moveTo>
                  <a:pt x="1500" y="4858"/>
                </a:moveTo>
                <a:lnTo>
                  <a:pt x="1500" y="4953"/>
                </a:lnTo>
                <a:cubicBezTo>
                  <a:pt x="1500" y="5013"/>
                  <a:pt x="1512" y="5072"/>
                  <a:pt x="1548" y="5120"/>
                </a:cubicBezTo>
                <a:lnTo>
                  <a:pt x="1322" y="5334"/>
                </a:lnTo>
                <a:lnTo>
                  <a:pt x="1286" y="5334"/>
                </a:lnTo>
                <a:lnTo>
                  <a:pt x="1072" y="5120"/>
                </a:lnTo>
                <a:cubicBezTo>
                  <a:pt x="1095" y="5072"/>
                  <a:pt x="1107" y="5013"/>
                  <a:pt x="1107" y="4953"/>
                </a:cubicBezTo>
                <a:lnTo>
                  <a:pt x="1107" y="4858"/>
                </a:lnTo>
                <a:close/>
                <a:moveTo>
                  <a:pt x="4298" y="4858"/>
                </a:moveTo>
                <a:lnTo>
                  <a:pt x="4298" y="4953"/>
                </a:lnTo>
                <a:cubicBezTo>
                  <a:pt x="4298" y="5013"/>
                  <a:pt x="4310" y="5072"/>
                  <a:pt x="4334" y="5120"/>
                </a:cubicBezTo>
                <a:lnTo>
                  <a:pt x="4120" y="5334"/>
                </a:lnTo>
                <a:lnTo>
                  <a:pt x="4084" y="5334"/>
                </a:lnTo>
                <a:lnTo>
                  <a:pt x="3870" y="5120"/>
                </a:lnTo>
                <a:cubicBezTo>
                  <a:pt x="3893" y="5072"/>
                  <a:pt x="3905" y="5013"/>
                  <a:pt x="3905" y="4953"/>
                </a:cubicBezTo>
                <a:lnTo>
                  <a:pt x="3905" y="4858"/>
                </a:lnTo>
                <a:close/>
                <a:moveTo>
                  <a:pt x="7108" y="4858"/>
                </a:moveTo>
                <a:lnTo>
                  <a:pt x="7108" y="4953"/>
                </a:lnTo>
                <a:cubicBezTo>
                  <a:pt x="7108" y="5013"/>
                  <a:pt x="7120" y="5072"/>
                  <a:pt x="7156" y="5120"/>
                </a:cubicBezTo>
                <a:lnTo>
                  <a:pt x="6929" y="5334"/>
                </a:lnTo>
                <a:lnTo>
                  <a:pt x="6906" y="5334"/>
                </a:lnTo>
                <a:lnTo>
                  <a:pt x="6679" y="5120"/>
                </a:lnTo>
                <a:cubicBezTo>
                  <a:pt x="6703" y="5072"/>
                  <a:pt x="6715" y="5013"/>
                  <a:pt x="6715" y="4953"/>
                </a:cubicBezTo>
                <a:lnTo>
                  <a:pt x="6715" y="4858"/>
                </a:lnTo>
                <a:close/>
                <a:moveTo>
                  <a:pt x="9906" y="4858"/>
                </a:moveTo>
                <a:lnTo>
                  <a:pt x="9906" y="4953"/>
                </a:lnTo>
                <a:cubicBezTo>
                  <a:pt x="9906" y="5013"/>
                  <a:pt x="9918" y="5072"/>
                  <a:pt x="9954" y="5120"/>
                </a:cubicBezTo>
                <a:lnTo>
                  <a:pt x="9727" y="5334"/>
                </a:lnTo>
                <a:lnTo>
                  <a:pt x="9704" y="5334"/>
                </a:lnTo>
                <a:lnTo>
                  <a:pt x="9477" y="5120"/>
                </a:lnTo>
                <a:cubicBezTo>
                  <a:pt x="9501" y="5072"/>
                  <a:pt x="9525" y="5013"/>
                  <a:pt x="9525" y="4953"/>
                </a:cubicBezTo>
                <a:lnTo>
                  <a:pt x="9525" y="4858"/>
                </a:lnTo>
                <a:close/>
                <a:moveTo>
                  <a:pt x="2453" y="0"/>
                </a:moveTo>
                <a:cubicBezTo>
                  <a:pt x="2084" y="0"/>
                  <a:pt x="1762" y="310"/>
                  <a:pt x="1762" y="679"/>
                </a:cubicBezTo>
                <a:lnTo>
                  <a:pt x="1762" y="1036"/>
                </a:lnTo>
                <a:cubicBezTo>
                  <a:pt x="1762" y="1322"/>
                  <a:pt x="1905" y="1572"/>
                  <a:pt x="2119" y="1726"/>
                </a:cubicBezTo>
                <a:lnTo>
                  <a:pt x="2119" y="1977"/>
                </a:lnTo>
                <a:cubicBezTo>
                  <a:pt x="2119" y="1977"/>
                  <a:pt x="2119" y="1988"/>
                  <a:pt x="2107" y="1988"/>
                </a:cubicBezTo>
                <a:lnTo>
                  <a:pt x="1691" y="2203"/>
                </a:lnTo>
                <a:cubicBezTo>
                  <a:pt x="1512" y="2286"/>
                  <a:pt x="1405" y="2465"/>
                  <a:pt x="1405" y="2655"/>
                </a:cubicBezTo>
                <a:lnTo>
                  <a:pt x="1405" y="2989"/>
                </a:lnTo>
                <a:lnTo>
                  <a:pt x="1036" y="2989"/>
                </a:lnTo>
                <a:cubicBezTo>
                  <a:pt x="667" y="2989"/>
                  <a:pt x="357" y="3298"/>
                  <a:pt x="357" y="3667"/>
                </a:cubicBezTo>
                <a:lnTo>
                  <a:pt x="357" y="4024"/>
                </a:lnTo>
                <a:cubicBezTo>
                  <a:pt x="357" y="4310"/>
                  <a:pt x="488" y="4560"/>
                  <a:pt x="714" y="4715"/>
                </a:cubicBezTo>
                <a:lnTo>
                  <a:pt x="714" y="4965"/>
                </a:lnTo>
                <a:cubicBezTo>
                  <a:pt x="714" y="4965"/>
                  <a:pt x="714" y="4977"/>
                  <a:pt x="691" y="4977"/>
                </a:cubicBezTo>
                <a:lnTo>
                  <a:pt x="274" y="5191"/>
                </a:lnTo>
                <a:cubicBezTo>
                  <a:pt x="95" y="5275"/>
                  <a:pt x="0" y="5453"/>
                  <a:pt x="0" y="5656"/>
                </a:cubicBezTo>
                <a:lnTo>
                  <a:pt x="0" y="7382"/>
                </a:lnTo>
                <a:cubicBezTo>
                  <a:pt x="0" y="7513"/>
                  <a:pt x="36" y="7644"/>
                  <a:pt x="119" y="7751"/>
                </a:cubicBezTo>
                <a:lnTo>
                  <a:pt x="298" y="8013"/>
                </a:lnTo>
                <a:cubicBezTo>
                  <a:pt x="333" y="8073"/>
                  <a:pt x="357" y="8156"/>
                  <a:pt x="357" y="8227"/>
                </a:cubicBezTo>
                <a:lnTo>
                  <a:pt x="357" y="8942"/>
                </a:lnTo>
                <a:cubicBezTo>
                  <a:pt x="357" y="9025"/>
                  <a:pt x="429" y="9108"/>
                  <a:pt x="512" y="9108"/>
                </a:cubicBezTo>
                <a:cubicBezTo>
                  <a:pt x="607" y="9108"/>
                  <a:pt x="679" y="9025"/>
                  <a:pt x="679" y="8942"/>
                </a:cubicBezTo>
                <a:lnTo>
                  <a:pt x="679" y="8227"/>
                </a:lnTo>
                <a:cubicBezTo>
                  <a:pt x="679" y="8096"/>
                  <a:pt x="631" y="7953"/>
                  <a:pt x="560" y="7858"/>
                </a:cubicBezTo>
                <a:lnTo>
                  <a:pt x="381" y="7584"/>
                </a:lnTo>
                <a:cubicBezTo>
                  <a:pt x="333" y="7525"/>
                  <a:pt x="321" y="7453"/>
                  <a:pt x="321" y="7382"/>
                </a:cubicBezTo>
                <a:lnTo>
                  <a:pt x="321" y="5656"/>
                </a:lnTo>
                <a:cubicBezTo>
                  <a:pt x="321" y="5572"/>
                  <a:pt x="369" y="5513"/>
                  <a:pt x="429" y="5477"/>
                </a:cubicBezTo>
                <a:lnTo>
                  <a:pt x="714" y="5322"/>
                </a:lnTo>
                <a:lnTo>
                  <a:pt x="976" y="5596"/>
                </a:lnTo>
                <a:cubicBezTo>
                  <a:pt x="1036" y="5656"/>
                  <a:pt x="1131" y="5691"/>
                  <a:pt x="1214" y="5691"/>
                </a:cubicBezTo>
                <a:cubicBezTo>
                  <a:pt x="1310" y="5691"/>
                  <a:pt x="1381" y="5667"/>
                  <a:pt x="1453" y="5596"/>
                </a:cubicBezTo>
                <a:lnTo>
                  <a:pt x="1726" y="5322"/>
                </a:lnTo>
                <a:lnTo>
                  <a:pt x="2000" y="5477"/>
                </a:lnTo>
                <a:cubicBezTo>
                  <a:pt x="2060" y="5501"/>
                  <a:pt x="2107" y="5572"/>
                  <a:pt x="2107" y="5656"/>
                </a:cubicBezTo>
                <a:lnTo>
                  <a:pt x="2107" y="7382"/>
                </a:lnTo>
                <a:cubicBezTo>
                  <a:pt x="2107" y="7453"/>
                  <a:pt x="2096" y="7525"/>
                  <a:pt x="2048" y="7584"/>
                </a:cubicBezTo>
                <a:lnTo>
                  <a:pt x="1869" y="7858"/>
                </a:lnTo>
                <a:cubicBezTo>
                  <a:pt x="1798" y="7977"/>
                  <a:pt x="1750" y="8096"/>
                  <a:pt x="1750" y="8227"/>
                </a:cubicBezTo>
                <a:lnTo>
                  <a:pt x="1750" y="8942"/>
                </a:lnTo>
                <a:cubicBezTo>
                  <a:pt x="1750" y="9025"/>
                  <a:pt x="1822" y="9108"/>
                  <a:pt x="1917" y="9108"/>
                </a:cubicBezTo>
                <a:cubicBezTo>
                  <a:pt x="2000" y="9108"/>
                  <a:pt x="2084" y="9025"/>
                  <a:pt x="2084" y="8942"/>
                </a:cubicBezTo>
                <a:lnTo>
                  <a:pt x="2084" y="8227"/>
                </a:lnTo>
                <a:cubicBezTo>
                  <a:pt x="2084" y="8156"/>
                  <a:pt x="2096" y="8073"/>
                  <a:pt x="2143" y="8013"/>
                </a:cubicBezTo>
                <a:lnTo>
                  <a:pt x="2322" y="7751"/>
                </a:lnTo>
                <a:cubicBezTo>
                  <a:pt x="2393" y="7632"/>
                  <a:pt x="2441" y="7513"/>
                  <a:pt x="2441" y="7382"/>
                </a:cubicBezTo>
                <a:lnTo>
                  <a:pt x="2441" y="5656"/>
                </a:lnTo>
                <a:cubicBezTo>
                  <a:pt x="2441" y="5453"/>
                  <a:pt x="2334" y="5275"/>
                  <a:pt x="2155" y="5191"/>
                </a:cubicBezTo>
                <a:lnTo>
                  <a:pt x="1738" y="4977"/>
                </a:lnTo>
                <a:lnTo>
                  <a:pt x="1726" y="4965"/>
                </a:lnTo>
                <a:lnTo>
                  <a:pt x="1726" y="4703"/>
                </a:lnTo>
                <a:cubicBezTo>
                  <a:pt x="1929" y="4536"/>
                  <a:pt x="2084" y="4298"/>
                  <a:pt x="2084" y="4012"/>
                </a:cubicBezTo>
                <a:lnTo>
                  <a:pt x="2084" y="3655"/>
                </a:lnTo>
                <a:cubicBezTo>
                  <a:pt x="2084" y="3405"/>
                  <a:pt x="1929" y="3179"/>
                  <a:pt x="1726" y="3060"/>
                </a:cubicBezTo>
                <a:lnTo>
                  <a:pt x="1726" y="2643"/>
                </a:lnTo>
                <a:cubicBezTo>
                  <a:pt x="1726" y="2572"/>
                  <a:pt x="1762" y="2512"/>
                  <a:pt x="1822" y="2465"/>
                </a:cubicBezTo>
                <a:lnTo>
                  <a:pt x="2107" y="2322"/>
                </a:lnTo>
                <a:lnTo>
                  <a:pt x="2381" y="2584"/>
                </a:lnTo>
                <a:cubicBezTo>
                  <a:pt x="2441" y="2643"/>
                  <a:pt x="2524" y="2691"/>
                  <a:pt x="2619" y="2691"/>
                </a:cubicBezTo>
                <a:cubicBezTo>
                  <a:pt x="2703" y="2691"/>
                  <a:pt x="2774" y="2655"/>
                  <a:pt x="2858" y="2584"/>
                </a:cubicBezTo>
                <a:lnTo>
                  <a:pt x="3119" y="2322"/>
                </a:lnTo>
                <a:lnTo>
                  <a:pt x="3405" y="2465"/>
                </a:lnTo>
                <a:cubicBezTo>
                  <a:pt x="3465" y="2500"/>
                  <a:pt x="3512" y="2572"/>
                  <a:pt x="3512" y="2643"/>
                </a:cubicBezTo>
                <a:lnTo>
                  <a:pt x="3512" y="3060"/>
                </a:lnTo>
                <a:cubicBezTo>
                  <a:pt x="3298" y="3179"/>
                  <a:pt x="3155" y="3405"/>
                  <a:pt x="3155" y="3655"/>
                </a:cubicBezTo>
                <a:lnTo>
                  <a:pt x="3155" y="4012"/>
                </a:lnTo>
                <a:cubicBezTo>
                  <a:pt x="3155" y="4298"/>
                  <a:pt x="3286" y="4548"/>
                  <a:pt x="3512" y="4703"/>
                </a:cubicBezTo>
                <a:lnTo>
                  <a:pt x="3512" y="4953"/>
                </a:lnTo>
                <a:cubicBezTo>
                  <a:pt x="3512" y="4953"/>
                  <a:pt x="3512" y="4965"/>
                  <a:pt x="3489" y="4965"/>
                </a:cubicBezTo>
                <a:lnTo>
                  <a:pt x="3072" y="5179"/>
                </a:lnTo>
                <a:cubicBezTo>
                  <a:pt x="2893" y="5263"/>
                  <a:pt x="2798" y="5441"/>
                  <a:pt x="2798" y="5632"/>
                </a:cubicBezTo>
                <a:lnTo>
                  <a:pt x="2798" y="7358"/>
                </a:lnTo>
                <a:cubicBezTo>
                  <a:pt x="2798" y="7501"/>
                  <a:pt x="2834" y="7632"/>
                  <a:pt x="2917" y="7739"/>
                </a:cubicBezTo>
                <a:lnTo>
                  <a:pt x="3096" y="8001"/>
                </a:lnTo>
                <a:cubicBezTo>
                  <a:pt x="3131" y="8061"/>
                  <a:pt x="3155" y="8132"/>
                  <a:pt x="3155" y="8215"/>
                </a:cubicBezTo>
                <a:lnTo>
                  <a:pt x="3155" y="8930"/>
                </a:lnTo>
                <a:cubicBezTo>
                  <a:pt x="3155" y="9013"/>
                  <a:pt x="3227" y="9085"/>
                  <a:pt x="3310" y="9085"/>
                </a:cubicBezTo>
                <a:cubicBezTo>
                  <a:pt x="3405" y="9085"/>
                  <a:pt x="3477" y="9013"/>
                  <a:pt x="3477" y="8930"/>
                </a:cubicBezTo>
                <a:lnTo>
                  <a:pt x="3477" y="8215"/>
                </a:lnTo>
                <a:cubicBezTo>
                  <a:pt x="3477" y="8073"/>
                  <a:pt x="3429" y="7942"/>
                  <a:pt x="3358" y="7834"/>
                </a:cubicBezTo>
                <a:lnTo>
                  <a:pt x="3179" y="7572"/>
                </a:lnTo>
                <a:cubicBezTo>
                  <a:pt x="3131" y="7513"/>
                  <a:pt x="3119" y="7441"/>
                  <a:pt x="3119" y="7358"/>
                </a:cubicBezTo>
                <a:lnTo>
                  <a:pt x="3119" y="5632"/>
                </a:lnTo>
                <a:cubicBezTo>
                  <a:pt x="3119" y="5560"/>
                  <a:pt x="3167" y="5501"/>
                  <a:pt x="3227" y="5453"/>
                </a:cubicBezTo>
                <a:lnTo>
                  <a:pt x="3512" y="5310"/>
                </a:lnTo>
                <a:lnTo>
                  <a:pt x="3774" y="5572"/>
                </a:lnTo>
                <a:cubicBezTo>
                  <a:pt x="3834" y="5632"/>
                  <a:pt x="3929" y="5679"/>
                  <a:pt x="4012" y="5679"/>
                </a:cubicBezTo>
                <a:cubicBezTo>
                  <a:pt x="4108" y="5679"/>
                  <a:pt x="4179" y="5656"/>
                  <a:pt x="4251" y="5572"/>
                </a:cubicBezTo>
                <a:lnTo>
                  <a:pt x="4524" y="5310"/>
                </a:lnTo>
                <a:lnTo>
                  <a:pt x="4798" y="5453"/>
                </a:lnTo>
                <a:cubicBezTo>
                  <a:pt x="4858" y="5489"/>
                  <a:pt x="4905" y="5560"/>
                  <a:pt x="4905" y="5632"/>
                </a:cubicBezTo>
                <a:lnTo>
                  <a:pt x="4905" y="7358"/>
                </a:lnTo>
                <a:cubicBezTo>
                  <a:pt x="4905" y="7441"/>
                  <a:pt x="4893" y="7513"/>
                  <a:pt x="4846" y="7572"/>
                </a:cubicBezTo>
                <a:lnTo>
                  <a:pt x="4667" y="7834"/>
                </a:lnTo>
                <a:cubicBezTo>
                  <a:pt x="4596" y="7953"/>
                  <a:pt x="4548" y="8073"/>
                  <a:pt x="4548" y="8215"/>
                </a:cubicBezTo>
                <a:lnTo>
                  <a:pt x="4548" y="8930"/>
                </a:lnTo>
                <a:cubicBezTo>
                  <a:pt x="4548" y="9013"/>
                  <a:pt x="4620" y="9085"/>
                  <a:pt x="4715" y="9085"/>
                </a:cubicBezTo>
                <a:cubicBezTo>
                  <a:pt x="4798" y="9085"/>
                  <a:pt x="4882" y="9013"/>
                  <a:pt x="4882" y="8930"/>
                </a:cubicBezTo>
                <a:lnTo>
                  <a:pt x="4882" y="8215"/>
                </a:lnTo>
                <a:cubicBezTo>
                  <a:pt x="4882" y="8132"/>
                  <a:pt x="4893" y="8061"/>
                  <a:pt x="4941" y="8001"/>
                </a:cubicBezTo>
                <a:lnTo>
                  <a:pt x="5120" y="7739"/>
                </a:lnTo>
                <a:cubicBezTo>
                  <a:pt x="5191" y="7620"/>
                  <a:pt x="5239" y="7501"/>
                  <a:pt x="5239" y="7358"/>
                </a:cubicBezTo>
                <a:lnTo>
                  <a:pt x="5239" y="5632"/>
                </a:lnTo>
                <a:cubicBezTo>
                  <a:pt x="5239" y="5441"/>
                  <a:pt x="5132" y="5263"/>
                  <a:pt x="4953" y="5179"/>
                </a:cubicBezTo>
                <a:lnTo>
                  <a:pt x="4536" y="4965"/>
                </a:lnTo>
                <a:lnTo>
                  <a:pt x="4524" y="4953"/>
                </a:lnTo>
                <a:lnTo>
                  <a:pt x="4524" y="4703"/>
                </a:lnTo>
                <a:cubicBezTo>
                  <a:pt x="4727" y="4536"/>
                  <a:pt x="4882" y="4298"/>
                  <a:pt x="4882" y="4012"/>
                </a:cubicBezTo>
                <a:lnTo>
                  <a:pt x="4882" y="3655"/>
                </a:lnTo>
                <a:cubicBezTo>
                  <a:pt x="4882" y="3405"/>
                  <a:pt x="4727" y="3179"/>
                  <a:pt x="4524" y="3060"/>
                </a:cubicBezTo>
                <a:lnTo>
                  <a:pt x="4524" y="2643"/>
                </a:lnTo>
                <a:cubicBezTo>
                  <a:pt x="4524" y="2572"/>
                  <a:pt x="4560" y="2512"/>
                  <a:pt x="4620" y="2465"/>
                </a:cubicBezTo>
                <a:lnTo>
                  <a:pt x="4905" y="2322"/>
                </a:lnTo>
                <a:lnTo>
                  <a:pt x="5179" y="2584"/>
                </a:lnTo>
                <a:cubicBezTo>
                  <a:pt x="5239" y="2643"/>
                  <a:pt x="5322" y="2691"/>
                  <a:pt x="5417" y="2691"/>
                </a:cubicBezTo>
                <a:cubicBezTo>
                  <a:pt x="5501" y="2691"/>
                  <a:pt x="5572" y="2655"/>
                  <a:pt x="5655" y="2584"/>
                </a:cubicBezTo>
                <a:lnTo>
                  <a:pt x="5917" y="2322"/>
                </a:lnTo>
                <a:lnTo>
                  <a:pt x="6203" y="2465"/>
                </a:lnTo>
                <a:cubicBezTo>
                  <a:pt x="6263" y="2500"/>
                  <a:pt x="6310" y="2572"/>
                  <a:pt x="6310" y="2643"/>
                </a:cubicBezTo>
                <a:lnTo>
                  <a:pt x="6310" y="3060"/>
                </a:lnTo>
                <a:cubicBezTo>
                  <a:pt x="6096" y="3179"/>
                  <a:pt x="5953" y="3405"/>
                  <a:pt x="5953" y="3655"/>
                </a:cubicBezTo>
                <a:lnTo>
                  <a:pt x="5953" y="4012"/>
                </a:lnTo>
                <a:cubicBezTo>
                  <a:pt x="5953" y="4298"/>
                  <a:pt x="6084" y="4548"/>
                  <a:pt x="6310" y="4703"/>
                </a:cubicBezTo>
                <a:lnTo>
                  <a:pt x="6310" y="4953"/>
                </a:lnTo>
                <a:cubicBezTo>
                  <a:pt x="6310" y="4953"/>
                  <a:pt x="6310" y="4965"/>
                  <a:pt x="6287" y="4965"/>
                </a:cubicBezTo>
                <a:lnTo>
                  <a:pt x="5870" y="5179"/>
                </a:lnTo>
                <a:cubicBezTo>
                  <a:pt x="5691" y="5263"/>
                  <a:pt x="5596" y="5441"/>
                  <a:pt x="5596" y="5632"/>
                </a:cubicBezTo>
                <a:lnTo>
                  <a:pt x="5596" y="7358"/>
                </a:lnTo>
                <a:cubicBezTo>
                  <a:pt x="5596" y="7501"/>
                  <a:pt x="5632" y="7632"/>
                  <a:pt x="5715" y="7739"/>
                </a:cubicBezTo>
                <a:lnTo>
                  <a:pt x="5894" y="8001"/>
                </a:lnTo>
                <a:cubicBezTo>
                  <a:pt x="5929" y="8061"/>
                  <a:pt x="5953" y="8132"/>
                  <a:pt x="5953" y="8215"/>
                </a:cubicBezTo>
                <a:lnTo>
                  <a:pt x="5953" y="8930"/>
                </a:lnTo>
                <a:cubicBezTo>
                  <a:pt x="5953" y="9013"/>
                  <a:pt x="6025" y="9085"/>
                  <a:pt x="6108" y="9085"/>
                </a:cubicBezTo>
                <a:cubicBezTo>
                  <a:pt x="6203" y="9085"/>
                  <a:pt x="6275" y="9013"/>
                  <a:pt x="6275" y="8930"/>
                </a:cubicBezTo>
                <a:lnTo>
                  <a:pt x="6275" y="8215"/>
                </a:lnTo>
                <a:cubicBezTo>
                  <a:pt x="6275" y="8073"/>
                  <a:pt x="6227" y="7942"/>
                  <a:pt x="6156" y="7834"/>
                </a:cubicBezTo>
                <a:lnTo>
                  <a:pt x="5977" y="7572"/>
                </a:lnTo>
                <a:cubicBezTo>
                  <a:pt x="5929" y="7513"/>
                  <a:pt x="5917" y="7441"/>
                  <a:pt x="5917" y="7358"/>
                </a:cubicBezTo>
                <a:lnTo>
                  <a:pt x="5917" y="5632"/>
                </a:lnTo>
                <a:cubicBezTo>
                  <a:pt x="5917" y="5560"/>
                  <a:pt x="5965" y="5501"/>
                  <a:pt x="6025" y="5453"/>
                </a:cubicBezTo>
                <a:lnTo>
                  <a:pt x="6310" y="5310"/>
                </a:lnTo>
                <a:lnTo>
                  <a:pt x="6572" y="5572"/>
                </a:lnTo>
                <a:cubicBezTo>
                  <a:pt x="6632" y="5632"/>
                  <a:pt x="6727" y="5679"/>
                  <a:pt x="6810" y="5679"/>
                </a:cubicBezTo>
                <a:cubicBezTo>
                  <a:pt x="6906" y="5679"/>
                  <a:pt x="6977" y="5656"/>
                  <a:pt x="7049" y="5572"/>
                </a:cubicBezTo>
                <a:lnTo>
                  <a:pt x="7322" y="5310"/>
                </a:lnTo>
                <a:lnTo>
                  <a:pt x="7596" y="5453"/>
                </a:lnTo>
                <a:cubicBezTo>
                  <a:pt x="7656" y="5489"/>
                  <a:pt x="7703" y="5560"/>
                  <a:pt x="7703" y="5632"/>
                </a:cubicBezTo>
                <a:lnTo>
                  <a:pt x="7703" y="7358"/>
                </a:lnTo>
                <a:cubicBezTo>
                  <a:pt x="7703" y="7441"/>
                  <a:pt x="7691" y="7513"/>
                  <a:pt x="7644" y="7572"/>
                </a:cubicBezTo>
                <a:lnTo>
                  <a:pt x="7465" y="7834"/>
                </a:lnTo>
                <a:cubicBezTo>
                  <a:pt x="7394" y="7953"/>
                  <a:pt x="7346" y="8073"/>
                  <a:pt x="7346" y="8215"/>
                </a:cubicBezTo>
                <a:lnTo>
                  <a:pt x="7346" y="8930"/>
                </a:lnTo>
                <a:cubicBezTo>
                  <a:pt x="7346" y="9013"/>
                  <a:pt x="7418" y="9085"/>
                  <a:pt x="7513" y="9085"/>
                </a:cubicBezTo>
                <a:cubicBezTo>
                  <a:pt x="7596" y="9085"/>
                  <a:pt x="7680" y="9013"/>
                  <a:pt x="7680" y="8930"/>
                </a:cubicBezTo>
                <a:lnTo>
                  <a:pt x="7680" y="8215"/>
                </a:lnTo>
                <a:cubicBezTo>
                  <a:pt x="7680" y="8132"/>
                  <a:pt x="7691" y="8061"/>
                  <a:pt x="7739" y="8001"/>
                </a:cubicBezTo>
                <a:lnTo>
                  <a:pt x="7918" y="7739"/>
                </a:lnTo>
                <a:cubicBezTo>
                  <a:pt x="7989" y="7620"/>
                  <a:pt x="8037" y="7501"/>
                  <a:pt x="8037" y="7358"/>
                </a:cubicBezTo>
                <a:lnTo>
                  <a:pt x="8037" y="5632"/>
                </a:lnTo>
                <a:cubicBezTo>
                  <a:pt x="8037" y="5441"/>
                  <a:pt x="7930" y="5263"/>
                  <a:pt x="7751" y="5179"/>
                </a:cubicBezTo>
                <a:lnTo>
                  <a:pt x="7334" y="4965"/>
                </a:lnTo>
                <a:lnTo>
                  <a:pt x="7322" y="4953"/>
                </a:lnTo>
                <a:lnTo>
                  <a:pt x="7322" y="4703"/>
                </a:lnTo>
                <a:cubicBezTo>
                  <a:pt x="7525" y="4536"/>
                  <a:pt x="7680" y="4298"/>
                  <a:pt x="7680" y="4012"/>
                </a:cubicBezTo>
                <a:lnTo>
                  <a:pt x="7680" y="3655"/>
                </a:lnTo>
                <a:cubicBezTo>
                  <a:pt x="7680" y="3405"/>
                  <a:pt x="7525" y="3179"/>
                  <a:pt x="7322" y="3060"/>
                </a:cubicBezTo>
                <a:lnTo>
                  <a:pt x="7322" y="2643"/>
                </a:lnTo>
                <a:cubicBezTo>
                  <a:pt x="7322" y="2572"/>
                  <a:pt x="7358" y="2512"/>
                  <a:pt x="7418" y="2465"/>
                </a:cubicBezTo>
                <a:lnTo>
                  <a:pt x="7703" y="2322"/>
                </a:lnTo>
                <a:lnTo>
                  <a:pt x="7977" y="2584"/>
                </a:lnTo>
                <a:cubicBezTo>
                  <a:pt x="8037" y="2643"/>
                  <a:pt x="8120" y="2691"/>
                  <a:pt x="8215" y="2691"/>
                </a:cubicBezTo>
                <a:cubicBezTo>
                  <a:pt x="8299" y="2691"/>
                  <a:pt x="8370" y="2655"/>
                  <a:pt x="8453" y="2584"/>
                </a:cubicBezTo>
                <a:lnTo>
                  <a:pt x="8715" y="2322"/>
                </a:lnTo>
                <a:lnTo>
                  <a:pt x="9001" y="2465"/>
                </a:lnTo>
                <a:cubicBezTo>
                  <a:pt x="9061" y="2500"/>
                  <a:pt x="9108" y="2572"/>
                  <a:pt x="9108" y="2643"/>
                </a:cubicBezTo>
                <a:lnTo>
                  <a:pt x="9108" y="3060"/>
                </a:lnTo>
                <a:cubicBezTo>
                  <a:pt x="8894" y="3179"/>
                  <a:pt x="8751" y="3405"/>
                  <a:pt x="8751" y="3655"/>
                </a:cubicBezTo>
                <a:lnTo>
                  <a:pt x="8751" y="4012"/>
                </a:lnTo>
                <a:cubicBezTo>
                  <a:pt x="8751" y="4298"/>
                  <a:pt x="8882" y="4548"/>
                  <a:pt x="9108" y="4703"/>
                </a:cubicBezTo>
                <a:lnTo>
                  <a:pt x="9108" y="4953"/>
                </a:lnTo>
                <a:cubicBezTo>
                  <a:pt x="9108" y="4953"/>
                  <a:pt x="9108" y="4965"/>
                  <a:pt x="9084" y="4965"/>
                </a:cubicBezTo>
                <a:lnTo>
                  <a:pt x="8668" y="5179"/>
                </a:lnTo>
                <a:cubicBezTo>
                  <a:pt x="8489" y="5263"/>
                  <a:pt x="8394" y="5441"/>
                  <a:pt x="8394" y="5632"/>
                </a:cubicBezTo>
                <a:lnTo>
                  <a:pt x="8394" y="7358"/>
                </a:lnTo>
                <a:cubicBezTo>
                  <a:pt x="8394" y="7501"/>
                  <a:pt x="8430" y="7632"/>
                  <a:pt x="8513" y="7739"/>
                </a:cubicBezTo>
                <a:lnTo>
                  <a:pt x="8692" y="8001"/>
                </a:lnTo>
                <a:cubicBezTo>
                  <a:pt x="8727" y="8061"/>
                  <a:pt x="8751" y="8132"/>
                  <a:pt x="8751" y="8215"/>
                </a:cubicBezTo>
                <a:lnTo>
                  <a:pt x="8751" y="8930"/>
                </a:lnTo>
                <a:cubicBezTo>
                  <a:pt x="8751" y="9013"/>
                  <a:pt x="8823" y="9085"/>
                  <a:pt x="8906" y="9085"/>
                </a:cubicBezTo>
                <a:cubicBezTo>
                  <a:pt x="9001" y="9085"/>
                  <a:pt x="9073" y="9013"/>
                  <a:pt x="9073" y="8930"/>
                </a:cubicBezTo>
                <a:lnTo>
                  <a:pt x="9073" y="8215"/>
                </a:lnTo>
                <a:cubicBezTo>
                  <a:pt x="9073" y="8073"/>
                  <a:pt x="9025" y="7942"/>
                  <a:pt x="8954" y="7834"/>
                </a:cubicBezTo>
                <a:lnTo>
                  <a:pt x="8775" y="7572"/>
                </a:lnTo>
                <a:cubicBezTo>
                  <a:pt x="8727" y="7513"/>
                  <a:pt x="8715" y="7441"/>
                  <a:pt x="8715" y="7358"/>
                </a:cubicBezTo>
                <a:lnTo>
                  <a:pt x="8715" y="5632"/>
                </a:lnTo>
                <a:cubicBezTo>
                  <a:pt x="8715" y="5560"/>
                  <a:pt x="8763" y="5501"/>
                  <a:pt x="8823" y="5453"/>
                </a:cubicBezTo>
                <a:lnTo>
                  <a:pt x="9108" y="5310"/>
                </a:lnTo>
                <a:lnTo>
                  <a:pt x="9370" y="5572"/>
                </a:lnTo>
                <a:cubicBezTo>
                  <a:pt x="9430" y="5632"/>
                  <a:pt x="9525" y="5679"/>
                  <a:pt x="9608" y="5679"/>
                </a:cubicBezTo>
                <a:cubicBezTo>
                  <a:pt x="9704" y="5679"/>
                  <a:pt x="9775" y="5656"/>
                  <a:pt x="9846" y="5572"/>
                </a:cubicBezTo>
                <a:lnTo>
                  <a:pt x="10120" y="5310"/>
                </a:lnTo>
                <a:lnTo>
                  <a:pt x="10394" y="5453"/>
                </a:lnTo>
                <a:cubicBezTo>
                  <a:pt x="10454" y="5489"/>
                  <a:pt x="10501" y="5560"/>
                  <a:pt x="10501" y="5632"/>
                </a:cubicBezTo>
                <a:lnTo>
                  <a:pt x="10501" y="7358"/>
                </a:lnTo>
                <a:cubicBezTo>
                  <a:pt x="10501" y="7441"/>
                  <a:pt x="10489" y="7513"/>
                  <a:pt x="10442" y="7572"/>
                </a:cubicBezTo>
                <a:lnTo>
                  <a:pt x="10263" y="7834"/>
                </a:lnTo>
                <a:cubicBezTo>
                  <a:pt x="10192" y="7953"/>
                  <a:pt x="10144" y="8073"/>
                  <a:pt x="10144" y="8215"/>
                </a:cubicBezTo>
                <a:lnTo>
                  <a:pt x="10144" y="8930"/>
                </a:lnTo>
                <a:cubicBezTo>
                  <a:pt x="10144" y="9013"/>
                  <a:pt x="10216" y="9085"/>
                  <a:pt x="10311" y="9085"/>
                </a:cubicBezTo>
                <a:cubicBezTo>
                  <a:pt x="10394" y="9085"/>
                  <a:pt x="10478" y="9013"/>
                  <a:pt x="10478" y="8930"/>
                </a:cubicBezTo>
                <a:lnTo>
                  <a:pt x="10478" y="8215"/>
                </a:lnTo>
                <a:cubicBezTo>
                  <a:pt x="10478" y="8132"/>
                  <a:pt x="10489" y="8061"/>
                  <a:pt x="10537" y="8001"/>
                </a:cubicBezTo>
                <a:lnTo>
                  <a:pt x="10716" y="7739"/>
                </a:lnTo>
                <a:cubicBezTo>
                  <a:pt x="10787" y="7620"/>
                  <a:pt x="10835" y="7501"/>
                  <a:pt x="10835" y="7358"/>
                </a:cubicBezTo>
                <a:lnTo>
                  <a:pt x="10835" y="5632"/>
                </a:lnTo>
                <a:cubicBezTo>
                  <a:pt x="10918" y="5429"/>
                  <a:pt x="10811" y="5251"/>
                  <a:pt x="10632" y="5155"/>
                </a:cubicBezTo>
                <a:lnTo>
                  <a:pt x="10216" y="4953"/>
                </a:lnTo>
                <a:lnTo>
                  <a:pt x="10204" y="4941"/>
                </a:lnTo>
                <a:lnTo>
                  <a:pt x="10204" y="4703"/>
                </a:lnTo>
                <a:cubicBezTo>
                  <a:pt x="10418" y="4536"/>
                  <a:pt x="10561" y="4298"/>
                  <a:pt x="10561" y="4012"/>
                </a:cubicBezTo>
                <a:lnTo>
                  <a:pt x="10561" y="3655"/>
                </a:lnTo>
                <a:cubicBezTo>
                  <a:pt x="10561" y="3286"/>
                  <a:pt x="10251" y="2977"/>
                  <a:pt x="9882" y="2977"/>
                </a:cubicBezTo>
                <a:lnTo>
                  <a:pt x="9501" y="2977"/>
                </a:lnTo>
                <a:lnTo>
                  <a:pt x="9501" y="2643"/>
                </a:lnTo>
                <a:cubicBezTo>
                  <a:pt x="9501" y="2453"/>
                  <a:pt x="9406" y="2274"/>
                  <a:pt x="9227" y="2179"/>
                </a:cubicBezTo>
                <a:lnTo>
                  <a:pt x="8811" y="1977"/>
                </a:lnTo>
                <a:lnTo>
                  <a:pt x="8787" y="1953"/>
                </a:lnTo>
                <a:lnTo>
                  <a:pt x="8787" y="1726"/>
                </a:lnTo>
                <a:cubicBezTo>
                  <a:pt x="9001" y="1560"/>
                  <a:pt x="9144" y="1322"/>
                  <a:pt x="9144" y="1036"/>
                </a:cubicBezTo>
                <a:lnTo>
                  <a:pt x="9144" y="679"/>
                </a:lnTo>
                <a:cubicBezTo>
                  <a:pt x="9144" y="310"/>
                  <a:pt x="8834" y="0"/>
                  <a:pt x="8465" y="0"/>
                </a:cubicBezTo>
                <a:lnTo>
                  <a:pt x="8108" y="0"/>
                </a:lnTo>
                <a:cubicBezTo>
                  <a:pt x="7739" y="0"/>
                  <a:pt x="7418" y="310"/>
                  <a:pt x="7418" y="679"/>
                </a:cubicBezTo>
                <a:lnTo>
                  <a:pt x="7418" y="1036"/>
                </a:lnTo>
                <a:cubicBezTo>
                  <a:pt x="7418" y="1322"/>
                  <a:pt x="7560" y="1572"/>
                  <a:pt x="7775" y="1726"/>
                </a:cubicBezTo>
                <a:lnTo>
                  <a:pt x="7775" y="1977"/>
                </a:lnTo>
                <a:cubicBezTo>
                  <a:pt x="7775" y="1977"/>
                  <a:pt x="7775" y="1988"/>
                  <a:pt x="7763" y="1988"/>
                </a:cubicBezTo>
                <a:lnTo>
                  <a:pt x="7346" y="2203"/>
                </a:lnTo>
                <a:cubicBezTo>
                  <a:pt x="7168" y="2286"/>
                  <a:pt x="7060" y="2465"/>
                  <a:pt x="7060" y="2655"/>
                </a:cubicBezTo>
                <a:lnTo>
                  <a:pt x="7060" y="2989"/>
                </a:lnTo>
                <a:lnTo>
                  <a:pt x="6679" y="2989"/>
                </a:lnTo>
                <a:lnTo>
                  <a:pt x="6679" y="2655"/>
                </a:lnTo>
                <a:cubicBezTo>
                  <a:pt x="6679" y="2465"/>
                  <a:pt x="6572" y="2286"/>
                  <a:pt x="6394" y="2203"/>
                </a:cubicBezTo>
                <a:lnTo>
                  <a:pt x="5977" y="1988"/>
                </a:lnTo>
                <a:lnTo>
                  <a:pt x="5965" y="1977"/>
                </a:lnTo>
                <a:lnTo>
                  <a:pt x="5965" y="1726"/>
                </a:lnTo>
                <a:cubicBezTo>
                  <a:pt x="6167" y="1560"/>
                  <a:pt x="6322" y="1322"/>
                  <a:pt x="6322" y="1036"/>
                </a:cubicBezTo>
                <a:lnTo>
                  <a:pt x="6322" y="679"/>
                </a:lnTo>
                <a:cubicBezTo>
                  <a:pt x="6322" y="310"/>
                  <a:pt x="6013" y="0"/>
                  <a:pt x="5632" y="0"/>
                </a:cubicBezTo>
                <a:lnTo>
                  <a:pt x="5274" y="0"/>
                </a:lnTo>
                <a:cubicBezTo>
                  <a:pt x="4905" y="0"/>
                  <a:pt x="4596" y="310"/>
                  <a:pt x="4596" y="679"/>
                </a:cubicBezTo>
                <a:lnTo>
                  <a:pt x="4596" y="1036"/>
                </a:lnTo>
                <a:cubicBezTo>
                  <a:pt x="4596" y="1322"/>
                  <a:pt x="4727" y="1572"/>
                  <a:pt x="4953" y="1726"/>
                </a:cubicBezTo>
                <a:lnTo>
                  <a:pt x="4953" y="1977"/>
                </a:lnTo>
                <a:cubicBezTo>
                  <a:pt x="4953" y="1977"/>
                  <a:pt x="4953" y="1988"/>
                  <a:pt x="4941" y="1988"/>
                </a:cubicBezTo>
                <a:lnTo>
                  <a:pt x="4524" y="2203"/>
                </a:lnTo>
                <a:cubicBezTo>
                  <a:pt x="4346" y="2286"/>
                  <a:pt x="4239" y="2465"/>
                  <a:pt x="4239" y="2655"/>
                </a:cubicBezTo>
                <a:lnTo>
                  <a:pt x="4239" y="2989"/>
                </a:lnTo>
                <a:lnTo>
                  <a:pt x="3846" y="2989"/>
                </a:lnTo>
                <a:lnTo>
                  <a:pt x="3846" y="2655"/>
                </a:lnTo>
                <a:cubicBezTo>
                  <a:pt x="3846" y="2465"/>
                  <a:pt x="3750" y="2286"/>
                  <a:pt x="3572" y="2203"/>
                </a:cubicBezTo>
                <a:lnTo>
                  <a:pt x="3155" y="1988"/>
                </a:lnTo>
                <a:lnTo>
                  <a:pt x="3131" y="1977"/>
                </a:lnTo>
                <a:lnTo>
                  <a:pt x="3131" y="1726"/>
                </a:lnTo>
                <a:cubicBezTo>
                  <a:pt x="3346" y="1560"/>
                  <a:pt x="3489" y="1322"/>
                  <a:pt x="3489" y="1036"/>
                </a:cubicBezTo>
                <a:lnTo>
                  <a:pt x="3489" y="679"/>
                </a:lnTo>
                <a:cubicBezTo>
                  <a:pt x="3489" y="310"/>
                  <a:pt x="3179" y="0"/>
                  <a:pt x="281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7" name="Google Shape;527;p29"/>
          <p:cNvGrpSpPr/>
          <p:nvPr/>
        </p:nvGrpSpPr>
        <p:grpSpPr>
          <a:xfrm>
            <a:off x="5412385" y="3933984"/>
            <a:ext cx="651698" cy="581046"/>
            <a:chOff x="855096" y="1504485"/>
            <a:chExt cx="380910" cy="339594"/>
          </a:xfrm>
        </p:grpSpPr>
        <p:sp>
          <p:nvSpPr>
            <p:cNvPr id="528" name="Google Shape;528;p29"/>
            <p:cNvSpPr/>
            <p:nvPr/>
          </p:nvSpPr>
          <p:spPr>
            <a:xfrm>
              <a:off x="1092707" y="1504485"/>
              <a:ext cx="107299" cy="136837"/>
            </a:xfrm>
            <a:custGeom>
              <a:rect b="b" l="l" r="r" t="t"/>
              <a:pathLst>
                <a:path extrusionOk="0" h="4299" w="3371">
                  <a:moveTo>
                    <a:pt x="1691" y="357"/>
                  </a:moveTo>
                  <a:cubicBezTo>
                    <a:pt x="2418" y="357"/>
                    <a:pt x="3013" y="953"/>
                    <a:pt x="3013" y="1679"/>
                  </a:cubicBezTo>
                  <a:cubicBezTo>
                    <a:pt x="3013" y="2250"/>
                    <a:pt x="2644" y="2750"/>
                    <a:pt x="2108" y="2929"/>
                  </a:cubicBezTo>
                  <a:lnTo>
                    <a:pt x="2418" y="1726"/>
                  </a:lnTo>
                  <a:cubicBezTo>
                    <a:pt x="2453" y="1643"/>
                    <a:pt x="2394" y="1536"/>
                    <a:pt x="2287" y="1512"/>
                  </a:cubicBezTo>
                  <a:cubicBezTo>
                    <a:pt x="2273" y="1509"/>
                    <a:pt x="2258" y="1507"/>
                    <a:pt x="2244" y="1507"/>
                  </a:cubicBezTo>
                  <a:cubicBezTo>
                    <a:pt x="2162" y="1507"/>
                    <a:pt x="2082" y="1564"/>
                    <a:pt x="2072" y="1655"/>
                  </a:cubicBezTo>
                  <a:lnTo>
                    <a:pt x="2060" y="1715"/>
                  </a:lnTo>
                  <a:lnTo>
                    <a:pt x="1322" y="1715"/>
                  </a:lnTo>
                  <a:lnTo>
                    <a:pt x="1298" y="1655"/>
                  </a:lnTo>
                  <a:cubicBezTo>
                    <a:pt x="1277" y="1568"/>
                    <a:pt x="1195" y="1511"/>
                    <a:pt x="1117" y="1511"/>
                  </a:cubicBezTo>
                  <a:cubicBezTo>
                    <a:pt x="1110" y="1511"/>
                    <a:pt x="1103" y="1511"/>
                    <a:pt x="1096" y="1512"/>
                  </a:cubicBezTo>
                  <a:cubicBezTo>
                    <a:pt x="1001" y="1548"/>
                    <a:pt x="941" y="1631"/>
                    <a:pt x="965" y="1726"/>
                  </a:cubicBezTo>
                  <a:lnTo>
                    <a:pt x="1275" y="2929"/>
                  </a:lnTo>
                  <a:cubicBezTo>
                    <a:pt x="751" y="2750"/>
                    <a:pt x="370" y="2262"/>
                    <a:pt x="370" y="1679"/>
                  </a:cubicBezTo>
                  <a:cubicBezTo>
                    <a:pt x="370" y="953"/>
                    <a:pt x="965" y="357"/>
                    <a:pt x="1691" y="357"/>
                  </a:cubicBezTo>
                  <a:close/>
                  <a:moveTo>
                    <a:pt x="1989" y="2036"/>
                  </a:moveTo>
                  <a:lnTo>
                    <a:pt x="1751" y="3012"/>
                  </a:lnTo>
                  <a:lnTo>
                    <a:pt x="1656" y="3012"/>
                  </a:lnTo>
                  <a:lnTo>
                    <a:pt x="1406" y="2036"/>
                  </a:lnTo>
                  <a:close/>
                  <a:moveTo>
                    <a:pt x="2072" y="3310"/>
                  </a:moveTo>
                  <a:lnTo>
                    <a:pt x="2072" y="3739"/>
                  </a:lnTo>
                  <a:lnTo>
                    <a:pt x="1322" y="3751"/>
                  </a:lnTo>
                  <a:cubicBezTo>
                    <a:pt x="1322" y="3751"/>
                    <a:pt x="1298" y="3751"/>
                    <a:pt x="1298" y="3739"/>
                  </a:cubicBezTo>
                  <a:lnTo>
                    <a:pt x="1298" y="3310"/>
                  </a:lnTo>
                  <a:cubicBezTo>
                    <a:pt x="1417" y="3334"/>
                    <a:pt x="1560" y="3346"/>
                    <a:pt x="1691" y="3346"/>
                  </a:cubicBezTo>
                  <a:cubicBezTo>
                    <a:pt x="1822" y="3346"/>
                    <a:pt x="1953" y="3334"/>
                    <a:pt x="2072" y="3310"/>
                  </a:cubicBezTo>
                  <a:close/>
                  <a:moveTo>
                    <a:pt x="1691" y="0"/>
                  </a:moveTo>
                  <a:cubicBezTo>
                    <a:pt x="763" y="0"/>
                    <a:pt x="1" y="750"/>
                    <a:pt x="1" y="1679"/>
                  </a:cubicBezTo>
                  <a:cubicBezTo>
                    <a:pt x="1" y="2334"/>
                    <a:pt x="394" y="2917"/>
                    <a:pt x="941" y="3191"/>
                  </a:cubicBezTo>
                  <a:lnTo>
                    <a:pt x="941" y="3751"/>
                  </a:lnTo>
                  <a:cubicBezTo>
                    <a:pt x="941" y="3941"/>
                    <a:pt x="1108" y="4108"/>
                    <a:pt x="1298" y="4108"/>
                  </a:cubicBezTo>
                  <a:lnTo>
                    <a:pt x="1501" y="4108"/>
                  </a:lnTo>
                  <a:lnTo>
                    <a:pt x="1501" y="4120"/>
                  </a:lnTo>
                  <a:cubicBezTo>
                    <a:pt x="1501" y="4227"/>
                    <a:pt x="1572" y="4298"/>
                    <a:pt x="1679" y="4298"/>
                  </a:cubicBezTo>
                  <a:cubicBezTo>
                    <a:pt x="1775" y="4298"/>
                    <a:pt x="1858" y="4227"/>
                    <a:pt x="1858" y="4120"/>
                  </a:cubicBezTo>
                  <a:lnTo>
                    <a:pt x="1858" y="4108"/>
                  </a:lnTo>
                  <a:lnTo>
                    <a:pt x="2048" y="4108"/>
                  </a:lnTo>
                  <a:cubicBezTo>
                    <a:pt x="2239" y="4108"/>
                    <a:pt x="2406" y="3941"/>
                    <a:pt x="2406" y="3751"/>
                  </a:cubicBezTo>
                  <a:lnTo>
                    <a:pt x="2406" y="3191"/>
                  </a:lnTo>
                  <a:cubicBezTo>
                    <a:pt x="2953" y="2917"/>
                    <a:pt x="3346" y="2334"/>
                    <a:pt x="3346" y="1679"/>
                  </a:cubicBezTo>
                  <a:cubicBezTo>
                    <a:pt x="3370" y="750"/>
                    <a:pt x="2608" y="0"/>
                    <a:pt x="16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9"/>
            <p:cNvSpPr/>
            <p:nvPr/>
          </p:nvSpPr>
          <p:spPr>
            <a:xfrm>
              <a:off x="855096" y="1521896"/>
              <a:ext cx="214152" cy="322183"/>
            </a:xfrm>
            <a:custGeom>
              <a:rect b="b" l="l" r="r" t="t"/>
              <a:pathLst>
                <a:path extrusionOk="0" h="10122" w="6728">
                  <a:moveTo>
                    <a:pt x="3346" y="358"/>
                  </a:moveTo>
                  <a:cubicBezTo>
                    <a:pt x="3870" y="358"/>
                    <a:pt x="4299" y="703"/>
                    <a:pt x="4299" y="1120"/>
                  </a:cubicBezTo>
                  <a:cubicBezTo>
                    <a:pt x="4001" y="1001"/>
                    <a:pt x="3691" y="941"/>
                    <a:pt x="3346" y="941"/>
                  </a:cubicBezTo>
                  <a:cubicBezTo>
                    <a:pt x="3001" y="941"/>
                    <a:pt x="2691" y="1001"/>
                    <a:pt x="2394" y="1120"/>
                  </a:cubicBezTo>
                  <a:cubicBezTo>
                    <a:pt x="2394" y="703"/>
                    <a:pt x="2810" y="358"/>
                    <a:pt x="3346" y="358"/>
                  </a:cubicBezTo>
                  <a:close/>
                  <a:moveTo>
                    <a:pt x="3370" y="1299"/>
                  </a:moveTo>
                  <a:cubicBezTo>
                    <a:pt x="4620" y="1299"/>
                    <a:pt x="5620" y="2311"/>
                    <a:pt x="5620" y="3561"/>
                  </a:cubicBezTo>
                  <a:cubicBezTo>
                    <a:pt x="5620" y="3882"/>
                    <a:pt x="5549" y="4216"/>
                    <a:pt x="5418" y="4513"/>
                  </a:cubicBezTo>
                  <a:lnTo>
                    <a:pt x="5418" y="4347"/>
                  </a:lnTo>
                  <a:cubicBezTo>
                    <a:pt x="5418" y="4144"/>
                    <a:pt x="5322" y="3930"/>
                    <a:pt x="5168" y="3799"/>
                  </a:cubicBezTo>
                  <a:cubicBezTo>
                    <a:pt x="4811" y="3489"/>
                    <a:pt x="4025" y="2953"/>
                    <a:pt x="2632" y="2811"/>
                  </a:cubicBezTo>
                  <a:cubicBezTo>
                    <a:pt x="2626" y="2810"/>
                    <a:pt x="2619" y="2809"/>
                    <a:pt x="2613" y="2809"/>
                  </a:cubicBezTo>
                  <a:cubicBezTo>
                    <a:pt x="2535" y="2809"/>
                    <a:pt x="2452" y="2878"/>
                    <a:pt x="2441" y="2977"/>
                  </a:cubicBezTo>
                  <a:cubicBezTo>
                    <a:pt x="2429" y="3073"/>
                    <a:pt x="2501" y="3156"/>
                    <a:pt x="2608" y="3168"/>
                  </a:cubicBezTo>
                  <a:cubicBezTo>
                    <a:pt x="3882" y="3311"/>
                    <a:pt x="4632" y="3787"/>
                    <a:pt x="4941" y="4061"/>
                  </a:cubicBezTo>
                  <a:cubicBezTo>
                    <a:pt x="5013" y="4144"/>
                    <a:pt x="5072" y="4239"/>
                    <a:pt x="5072" y="4347"/>
                  </a:cubicBezTo>
                  <a:lnTo>
                    <a:pt x="5072" y="4680"/>
                  </a:lnTo>
                  <a:cubicBezTo>
                    <a:pt x="5072" y="5609"/>
                    <a:pt x="4310" y="6371"/>
                    <a:pt x="3382" y="6371"/>
                  </a:cubicBezTo>
                  <a:cubicBezTo>
                    <a:pt x="3374" y="6371"/>
                    <a:pt x="3367" y="6371"/>
                    <a:pt x="3359" y="6371"/>
                  </a:cubicBezTo>
                  <a:cubicBezTo>
                    <a:pt x="2405" y="6371"/>
                    <a:pt x="1643" y="5625"/>
                    <a:pt x="1643" y="4692"/>
                  </a:cubicBezTo>
                  <a:lnTo>
                    <a:pt x="1643" y="4549"/>
                  </a:lnTo>
                  <a:cubicBezTo>
                    <a:pt x="1643" y="4466"/>
                    <a:pt x="1679" y="4406"/>
                    <a:pt x="1739" y="4382"/>
                  </a:cubicBezTo>
                  <a:cubicBezTo>
                    <a:pt x="1965" y="4263"/>
                    <a:pt x="2251" y="4025"/>
                    <a:pt x="2382" y="3620"/>
                  </a:cubicBezTo>
                  <a:cubicBezTo>
                    <a:pt x="2405" y="3525"/>
                    <a:pt x="2370" y="3430"/>
                    <a:pt x="2274" y="3394"/>
                  </a:cubicBezTo>
                  <a:cubicBezTo>
                    <a:pt x="2258" y="3389"/>
                    <a:pt x="2240" y="3387"/>
                    <a:pt x="2222" y="3387"/>
                  </a:cubicBezTo>
                  <a:cubicBezTo>
                    <a:pt x="2152" y="3387"/>
                    <a:pt x="2079" y="3425"/>
                    <a:pt x="2060" y="3501"/>
                  </a:cubicBezTo>
                  <a:cubicBezTo>
                    <a:pt x="1953" y="3799"/>
                    <a:pt x="1739" y="3966"/>
                    <a:pt x="1584" y="4061"/>
                  </a:cubicBezTo>
                  <a:cubicBezTo>
                    <a:pt x="1417" y="4156"/>
                    <a:pt x="1310" y="4335"/>
                    <a:pt x="1310" y="4513"/>
                  </a:cubicBezTo>
                  <a:cubicBezTo>
                    <a:pt x="1179" y="4216"/>
                    <a:pt x="1108" y="3882"/>
                    <a:pt x="1108" y="3561"/>
                  </a:cubicBezTo>
                  <a:cubicBezTo>
                    <a:pt x="1108" y="2311"/>
                    <a:pt x="2120" y="1299"/>
                    <a:pt x="3370" y="1299"/>
                  </a:cubicBezTo>
                  <a:close/>
                  <a:moveTo>
                    <a:pt x="4108" y="6585"/>
                  </a:moveTo>
                  <a:lnTo>
                    <a:pt x="4108" y="7002"/>
                  </a:lnTo>
                  <a:cubicBezTo>
                    <a:pt x="4108" y="7228"/>
                    <a:pt x="4239" y="7418"/>
                    <a:pt x="4430" y="7502"/>
                  </a:cubicBezTo>
                  <a:lnTo>
                    <a:pt x="4691" y="7621"/>
                  </a:lnTo>
                  <a:cubicBezTo>
                    <a:pt x="4441" y="8133"/>
                    <a:pt x="3918" y="8442"/>
                    <a:pt x="3346" y="8442"/>
                  </a:cubicBezTo>
                  <a:cubicBezTo>
                    <a:pt x="2786" y="8442"/>
                    <a:pt x="2263" y="8133"/>
                    <a:pt x="2013" y="7621"/>
                  </a:cubicBezTo>
                  <a:lnTo>
                    <a:pt x="2263" y="7502"/>
                  </a:lnTo>
                  <a:cubicBezTo>
                    <a:pt x="2453" y="7418"/>
                    <a:pt x="2584" y="7228"/>
                    <a:pt x="2584" y="7002"/>
                  </a:cubicBezTo>
                  <a:lnTo>
                    <a:pt x="2584" y="6585"/>
                  </a:lnTo>
                  <a:cubicBezTo>
                    <a:pt x="2822" y="6668"/>
                    <a:pt x="3084" y="6728"/>
                    <a:pt x="3346" y="6728"/>
                  </a:cubicBezTo>
                  <a:cubicBezTo>
                    <a:pt x="3620" y="6728"/>
                    <a:pt x="3870" y="6668"/>
                    <a:pt x="4108" y="6585"/>
                  </a:cubicBezTo>
                  <a:close/>
                  <a:moveTo>
                    <a:pt x="3346" y="1"/>
                  </a:moveTo>
                  <a:cubicBezTo>
                    <a:pt x="2632" y="1"/>
                    <a:pt x="2060" y="513"/>
                    <a:pt x="2060" y="1120"/>
                  </a:cubicBezTo>
                  <a:cubicBezTo>
                    <a:pt x="2060" y="1179"/>
                    <a:pt x="2060" y="1227"/>
                    <a:pt x="2072" y="1287"/>
                  </a:cubicBezTo>
                  <a:cubicBezTo>
                    <a:pt x="1286" y="1727"/>
                    <a:pt x="750" y="2572"/>
                    <a:pt x="750" y="3561"/>
                  </a:cubicBezTo>
                  <a:cubicBezTo>
                    <a:pt x="750" y="4204"/>
                    <a:pt x="989" y="4811"/>
                    <a:pt x="1405" y="5287"/>
                  </a:cubicBezTo>
                  <a:cubicBezTo>
                    <a:pt x="1548" y="5751"/>
                    <a:pt x="1846" y="6156"/>
                    <a:pt x="2251" y="6406"/>
                  </a:cubicBezTo>
                  <a:lnTo>
                    <a:pt x="2251" y="7014"/>
                  </a:lnTo>
                  <a:cubicBezTo>
                    <a:pt x="2251" y="7085"/>
                    <a:pt x="2203" y="7168"/>
                    <a:pt x="2132" y="7192"/>
                  </a:cubicBezTo>
                  <a:lnTo>
                    <a:pt x="548" y="7895"/>
                  </a:lnTo>
                  <a:cubicBezTo>
                    <a:pt x="203" y="8037"/>
                    <a:pt x="0" y="8371"/>
                    <a:pt x="0" y="8740"/>
                  </a:cubicBezTo>
                  <a:lnTo>
                    <a:pt x="0" y="9942"/>
                  </a:lnTo>
                  <a:cubicBezTo>
                    <a:pt x="0" y="10050"/>
                    <a:pt x="72" y="10121"/>
                    <a:pt x="179" y="10121"/>
                  </a:cubicBezTo>
                  <a:cubicBezTo>
                    <a:pt x="286" y="10121"/>
                    <a:pt x="358" y="10050"/>
                    <a:pt x="358" y="9942"/>
                  </a:cubicBezTo>
                  <a:lnTo>
                    <a:pt x="358" y="8740"/>
                  </a:lnTo>
                  <a:cubicBezTo>
                    <a:pt x="358" y="8514"/>
                    <a:pt x="489" y="8311"/>
                    <a:pt x="703" y="8216"/>
                  </a:cubicBezTo>
                  <a:lnTo>
                    <a:pt x="1691" y="7776"/>
                  </a:lnTo>
                  <a:cubicBezTo>
                    <a:pt x="2013" y="8395"/>
                    <a:pt x="2644" y="8799"/>
                    <a:pt x="3358" y="8799"/>
                  </a:cubicBezTo>
                  <a:cubicBezTo>
                    <a:pt x="4072" y="8799"/>
                    <a:pt x="4715" y="8395"/>
                    <a:pt x="5025" y="7776"/>
                  </a:cubicBezTo>
                  <a:lnTo>
                    <a:pt x="6025" y="8216"/>
                  </a:lnTo>
                  <a:cubicBezTo>
                    <a:pt x="6239" y="8311"/>
                    <a:pt x="6370" y="8514"/>
                    <a:pt x="6370" y="8740"/>
                  </a:cubicBezTo>
                  <a:lnTo>
                    <a:pt x="6370" y="9942"/>
                  </a:lnTo>
                  <a:cubicBezTo>
                    <a:pt x="6370" y="10050"/>
                    <a:pt x="6442" y="10121"/>
                    <a:pt x="6549" y="10121"/>
                  </a:cubicBezTo>
                  <a:cubicBezTo>
                    <a:pt x="6656" y="10121"/>
                    <a:pt x="6727" y="10050"/>
                    <a:pt x="6727" y="9942"/>
                  </a:cubicBezTo>
                  <a:lnTo>
                    <a:pt x="6727" y="8740"/>
                  </a:lnTo>
                  <a:cubicBezTo>
                    <a:pt x="6704" y="8371"/>
                    <a:pt x="6489" y="8037"/>
                    <a:pt x="6144" y="7895"/>
                  </a:cubicBezTo>
                  <a:lnTo>
                    <a:pt x="4572" y="7192"/>
                  </a:lnTo>
                  <a:cubicBezTo>
                    <a:pt x="4501" y="7168"/>
                    <a:pt x="4453" y="7085"/>
                    <a:pt x="4453" y="7014"/>
                  </a:cubicBezTo>
                  <a:lnTo>
                    <a:pt x="4453" y="6406"/>
                  </a:lnTo>
                  <a:cubicBezTo>
                    <a:pt x="4858" y="6156"/>
                    <a:pt x="5156" y="5751"/>
                    <a:pt x="5299" y="5287"/>
                  </a:cubicBezTo>
                  <a:cubicBezTo>
                    <a:pt x="5715" y="4811"/>
                    <a:pt x="5954" y="4204"/>
                    <a:pt x="5954" y="3561"/>
                  </a:cubicBezTo>
                  <a:cubicBezTo>
                    <a:pt x="5954" y="2596"/>
                    <a:pt x="5418" y="1727"/>
                    <a:pt x="4632" y="1287"/>
                  </a:cubicBezTo>
                  <a:cubicBezTo>
                    <a:pt x="4644" y="1227"/>
                    <a:pt x="4644" y="1179"/>
                    <a:pt x="4644" y="1120"/>
                  </a:cubicBezTo>
                  <a:cubicBezTo>
                    <a:pt x="4644" y="513"/>
                    <a:pt x="4060" y="1"/>
                    <a:pt x="33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9"/>
            <p:cNvSpPr/>
            <p:nvPr/>
          </p:nvSpPr>
          <p:spPr>
            <a:xfrm>
              <a:off x="896411" y="1808780"/>
              <a:ext cx="11395" cy="34918"/>
            </a:xfrm>
            <a:custGeom>
              <a:rect b="b" l="l" r="r" t="t"/>
              <a:pathLst>
                <a:path extrusionOk="0" h="1097" w="358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lnTo>
                    <a:pt x="0" y="918"/>
                  </a:lnTo>
                  <a:cubicBezTo>
                    <a:pt x="0" y="1025"/>
                    <a:pt x="72" y="1096"/>
                    <a:pt x="179" y="1096"/>
                  </a:cubicBezTo>
                  <a:cubicBezTo>
                    <a:pt x="286" y="1096"/>
                    <a:pt x="357" y="1025"/>
                    <a:pt x="357" y="918"/>
                  </a:cubicBezTo>
                  <a:lnTo>
                    <a:pt x="357" y="179"/>
                  </a:lnTo>
                  <a:cubicBezTo>
                    <a:pt x="345" y="84"/>
                    <a:pt x="262" y="1"/>
                    <a:pt x="1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9"/>
            <p:cNvSpPr/>
            <p:nvPr/>
          </p:nvSpPr>
          <p:spPr>
            <a:xfrm>
              <a:off x="1015391" y="1808780"/>
              <a:ext cx="11395" cy="34918"/>
            </a:xfrm>
            <a:custGeom>
              <a:rect b="b" l="l" r="r" t="t"/>
              <a:pathLst>
                <a:path extrusionOk="0" h="1097" w="358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lnTo>
                    <a:pt x="1" y="918"/>
                  </a:lnTo>
                  <a:cubicBezTo>
                    <a:pt x="1" y="1025"/>
                    <a:pt x="72" y="1096"/>
                    <a:pt x="179" y="1096"/>
                  </a:cubicBezTo>
                  <a:cubicBezTo>
                    <a:pt x="275" y="1096"/>
                    <a:pt x="346" y="1025"/>
                    <a:pt x="346" y="918"/>
                  </a:cubicBezTo>
                  <a:lnTo>
                    <a:pt x="346" y="179"/>
                  </a:lnTo>
                  <a:cubicBezTo>
                    <a:pt x="358" y="84"/>
                    <a:pt x="275" y="1"/>
                    <a:pt x="1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9"/>
            <p:cNvSpPr/>
            <p:nvPr/>
          </p:nvSpPr>
          <p:spPr>
            <a:xfrm>
              <a:off x="1057471" y="1522660"/>
              <a:ext cx="178534" cy="186110"/>
            </a:xfrm>
            <a:custGeom>
              <a:rect b="b" l="l" r="r" t="t"/>
              <a:pathLst>
                <a:path extrusionOk="0" h="5847" w="5609">
                  <a:moveTo>
                    <a:pt x="739" y="1"/>
                  </a:moveTo>
                  <a:cubicBezTo>
                    <a:pt x="346" y="1"/>
                    <a:pt x="0" y="322"/>
                    <a:pt x="0" y="739"/>
                  </a:cubicBezTo>
                  <a:lnTo>
                    <a:pt x="0" y="3751"/>
                  </a:lnTo>
                  <a:cubicBezTo>
                    <a:pt x="0" y="4144"/>
                    <a:pt x="322" y="4489"/>
                    <a:pt x="739" y="4489"/>
                  </a:cubicBezTo>
                  <a:lnTo>
                    <a:pt x="1084" y="4489"/>
                  </a:lnTo>
                  <a:lnTo>
                    <a:pt x="834" y="5513"/>
                  </a:lnTo>
                  <a:cubicBezTo>
                    <a:pt x="798" y="5620"/>
                    <a:pt x="846" y="5739"/>
                    <a:pt x="941" y="5799"/>
                  </a:cubicBezTo>
                  <a:cubicBezTo>
                    <a:pt x="977" y="5823"/>
                    <a:pt x="1036" y="5847"/>
                    <a:pt x="1084" y="5847"/>
                  </a:cubicBezTo>
                  <a:cubicBezTo>
                    <a:pt x="1143" y="5847"/>
                    <a:pt x="1191" y="5823"/>
                    <a:pt x="1250" y="5799"/>
                  </a:cubicBezTo>
                  <a:lnTo>
                    <a:pt x="3048" y="4489"/>
                  </a:lnTo>
                  <a:lnTo>
                    <a:pt x="4870" y="4489"/>
                  </a:lnTo>
                  <a:cubicBezTo>
                    <a:pt x="5263" y="4489"/>
                    <a:pt x="5608" y="4156"/>
                    <a:pt x="5608" y="3739"/>
                  </a:cubicBezTo>
                  <a:lnTo>
                    <a:pt x="5608" y="739"/>
                  </a:lnTo>
                  <a:cubicBezTo>
                    <a:pt x="5596" y="322"/>
                    <a:pt x="5263" y="1"/>
                    <a:pt x="4870" y="1"/>
                  </a:cubicBezTo>
                  <a:cubicBezTo>
                    <a:pt x="4763" y="1"/>
                    <a:pt x="4691" y="72"/>
                    <a:pt x="4691" y="179"/>
                  </a:cubicBezTo>
                  <a:cubicBezTo>
                    <a:pt x="4691" y="274"/>
                    <a:pt x="4763" y="346"/>
                    <a:pt x="4870" y="346"/>
                  </a:cubicBezTo>
                  <a:cubicBezTo>
                    <a:pt x="5072" y="346"/>
                    <a:pt x="5251" y="524"/>
                    <a:pt x="5251" y="739"/>
                  </a:cubicBezTo>
                  <a:lnTo>
                    <a:pt x="5251" y="3739"/>
                  </a:lnTo>
                  <a:cubicBezTo>
                    <a:pt x="5251" y="3953"/>
                    <a:pt x="5072" y="4132"/>
                    <a:pt x="4870" y="4132"/>
                  </a:cubicBezTo>
                  <a:lnTo>
                    <a:pt x="2989" y="4132"/>
                  </a:lnTo>
                  <a:cubicBezTo>
                    <a:pt x="2965" y="4132"/>
                    <a:pt x="2917" y="4144"/>
                    <a:pt x="2882" y="4156"/>
                  </a:cubicBezTo>
                  <a:lnTo>
                    <a:pt x="1215" y="5382"/>
                  </a:lnTo>
                  <a:lnTo>
                    <a:pt x="1477" y="4358"/>
                  </a:lnTo>
                  <a:cubicBezTo>
                    <a:pt x="1489" y="4299"/>
                    <a:pt x="1477" y="4251"/>
                    <a:pt x="1441" y="4203"/>
                  </a:cubicBezTo>
                  <a:cubicBezTo>
                    <a:pt x="1417" y="4156"/>
                    <a:pt x="1358" y="4132"/>
                    <a:pt x="1310" y="4132"/>
                  </a:cubicBezTo>
                  <a:lnTo>
                    <a:pt x="739" y="4132"/>
                  </a:lnTo>
                  <a:cubicBezTo>
                    <a:pt x="536" y="4132"/>
                    <a:pt x="358" y="3953"/>
                    <a:pt x="358" y="3739"/>
                  </a:cubicBezTo>
                  <a:lnTo>
                    <a:pt x="358" y="739"/>
                  </a:lnTo>
                  <a:cubicBezTo>
                    <a:pt x="358" y="524"/>
                    <a:pt x="536" y="346"/>
                    <a:pt x="739" y="346"/>
                  </a:cubicBezTo>
                  <a:cubicBezTo>
                    <a:pt x="846" y="346"/>
                    <a:pt x="917" y="274"/>
                    <a:pt x="917" y="179"/>
                  </a:cubicBezTo>
                  <a:cubicBezTo>
                    <a:pt x="917" y="72"/>
                    <a:pt x="846" y="1"/>
                    <a:pt x="7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33" name="Google Shape;533;p29"/>
          <p:cNvCxnSpPr/>
          <p:nvPr/>
        </p:nvCxnSpPr>
        <p:spPr>
          <a:xfrm>
            <a:off x="7571070" y="4224460"/>
            <a:ext cx="4887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4" name="Google Shape;534;p29"/>
          <p:cNvCxnSpPr/>
          <p:nvPr/>
        </p:nvCxnSpPr>
        <p:spPr>
          <a:xfrm>
            <a:off x="6179658" y="4224460"/>
            <a:ext cx="4887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5" name="Google Shape;535;p29"/>
          <p:cNvSpPr txBox="1"/>
          <p:nvPr>
            <p:ph idx="4294967295" type="body"/>
          </p:nvPr>
        </p:nvSpPr>
        <p:spPr>
          <a:xfrm>
            <a:off x="1098400" y="1584375"/>
            <a:ext cx="6969600" cy="216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-"/>
            </a:pPr>
            <a:r>
              <a:rPr lang="en" sz="1600">
                <a:solidFill>
                  <a:schemeClr val="accent3"/>
                </a:solidFill>
              </a:rPr>
              <a:t>Conteúdo dos sites era estático</a:t>
            </a:r>
            <a:endParaRPr sz="1600">
              <a:solidFill>
                <a:schemeClr val="accent3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-"/>
            </a:pPr>
            <a:r>
              <a:rPr lang="en" sz="1600">
                <a:solidFill>
                  <a:schemeClr val="accent3"/>
                </a:solidFill>
              </a:rPr>
              <a:t>Web 1 pra n. Uma criadora de conteúdo - grandes empresas - para muitas pessoas leitoras</a:t>
            </a:r>
            <a:endParaRPr sz="1600">
              <a:solidFill>
                <a:schemeClr val="accent3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-"/>
            </a:pPr>
            <a:r>
              <a:rPr lang="en" sz="1600">
                <a:solidFill>
                  <a:schemeClr val="accent3"/>
                </a:solidFill>
              </a:rPr>
              <a:t>Motores de busca ainda muito fracos. A pessoa leitora tinha acesso a aquilo que seu site preferido mostrava na página inicial.</a:t>
            </a:r>
            <a:endParaRPr sz="1600">
              <a:solidFill>
                <a:schemeClr val="accent3"/>
              </a:solidFill>
            </a:endParaRPr>
          </a:p>
        </p:txBody>
      </p:sp>
      <p:pic>
        <p:nvPicPr>
          <p:cNvPr id="536" name="Google Shape;53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7727" y="406150"/>
            <a:ext cx="4650950" cy="4331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0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42" name="Google Shape;542;p30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web2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>
                <a:solidFill>
                  <a:schemeClr val="accent3"/>
                </a:solidFill>
              </a:rPr>
              <a:t>jpg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43" name="Google Shape;543;p30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web3.jpg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544" name="Google Shape;544;p30"/>
          <p:cNvGrpSpPr/>
          <p:nvPr/>
        </p:nvGrpSpPr>
        <p:grpSpPr>
          <a:xfrm rot="8811752">
            <a:off x="7736372" y="3569243"/>
            <a:ext cx="793072" cy="797490"/>
            <a:chOff x="4818100" y="1507675"/>
            <a:chExt cx="71225" cy="71625"/>
          </a:xfrm>
        </p:grpSpPr>
        <p:sp>
          <p:nvSpPr>
            <p:cNvPr id="545" name="Google Shape;545;p30"/>
            <p:cNvSpPr/>
            <p:nvPr/>
          </p:nvSpPr>
          <p:spPr>
            <a:xfrm>
              <a:off x="4818100" y="1507675"/>
              <a:ext cx="46000" cy="56300"/>
            </a:xfrm>
            <a:custGeom>
              <a:rect b="b" l="l" r="r" t="t"/>
              <a:pathLst>
                <a:path extrusionOk="0" h="2252" w="1840">
                  <a:moveTo>
                    <a:pt x="1457" y="1"/>
                  </a:moveTo>
                  <a:lnTo>
                    <a:pt x="1457" y="159"/>
                  </a:lnTo>
                  <a:cubicBezTo>
                    <a:pt x="606" y="188"/>
                    <a:pt x="0" y="989"/>
                    <a:pt x="195" y="1818"/>
                  </a:cubicBezTo>
                  <a:cubicBezTo>
                    <a:pt x="188" y="1818"/>
                    <a:pt x="188" y="1825"/>
                    <a:pt x="188" y="1833"/>
                  </a:cubicBezTo>
                  <a:lnTo>
                    <a:pt x="195" y="1869"/>
                  </a:lnTo>
                  <a:cubicBezTo>
                    <a:pt x="195" y="1876"/>
                    <a:pt x="202" y="1883"/>
                    <a:pt x="202" y="1898"/>
                  </a:cubicBezTo>
                  <a:cubicBezTo>
                    <a:pt x="202" y="1905"/>
                    <a:pt x="209" y="1912"/>
                    <a:pt x="209" y="1919"/>
                  </a:cubicBezTo>
                  <a:cubicBezTo>
                    <a:pt x="209" y="1934"/>
                    <a:pt x="216" y="1948"/>
                    <a:pt x="224" y="1955"/>
                  </a:cubicBezTo>
                  <a:lnTo>
                    <a:pt x="231" y="1977"/>
                  </a:lnTo>
                  <a:cubicBezTo>
                    <a:pt x="245" y="2013"/>
                    <a:pt x="260" y="2056"/>
                    <a:pt x="274" y="2092"/>
                  </a:cubicBezTo>
                  <a:lnTo>
                    <a:pt x="281" y="2100"/>
                  </a:lnTo>
                  <a:cubicBezTo>
                    <a:pt x="289" y="2114"/>
                    <a:pt x="296" y="2128"/>
                    <a:pt x="303" y="2143"/>
                  </a:cubicBezTo>
                  <a:lnTo>
                    <a:pt x="317" y="2157"/>
                  </a:lnTo>
                  <a:cubicBezTo>
                    <a:pt x="317" y="2172"/>
                    <a:pt x="325" y="2186"/>
                    <a:pt x="332" y="2201"/>
                  </a:cubicBezTo>
                  <a:lnTo>
                    <a:pt x="346" y="2215"/>
                  </a:lnTo>
                  <a:cubicBezTo>
                    <a:pt x="353" y="2229"/>
                    <a:pt x="361" y="2237"/>
                    <a:pt x="368" y="2251"/>
                  </a:cubicBezTo>
                  <a:lnTo>
                    <a:pt x="743" y="1970"/>
                  </a:lnTo>
                  <a:lnTo>
                    <a:pt x="721" y="1934"/>
                  </a:lnTo>
                  <a:lnTo>
                    <a:pt x="700" y="1898"/>
                  </a:lnTo>
                  <a:lnTo>
                    <a:pt x="692" y="1883"/>
                  </a:lnTo>
                  <a:cubicBezTo>
                    <a:pt x="685" y="1862"/>
                    <a:pt x="678" y="1847"/>
                    <a:pt x="671" y="1825"/>
                  </a:cubicBezTo>
                  <a:cubicBezTo>
                    <a:pt x="671" y="1818"/>
                    <a:pt x="664" y="1811"/>
                    <a:pt x="664" y="1804"/>
                  </a:cubicBezTo>
                  <a:cubicBezTo>
                    <a:pt x="664" y="1797"/>
                    <a:pt x="656" y="1782"/>
                    <a:pt x="649" y="1775"/>
                  </a:cubicBezTo>
                  <a:lnTo>
                    <a:pt x="642" y="1732"/>
                  </a:lnTo>
                  <a:lnTo>
                    <a:pt x="635" y="1703"/>
                  </a:lnTo>
                  <a:lnTo>
                    <a:pt x="628" y="1667"/>
                  </a:lnTo>
                  <a:lnTo>
                    <a:pt x="628" y="1645"/>
                  </a:lnTo>
                  <a:cubicBezTo>
                    <a:pt x="628" y="1638"/>
                    <a:pt x="620" y="1609"/>
                    <a:pt x="620" y="1587"/>
                  </a:cubicBezTo>
                  <a:lnTo>
                    <a:pt x="620" y="1573"/>
                  </a:lnTo>
                  <a:lnTo>
                    <a:pt x="620" y="1508"/>
                  </a:lnTo>
                  <a:cubicBezTo>
                    <a:pt x="620" y="1039"/>
                    <a:pt x="988" y="650"/>
                    <a:pt x="1457" y="628"/>
                  </a:cubicBezTo>
                  <a:lnTo>
                    <a:pt x="1457" y="809"/>
                  </a:lnTo>
                  <a:lnTo>
                    <a:pt x="1839" y="419"/>
                  </a:lnTo>
                  <a:lnTo>
                    <a:pt x="1457" y="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0"/>
            <p:cNvSpPr/>
            <p:nvPr/>
          </p:nvSpPr>
          <p:spPr>
            <a:xfrm>
              <a:off x="4869825" y="1519575"/>
              <a:ext cx="19500" cy="23825"/>
            </a:xfrm>
            <a:custGeom>
              <a:rect b="b" l="l" r="r" t="t"/>
              <a:pathLst>
                <a:path extrusionOk="0" h="953" w="780">
                  <a:moveTo>
                    <a:pt x="304" y="1"/>
                  </a:moveTo>
                  <a:lnTo>
                    <a:pt x="1" y="354"/>
                  </a:lnTo>
                  <a:cubicBezTo>
                    <a:pt x="181" y="506"/>
                    <a:pt x="289" y="722"/>
                    <a:pt x="311" y="953"/>
                  </a:cubicBezTo>
                  <a:lnTo>
                    <a:pt x="780" y="953"/>
                  </a:lnTo>
                  <a:cubicBezTo>
                    <a:pt x="751" y="585"/>
                    <a:pt x="585" y="239"/>
                    <a:pt x="304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0"/>
            <p:cNvSpPr/>
            <p:nvPr/>
          </p:nvSpPr>
          <p:spPr>
            <a:xfrm>
              <a:off x="4857575" y="1547700"/>
              <a:ext cx="31575" cy="31600"/>
            </a:xfrm>
            <a:custGeom>
              <a:rect b="b" l="l" r="r" t="t"/>
              <a:pathLst>
                <a:path extrusionOk="0" h="1264" w="1263">
                  <a:moveTo>
                    <a:pt x="801" y="1"/>
                  </a:moveTo>
                  <a:cubicBezTo>
                    <a:pt x="758" y="419"/>
                    <a:pt x="426" y="751"/>
                    <a:pt x="1" y="794"/>
                  </a:cubicBezTo>
                  <a:lnTo>
                    <a:pt x="1" y="1263"/>
                  </a:lnTo>
                  <a:cubicBezTo>
                    <a:pt x="679" y="1213"/>
                    <a:pt x="1219" y="679"/>
                    <a:pt x="1263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0"/>
            <p:cNvSpPr/>
            <p:nvPr/>
          </p:nvSpPr>
          <p:spPr>
            <a:xfrm>
              <a:off x="4829800" y="1560150"/>
              <a:ext cx="23650" cy="18950"/>
            </a:xfrm>
            <a:custGeom>
              <a:rect b="b" l="l" r="r" t="t"/>
              <a:pathLst>
                <a:path extrusionOk="0" h="758" w="946">
                  <a:moveTo>
                    <a:pt x="376" y="1"/>
                  </a:moveTo>
                  <a:lnTo>
                    <a:pt x="1" y="282"/>
                  </a:lnTo>
                  <a:cubicBezTo>
                    <a:pt x="239" y="563"/>
                    <a:pt x="578" y="736"/>
                    <a:pt x="946" y="758"/>
                  </a:cubicBezTo>
                  <a:lnTo>
                    <a:pt x="946" y="289"/>
                  </a:lnTo>
                  <a:cubicBezTo>
                    <a:pt x="722" y="267"/>
                    <a:pt x="520" y="166"/>
                    <a:pt x="376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9" name="Google Shape;549;p30"/>
          <p:cNvGrpSpPr/>
          <p:nvPr/>
        </p:nvGrpSpPr>
        <p:grpSpPr>
          <a:xfrm>
            <a:off x="7181915" y="3864601"/>
            <a:ext cx="605422" cy="569383"/>
            <a:chOff x="849016" y="2903255"/>
            <a:chExt cx="356655" cy="335425"/>
          </a:xfrm>
        </p:grpSpPr>
        <p:sp>
          <p:nvSpPr>
            <p:cNvPr id="550" name="Google Shape;550;p30"/>
            <p:cNvSpPr/>
            <p:nvPr/>
          </p:nvSpPr>
          <p:spPr>
            <a:xfrm>
              <a:off x="849016" y="2903255"/>
              <a:ext cx="356655" cy="335425"/>
            </a:xfrm>
            <a:custGeom>
              <a:rect b="b" l="l" r="r" t="t"/>
              <a:pathLst>
                <a:path extrusionOk="0" h="10538" w="11205">
                  <a:moveTo>
                    <a:pt x="9835" y="3192"/>
                  </a:moveTo>
                  <a:lnTo>
                    <a:pt x="9835" y="3680"/>
                  </a:lnTo>
                  <a:lnTo>
                    <a:pt x="2692" y="3680"/>
                  </a:lnTo>
                  <a:cubicBezTo>
                    <a:pt x="2608" y="3680"/>
                    <a:pt x="2525" y="3751"/>
                    <a:pt x="2525" y="3847"/>
                  </a:cubicBezTo>
                  <a:cubicBezTo>
                    <a:pt x="2525" y="3930"/>
                    <a:pt x="2608" y="4013"/>
                    <a:pt x="2692" y="4013"/>
                  </a:cubicBezTo>
                  <a:lnTo>
                    <a:pt x="10824" y="4013"/>
                  </a:lnTo>
                  <a:cubicBezTo>
                    <a:pt x="10847" y="4013"/>
                    <a:pt x="10883" y="4037"/>
                    <a:pt x="10883" y="4073"/>
                  </a:cubicBezTo>
                  <a:lnTo>
                    <a:pt x="10883" y="6478"/>
                  </a:lnTo>
                  <a:cubicBezTo>
                    <a:pt x="10883" y="6514"/>
                    <a:pt x="10847" y="6537"/>
                    <a:pt x="10824" y="6537"/>
                  </a:cubicBezTo>
                  <a:lnTo>
                    <a:pt x="382" y="6537"/>
                  </a:lnTo>
                  <a:cubicBezTo>
                    <a:pt x="358" y="6537"/>
                    <a:pt x="322" y="6502"/>
                    <a:pt x="322" y="6478"/>
                  </a:cubicBezTo>
                  <a:lnTo>
                    <a:pt x="322" y="4073"/>
                  </a:lnTo>
                  <a:cubicBezTo>
                    <a:pt x="322" y="4037"/>
                    <a:pt x="358" y="4013"/>
                    <a:pt x="382" y="4013"/>
                  </a:cubicBezTo>
                  <a:lnTo>
                    <a:pt x="2025" y="4013"/>
                  </a:lnTo>
                  <a:cubicBezTo>
                    <a:pt x="2108" y="4013"/>
                    <a:pt x="2192" y="3930"/>
                    <a:pt x="2192" y="3847"/>
                  </a:cubicBezTo>
                  <a:cubicBezTo>
                    <a:pt x="2192" y="3751"/>
                    <a:pt x="2108" y="3680"/>
                    <a:pt x="2025" y="3680"/>
                  </a:cubicBezTo>
                  <a:lnTo>
                    <a:pt x="1394" y="3680"/>
                  </a:lnTo>
                  <a:lnTo>
                    <a:pt x="1394" y="3192"/>
                  </a:lnTo>
                  <a:close/>
                  <a:moveTo>
                    <a:pt x="9824" y="6871"/>
                  </a:moveTo>
                  <a:lnTo>
                    <a:pt x="9824" y="7359"/>
                  </a:lnTo>
                  <a:lnTo>
                    <a:pt x="1382" y="7359"/>
                  </a:lnTo>
                  <a:lnTo>
                    <a:pt x="1382" y="6871"/>
                  </a:lnTo>
                  <a:close/>
                  <a:moveTo>
                    <a:pt x="382" y="1"/>
                  </a:moveTo>
                  <a:cubicBezTo>
                    <a:pt x="179" y="1"/>
                    <a:pt x="1" y="180"/>
                    <a:pt x="1" y="394"/>
                  </a:cubicBezTo>
                  <a:lnTo>
                    <a:pt x="1" y="2799"/>
                  </a:lnTo>
                  <a:cubicBezTo>
                    <a:pt x="1" y="3013"/>
                    <a:pt x="179" y="3192"/>
                    <a:pt x="382" y="3192"/>
                  </a:cubicBezTo>
                  <a:lnTo>
                    <a:pt x="1061" y="3192"/>
                  </a:lnTo>
                  <a:lnTo>
                    <a:pt x="1061" y="3680"/>
                  </a:lnTo>
                  <a:lnTo>
                    <a:pt x="382" y="3680"/>
                  </a:lnTo>
                  <a:cubicBezTo>
                    <a:pt x="179" y="3680"/>
                    <a:pt x="1" y="3859"/>
                    <a:pt x="1" y="4073"/>
                  </a:cubicBezTo>
                  <a:lnTo>
                    <a:pt x="1" y="6478"/>
                  </a:lnTo>
                  <a:cubicBezTo>
                    <a:pt x="1" y="6692"/>
                    <a:pt x="179" y="6871"/>
                    <a:pt x="382" y="6871"/>
                  </a:cubicBezTo>
                  <a:lnTo>
                    <a:pt x="1061" y="6871"/>
                  </a:lnTo>
                  <a:lnTo>
                    <a:pt x="1061" y="7359"/>
                  </a:lnTo>
                  <a:lnTo>
                    <a:pt x="382" y="7359"/>
                  </a:lnTo>
                  <a:cubicBezTo>
                    <a:pt x="179" y="7359"/>
                    <a:pt x="1" y="7538"/>
                    <a:pt x="1" y="7740"/>
                  </a:cubicBezTo>
                  <a:lnTo>
                    <a:pt x="1" y="10157"/>
                  </a:lnTo>
                  <a:cubicBezTo>
                    <a:pt x="1" y="10359"/>
                    <a:pt x="179" y="10538"/>
                    <a:pt x="382" y="10538"/>
                  </a:cubicBezTo>
                  <a:lnTo>
                    <a:pt x="5002" y="10538"/>
                  </a:lnTo>
                  <a:cubicBezTo>
                    <a:pt x="5085" y="10538"/>
                    <a:pt x="5168" y="10466"/>
                    <a:pt x="5168" y="10383"/>
                  </a:cubicBezTo>
                  <a:cubicBezTo>
                    <a:pt x="5168" y="10288"/>
                    <a:pt x="5085" y="10216"/>
                    <a:pt x="5002" y="10216"/>
                  </a:cubicBezTo>
                  <a:lnTo>
                    <a:pt x="382" y="10216"/>
                  </a:lnTo>
                  <a:cubicBezTo>
                    <a:pt x="358" y="10216"/>
                    <a:pt x="322" y="10181"/>
                    <a:pt x="322" y="10157"/>
                  </a:cubicBezTo>
                  <a:lnTo>
                    <a:pt x="322" y="7740"/>
                  </a:lnTo>
                  <a:cubicBezTo>
                    <a:pt x="322" y="7716"/>
                    <a:pt x="358" y="7680"/>
                    <a:pt x="382" y="7680"/>
                  </a:cubicBezTo>
                  <a:lnTo>
                    <a:pt x="10824" y="7680"/>
                  </a:lnTo>
                  <a:cubicBezTo>
                    <a:pt x="10847" y="7680"/>
                    <a:pt x="10883" y="7716"/>
                    <a:pt x="10883" y="7740"/>
                  </a:cubicBezTo>
                  <a:lnTo>
                    <a:pt x="10883" y="10157"/>
                  </a:lnTo>
                  <a:cubicBezTo>
                    <a:pt x="10883" y="10181"/>
                    <a:pt x="10847" y="10216"/>
                    <a:pt x="10824" y="10216"/>
                  </a:cubicBezTo>
                  <a:lnTo>
                    <a:pt x="5716" y="10216"/>
                  </a:lnTo>
                  <a:cubicBezTo>
                    <a:pt x="5621" y="10216"/>
                    <a:pt x="5549" y="10288"/>
                    <a:pt x="5549" y="10383"/>
                  </a:cubicBezTo>
                  <a:cubicBezTo>
                    <a:pt x="5549" y="10466"/>
                    <a:pt x="5621" y="10538"/>
                    <a:pt x="5716" y="10538"/>
                  </a:cubicBezTo>
                  <a:lnTo>
                    <a:pt x="10824" y="10538"/>
                  </a:lnTo>
                  <a:cubicBezTo>
                    <a:pt x="11026" y="10538"/>
                    <a:pt x="11205" y="10359"/>
                    <a:pt x="11205" y="10157"/>
                  </a:cubicBezTo>
                  <a:lnTo>
                    <a:pt x="11205" y="7740"/>
                  </a:lnTo>
                  <a:cubicBezTo>
                    <a:pt x="11205" y="7538"/>
                    <a:pt x="11026" y="7359"/>
                    <a:pt x="10824" y="7359"/>
                  </a:cubicBezTo>
                  <a:lnTo>
                    <a:pt x="10145" y="7359"/>
                  </a:lnTo>
                  <a:lnTo>
                    <a:pt x="10145" y="6871"/>
                  </a:lnTo>
                  <a:lnTo>
                    <a:pt x="10824" y="6871"/>
                  </a:lnTo>
                  <a:cubicBezTo>
                    <a:pt x="11026" y="6871"/>
                    <a:pt x="11205" y="6692"/>
                    <a:pt x="11205" y="6478"/>
                  </a:cubicBezTo>
                  <a:lnTo>
                    <a:pt x="11205" y="4073"/>
                  </a:lnTo>
                  <a:cubicBezTo>
                    <a:pt x="11205" y="3859"/>
                    <a:pt x="11026" y="3680"/>
                    <a:pt x="10824" y="3680"/>
                  </a:cubicBezTo>
                  <a:lnTo>
                    <a:pt x="10145" y="3680"/>
                  </a:lnTo>
                  <a:lnTo>
                    <a:pt x="10145" y="3192"/>
                  </a:lnTo>
                  <a:lnTo>
                    <a:pt x="10824" y="3192"/>
                  </a:lnTo>
                  <a:cubicBezTo>
                    <a:pt x="11026" y="3192"/>
                    <a:pt x="11205" y="3013"/>
                    <a:pt x="11205" y="2799"/>
                  </a:cubicBezTo>
                  <a:lnTo>
                    <a:pt x="11205" y="394"/>
                  </a:lnTo>
                  <a:cubicBezTo>
                    <a:pt x="11205" y="180"/>
                    <a:pt x="11026" y="1"/>
                    <a:pt x="10824" y="1"/>
                  </a:cubicBezTo>
                  <a:lnTo>
                    <a:pt x="9716" y="1"/>
                  </a:lnTo>
                  <a:cubicBezTo>
                    <a:pt x="9633" y="1"/>
                    <a:pt x="9550" y="72"/>
                    <a:pt x="9550" y="168"/>
                  </a:cubicBezTo>
                  <a:cubicBezTo>
                    <a:pt x="9550" y="251"/>
                    <a:pt x="9633" y="334"/>
                    <a:pt x="9716" y="334"/>
                  </a:cubicBezTo>
                  <a:lnTo>
                    <a:pt x="10824" y="334"/>
                  </a:lnTo>
                  <a:cubicBezTo>
                    <a:pt x="10847" y="334"/>
                    <a:pt x="10883" y="358"/>
                    <a:pt x="10883" y="394"/>
                  </a:cubicBezTo>
                  <a:lnTo>
                    <a:pt x="10883" y="2799"/>
                  </a:lnTo>
                  <a:cubicBezTo>
                    <a:pt x="10883" y="2835"/>
                    <a:pt x="10847" y="2858"/>
                    <a:pt x="10824" y="2858"/>
                  </a:cubicBezTo>
                  <a:lnTo>
                    <a:pt x="382" y="2858"/>
                  </a:lnTo>
                  <a:cubicBezTo>
                    <a:pt x="358" y="2858"/>
                    <a:pt x="322" y="2835"/>
                    <a:pt x="322" y="2799"/>
                  </a:cubicBezTo>
                  <a:lnTo>
                    <a:pt x="322" y="394"/>
                  </a:lnTo>
                  <a:cubicBezTo>
                    <a:pt x="322" y="358"/>
                    <a:pt x="358" y="334"/>
                    <a:pt x="382" y="334"/>
                  </a:cubicBezTo>
                  <a:lnTo>
                    <a:pt x="9062" y="334"/>
                  </a:lnTo>
                  <a:cubicBezTo>
                    <a:pt x="9157" y="334"/>
                    <a:pt x="9228" y="251"/>
                    <a:pt x="9228" y="168"/>
                  </a:cubicBezTo>
                  <a:cubicBezTo>
                    <a:pt x="9228" y="72"/>
                    <a:pt x="9157" y="1"/>
                    <a:pt x="90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  <a:highlight>
                  <a:schemeClr val="accent6"/>
                </a:highlight>
              </a:endParaRPr>
            </a:p>
          </p:txBody>
        </p:sp>
        <p:sp>
          <p:nvSpPr>
            <p:cNvPr id="551" name="Google Shape;551;p30"/>
            <p:cNvSpPr/>
            <p:nvPr/>
          </p:nvSpPr>
          <p:spPr>
            <a:xfrm>
              <a:off x="1137046" y="2932825"/>
              <a:ext cx="43607" cy="43607"/>
            </a:xfrm>
            <a:custGeom>
              <a:rect b="b" l="l" r="r" t="t"/>
              <a:pathLst>
                <a:path extrusionOk="0" h="1370" w="1370">
                  <a:moveTo>
                    <a:pt x="679" y="322"/>
                  </a:moveTo>
                  <a:cubicBezTo>
                    <a:pt x="882" y="322"/>
                    <a:pt x="1036" y="489"/>
                    <a:pt x="1036" y="679"/>
                  </a:cubicBezTo>
                  <a:cubicBezTo>
                    <a:pt x="1036" y="882"/>
                    <a:pt x="882" y="1036"/>
                    <a:pt x="679" y="1036"/>
                  </a:cubicBezTo>
                  <a:cubicBezTo>
                    <a:pt x="489" y="1036"/>
                    <a:pt x="322" y="870"/>
                    <a:pt x="322" y="679"/>
                  </a:cubicBezTo>
                  <a:cubicBezTo>
                    <a:pt x="322" y="489"/>
                    <a:pt x="489" y="322"/>
                    <a:pt x="679" y="322"/>
                  </a:cubicBezTo>
                  <a:close/>
                  <a:moveTo>
                    <a:pt x="679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  <a:highlight>
                  <a:schemeClr val="accent6"/>
                </a:highlight>
              </a:endParaRPr>
            </a:p>
          </p:txBody>
        </p:sp>
        <p:sp>
          <p:nvSpPr>
            <p:cNvPr id="552" name="Google Shape;552;p30"/>
            <p:cNvSpPr/>
            <p:nvPr/>
          </p:nvSpPr>
          <p:spPr>
            <a:xfrm>
              <a:off x="1080579" y="2932825"/>
              <a:ext cx="43607" cy="43607"/>
            </a:xfrm>
            <a:custGeom>
              <a:rect b="b" l="l" r="r" t="t"/>
              <a:pathLst>
                <a:path extrusionOk="0" h="1370" w="1370">
                  <a:moveTo>
                    <a:pt x="691" y="322"/>
                  </a:moveTo>
                  <a:cubicBezTo>
                    <a:pt x="882" y="322"/>
                    <a:pt x="1048" y="489"/>
                    <a:pt x="1048" y="679"/>
                  </a:cubicBezTo>
                  <a:cubicBezTo>
                    <a:pt x="1048" y="882"/>
                    <a:pt x="882" y="1036"/>
                    <a:pt x="691" y="1036"/>
                  </a:cubicBezTo>
                  <a:cubicBezTo>
                    <a:pt x="489" y="1036"/>
                    <a:pt x="334" y="870"/>
                    <a:pt x="334" y="679"/>
                  </a:cubicBezTo>
                  <a:cubicBezTo>
                    <a:pt x="334" y="489"/>
                    <a:pt x="489" y="322"/>
                    <a:pt x="691" y="322"/>
                  </a:cubicBezTo>
                  <a:close/>
                  <a:moveTo>
                    <a:pt x="691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  <a:highlight>
                  <a:schemeClr val="accent6"/>
                </a:highlight>
              </a:endParaRPr>
            </a:p>
          </p:txBody>
        </p:sp>
        <p:sp>
          <p:nvSpPr>
            <p:cNvPr id="553" name="Google Shape;553;p30"/>
            <p:cNvSpPr/>
            <p:nvPr/>
          </p:nvSpPr>
          <p:spPr>
            <a:xfrm>
              <a:off x="879350" y="2949122"/>
              <a:ext cx="187988" cy="10631"/>
            </a:xfrm>
            <a:custGeom>
              <a:rect b="b" l="l" r="r" t="t"/>
              <a:pathLst>
                <a:path extrusionOk="0" h="334" w="5906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739" y="334"/>
                  </a:lnTo>
                  <a:cubicBezTo>
                    <a:pt x="5834" y="334"/>
                    <a:pt x="5906" y="263"/>
                    <a:pt x="5906" y="167"/>
                  </a:cubicBezTo>
                  <a:cubicBezTo>
                    <a:pt x="5906" y="84"/>
                    <a:pt x="5834" y="1"/>
                    <a:pt x="57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  <a:highlight>
                  <a:schemeClr val="accent6"/>
                </a:highlight>
              </a:endParaRPr>
            </a:p>
          </p:txBody>
        </p:sp>
        <p:sp>
          <p:nvSpPr>
            <p:cNvPr id="554" name="Google Shape;554;p30"/>
            <p:cNvSpPr/>
            <p:nvPr/>
          </p:nvSpPr>
          <p:spPr>
            <a:xfrm>
              <a:off x="1137046" y="3050309"/>
              <a:ext cx="43607" cy="43607"/>
            </a:xfrm>
            <a:custGeom>
              <a:rect b="b" l="l" r="r" t="t"/>
              <a:pathLst>
                <a:path extrusionOk="0" h="1370" w="1370">
                  <a:moveTo>
                    <a:pt x="679" y="322"/>
                  </a:moveTo>
                  <a:cubicBezTo>
                    <a:pt x="882" y="322"/>
                    <a:pt x="1036" y="489"/>
                    <a:pt x="1036" y="679"/>
                  </a:cubicBezTo>
                  <a:cubicBezTo>
                    <a:pt x="1036" y="882"/>
                    <a:pt x="882" y="1036"/>
                    <a:pt x="679" y="1036"/>
                  </a:cubicBezTo>
                  <a:cubicBezTo>
                    <a:pt x="489" y="1036"/>
                    <a:pt x="322" y="882"/>
                    <a:pt x="322" y="679"/>
                  </a:cubicBezTo>
                  <a:cubicBezTo>
                    <a:pt x="322" y="489"/>
                    <a:pt x="489" y="322"/>
                    <a:pt x="679" y="322"/>
                  </a:cubicBezTo>
                  <a:close/>
                  <a:moveTo>
                    <a:pt x="679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  <a:highlight>
                  <a:schemeClr val="accent6"/>
                </a:highlight>
              </a:endParaRPr>
            </a:p>
          </p:txBody>
        </p:sp>
        <p:sp>
          <p:nvSpPr>
            <p:cNvPr id="555" name="Google Shape;555;p30"/>
            <p:cNvSpPr/>
            <p:nvPr/>
          </p:nvSpPr>
          <p:spPr>
            <a:xfrm>
              <a:off x="1080579" y="3050309"/>
              <a:ext cx="43607" cy="43607"/>
            </a:xfrm>
            <a:custGeom>
              <a:rect b="b" l="l" r="r" t="t"/>
              <a:pathLst>
                <a:path extrusionOk="0" h="1370" w="1370">
                  <a:moveTo>
                    <a:pt x="691" y="322"/>
                  </a:moveTo>
                  <a:cubicBezTo>
                    <a:pt x="882" y="322"/>
                    <a:pt x="1048" y="489"/>
                    <a:pt x="1048" y="679"/>
                  </a:cubicBezTo>
                  <a:cubicBezTo>
                    <a:pt x="1048" y="882"/>
                    <a:pt x="882" y="1036"/>
                    <a:pt x="691" y="1036"/>
                  </a:cubicBezTo>
                  <a:cubicBezTo>
                    <a:pt x="489" y="1036"/>
                    <a:pt x="334" y="882"/>
                    <a:pt x="334" y="679"/>
                  </a:cubicBezTo>
                  <a:cubicBezTo>
                    <a:pt x="334" y="489"/>
                    <a:pt x="489" y="322"/>
                    <a:pt x="691" y="322"/>
                  </a:cubicBezTo>
                  <a:close/>
                  <a:moveTo>
                    <a:pt x="691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  <a:highlight>
                  <a:schemeClr val="accent6"/>
                </a:highlight>
              </a:endParaRPr>
            </a:p>
          </p:txBody>
        </p:sp>
        <p:sp>
          <p:nvSpPr>
            <p:cNvPr id="556" name="Google Shape;556;p30"/>
            <p:cNvSpPr/>
            <p:nvPr/>
          </p:nvSpPr>
          <p:spPr>
            <a:xfrm>
              <a:off x="879350" y="3066988"/>
              <a:ext cx="187988" cy="10249"/>
            </a:xfrm>
            <a:custGeom>
              <a:rect b="b" l="l" r="r" t="t"/>
              <a:pathLst>
                <a:path extrusionOk="0" h="322" w="5906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5739" y="322"/>
                  </a:lnTo>
                  <a:cubicBezTo>
                    <a:pt x="5834" y="322"/>
                    <a:pt x="5906" y="250"/>
                    <a:pt x="5906" y="155"/>
                  </a:cubicBezTo>
                  <a:cubicBezTo>
                    <a:pt x="5906" y="72"/>
                    <a:pt x="5834" y="0"/>
                    <a:pt x="57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  <a:highlight>
                  <a:schemeClr val="accent6"/>
                </a:highlight>
              </a:endParaRPr>
            </a:p>
          </p:txBody>
        </p:sp>
        <p:sp>
          <p:nvSpPr>
            <p:cNvPr id="557" name="Google Shape;557;p30"/>
            <p:cNvSpPr/>
            <p:nvPr/>
          </p:nvSpPr>
          <p:spPr>
            <a:xfrm>
              <a:off x="1137046" y="3167794"/>
              <a:ext cx="43607" cy="43607"/>
            </a:xfrm>
            <a:custGeom>
              <a:rect b="b" l="l" r="r" t="t"/>
              <a:pathLst>
                <a:path extrusionOk="0" h="1370" w="1370">
                  <a:moveTo>
                    <a:pt x="679" y="310"/>
                  </a:moveTo>
                  <a:cubicBezTo>
                    <a:pt x="882" y="310"/>
                    <a:pt x="1036" y="477"/>
                    <a:pt x="1036" y="667"/>
                  </a:cubicBezTo>
                  <a:cubicBezTo>
                    <a:pt x="1036" y="870"/>
                    <a:pt x="882" y="1024"/>
                    <a:pt x="679" y="1024"/>
                  </a:cubicBezTo>
                  <a:cubicBezTo>
                    <a:pt x="489" y="1024"/>
                    <a:pt x="322" y="858"/>
                    <a:pt x="322" y="667"/>
                  </a:cubicBezTo>
                  <a:cubicBezTo>
                    <a:pt x="322" y="477"/>
                    <a:pt x="489" y="310"/>
                    <a:pt x="679" y="310"/>
                  </a:cubicBezTo>
                  <a:close/>
                  <a:moveTo>
                    <a:pt x="679" y="0"/>
                  </a:moveTo>
                  <a:cubicBezTo>
                    <a:pt x="310" y="0"/>
                    <a:pt x="1" y="310"/>
                    <a:pt x="1" y="679"/>
                  </a:cubicBezTo>
                  <a:cubicBezTo>
                    <a:pt x="1" y="1060"/>
                    <a:pt x="310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  <a:highlight>
                  <a:schemeClr val="accent6"/>
                </a:highlight>
              </a:endParaRPr>
            </a:p>
          </p:txBody>
        </p:sp>
        <p:sp>
          <p:nvSpPr>
            <p:cNvPr id="558" name="Google Shape;558;p30"/>
            <p:cNvSpPr/>
            <p:nvPr/>
          </p:nvSpPr>
          <p:spPr>
            <a:xfrm>
              <a:off x="1080579" y="3167794"/>
              <a:ext cx="43607" cy="43607"/>
            </a:xfrm>
            <a:custGeom>
              <a:rect b="b" l="l" r="r" t="t"/>
              <a:pathLst>
                <a:path extrusionOk="0" h="1370" w="1370">
                  <a:moveTo>
                    <a:pt x="691" y="310"/>
                  </a:moveTo>
                  <a:cubicBezTo>
                    <a:pt x="882" y="310"/>
                    <a:pt x="1048" y="477"/>
                    <a:pt x="1048" y="667"/>
                  </a:cubicBezTo>
                  <a:cubicBezTo>
                    <a:pt x="1048" y="870"/>
                    <a:pt x="882" y="1024"/>
                    <a:pt x="691" y="1024"/>
                  </a:cubicBezTo>
                  <a:cubicBezTo>
                    <a:pt x="489" y="1024"/>
                    <a:pt x="334" y="858"/>
                    <a:pt x="334" y="667"/>
                  </a:cubicBezTo>
                  <a:cubicBezTo>
                    <a:pt x="334" y="477"/>
                    <a:pt x="489" y="310"/>
                    <a:pt x="691" y="310"/>
                  </a:cubicBezTo>
                  <a:close/>
                  <a:moveTo>
                    <a:pt x="691" y="0"/>
                  </a:moveTo>
                  <a:cubicBezTo>
                    <a:pt x="310" y="0"/>
                    <a:pt x="1" y="310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  <a:highlight>
                  <a:schemeClr val="accent6"/>
                </a:highlight>
              </a:endParaRPr>
            </a:p>
          </p:txBody>
        </p:sp>
        <p:sp>
          <p:nvSpPr>
            <p:cNvPr id="559" name="Google Shape;559;p30"/>
            <p:cNvSpPr/>
            <p:nvPr/>
          </p:nvSpPr>
          <p:spPr>
            <a:xfrm>
              <a:off x="879350" y="3184473"/>
              <a:ext cx="187988" cy="10249"/>
            </a:xfrm>
            <a:custGeom>
              <a:rect b="b" l="l" r="r" t="t"/>
              <a:pathLst>
                <a:path extrusionOk="0" h="322" w="5906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5739" y="322"/>
                  </a:lnTo>
                  <a:cubicBezTo>
                    <a:pt x="5834" y="322"/>
                    <a:pt x="5906" y="250"/>
                    <a:pt x="5906" y="155"/>
                  </a:cubicBezTo>
                  <a:cubicBezTo>
                    <a:pt x="5906" y="48"/>
                    <a:pt x="5834" y="0"/>
                    <a:pt x="57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  <a:highlight>
                  <a:schemeClr val="accent6"/>
                </a:highlight>
              </a:endParaRPr>
            </a:p>
          </p:txBody>
        </p:sp>
        <p:sp>
          <p:nvSpPr>
            <p:cNvPr id="560" name="Google Shape;560;p30"/>
            <p:cNvSpPr/>
            <p:nvPr/>
          </p:nvSpPr>
          <p:spPr>
            <a:xfrm>
              <a:off x="879350" y="3083285"/>
              <a:ext cx="25432" cy="10631"/>
            </a:xfrm>
            <a:custGeom>
              <a:rect b="b" l="l" r="r" t="t"/>
              <a:pathLst>
                <a:path extrusionOk="0" h="334" w="799"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lnTo>
                    <a:pt x="643" y="334"/>
                  </a:lnTo>
                  <a:cubicBezTo>
                    <a:pt x="727" y="334"/>
                    <a:pt x="798" y="262"/>
                    <a:pt x="798" y="167"/>
                  </a:cubicBezTo>
                  <a:cubicBezTo>
                    <a:pt x="798" y="84"/>
                    <a:pt x="727" y="0"/>
                    <a:pt x="6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  <a:highlight>
                  <a:schemeClr val="accent6"/>
                </a:highlight>
              </a:endParaRPr>
            </a:p>
          </p:txBody>
        </p:sp>
      </p:grpSp>
      <p:sp>
        <p:nvSpPr>
          <p:cNvPr id="561" name="Google Shape;561;p30"/>
          <p:cNvSpPr/>
          <p:nvPr/>
        </p:nvSpPr>
        <p:spPr>
          <a:xfrm>
            <a:off x="8384680" y="3949175"/>
            <a:ext cx="682465" cy="569381"/>
          </a:xfrm>
          <a:custGeom>
            <a:rect b="b" l="l" r="r" t="t"/>
            <a:pathLst>
              <a:path extrusionOk="0" h="9109" w="10919">
                <a:moveTo>
                  <a:pt x="2917" y="310"/>
                </a:moveTo>
                <a:cubicBezTo>
                  <a:pt x="3119" y="310"/>
                  <a:pt x="3286" y="476"/>
                  <a:pt x="3286" y="679"/>
                </a:cubicBezTo>
                <a:lnTo>
                  <a:pt x="3286" y="1036"/>
                </a:lnTo>
                <a:cubicBezTo>
                  <a:pt x="3250" y="1322"/>
                  <a:pt x="3012" y="1560"/>
                  <a:pt x="2715" y="1560"/>
                </a:cubicBezTo>
                <a:cubicBezTo>
                  <a:pt x="2417" y="1560"/>
                  <a:pt x="2179" y="1322"/>
                  <a:pt x="2179" y="1024"/>
                </a:cubicBezTo>
                <a:lnTo>
                  <a:pt x="2179" y="679"/>
                </a:lnTo>
                <a:cubicBezTo>
                  <a:pt x="2179" y="476"/>
                  <a:pt x="2346" y="310"/>
                  <a:pt x="2560" y="310"/>
                </a:cubicBezTo>
                <a:close/>
                <a:moveTo>
                  <a:pt x="5715" y="310"/>
                </a:moveTo>
                <a:cubicBezTo>
                  <a:pt x="5917" y="310"/>
                  <a:pt x="6084" y="476"/>
                  <a:pt x="6084" y="679"/>
                </a:cubicBezTo>
                <a:lnTo>
                  <a:pt x="6084" y="1036"/>
                </a:lnTo>
                <a:cubicBezTo>
                  <a:pt x="6048" y="1322"/>
                  <a:pt x="5810" y="1560"/>
                  <a:pt x="5513" y="1560"/>
                </a:cubicBezTo>
                <a:cubicBezTo>
                  <a:pt x="5215" y="1560"/>
                  <a:pt x="4977" y="1322"/>
                  <a:pt x="4977" y="1024"/>
                </a:cubicBezTo>
                <a:lnTo>
                  <a:pt x="4977" y="679"/>
                </a:lnTo>
                <a:cubicBezTo>
                  <a:pt x="4977" y="476"/>
                  <a:pt x="5144" y="310"/>
                  <a:pt x="5358" y="310"/>
                </a:cubicBezTo>
                <a:close/>
                <a:moveTo>
                  <a:pt x="8513" y="310"/>
                </a:moveTo>
                <a:cubicBezTo>
                  <a:pt x="8715" y="310"/>
                  <a:pt x="8882" y="476"/>
                  <a:pt x="8882" y="679"/>
                </a:cubicBezTo>
                <a:lnTo>
                  <a:pt x="8882" y="1036"/>
                </a:lnTo>
                <a:cubicBezTo>
                  <a:pt x="8846" y="1322"/>
                  <a:pt x="8608" y="1560"/>
                  <a:pt x="8311" y="1560"/>
                </a:cubicBezTo>
                <a:cubicBezTo>
                  <a:pt x="8013" y="1560"/>
                  <a:pt x="7775" y="1322"/>
                  <a:pt x="7775" y="1024"/>
                </a:cubicBezTo>
                <a:lnTo>
                  <a:pt x="7775" y="679"/>
                </a:lnTo>
                <a:cubicBezTo>
                  <a:pt x="7775" y="476"/>
                  <a:pt x="7941" y="310"/>
                  <a:pt x="8156" y="310"/>
                </a:cubicBezTo>
                <a:close/>
                <a:moveTo>
                  <a:pt x="2893" y="1881"/>
                </a:moveTo>
                <a:lnTo>
                  <a:pt x="2893" y="1977"/>
                </a:lnTo>
                <a:cubicBezTo>
                  <a:pt x="2893" y="2036"/>
                  <a:pt x="2905" y="2096"/>
                  <a:pt x="2941" y="2143"/>
                </a:cubicBezTo>
                <a:lnTo>
                  <a:pt x="2715" y="2358"/>
                </a:lnTo>
                <a:lnTo>
                  <a:pt x="2691" y="2358"/>
                </a:lnTo>
                <a:lnTo>
                  <a:pt x="2465" y="2143"/>
                </a:lnTo>
                <a:cubicBezTo>
                  <a:pt x="2500" y="2096"/>
                  <a:pt x="2512" y="2036"/>
                  <a:pt x="2512" y="1977"/>
                </a:cubicBezTo>
                <a:lnTo>
                  <a:pt x="2512" y="1881"/>
                </a:lnTo>
                <a:close/>
                <a:moveTo>
                  <a:pt x="5715" y="1881"/>
                </a:moveTo>
                <a:lnTo>
                  <a:pt x="5715" y="1977"/>
                </a:lnTo>
                <a:cubicBezTo>
                  <a:pt x="5715" y="2036"/>
                  <a:pt x="5727" y="2096"/>
                  <a:pt x="5751" y="2143"/>
                </a:cubicBezTo>
                <a:lnTo>
                  <a:pt x="5536" y="2358"/>
                </a:lnTo>
                <a:lnTo>
                  <a:pt x="5501" y="2358"/>
                </a:lnTo>
                <a:lnTo>
                  <a:pt x="5274" y="2143"/>
                </a:lnTo>
                <a:cubicBezTo>
                  <a:pt x="5310" y="2096"/>
                  <a:pt x="5322" y="2036"/>
                  <a:pt x="5322" y="1977"/>
                </a:cubicBezTo>
                <a:lnTo>
                  <a:pt x="5322" y="1881"/>
                </a:lnTo>
                <a:close/>
                <a:moveTo>
                  <a:pt x="8501" y="1881"/>
                </a:moveTo>
                <a:lnTo>
                  <a:pt x="8501" y="1977"/>
                </a:lnTo>
                <a:cubicBezTo>
                  <a:pt x="8501" y="2036"/>
                  <a:pt x="8525" y="2096"/>
                  <a:pt x="8549" y="2143"/>
                </a:cubicBezTo>
                <a:lnTo>
                  <a:pt x="8334" y="2358"/>
                </a:lnTo>
                <a:lnTo>
                  <a:pt x="8299" y="2358"/>
                </a:lnTo>
                <a:lnTo>
                  <a:pt x="8072" y="2143"/>
                </a:lnTo>
                <a:cubicBezTo>
                  <a:pt x="8108" y="2096"/>
                  <a:pt x="8120" y="2036"/>
                  <a:pt x="8120" y="1977"/>
                </a:cubicBezTo>
                <a:lnTo>
                  <a:pt x="8120" y="1881"/>
                </a:lnTo>
                <a:close/>
                <a:moveTo>
                  <a:pt x="9906" y="3286"/>
                </a:moveTo>
                <a:cubicBezTo>
                  <a:pt x="10120" y="3286"/>
                  <a:pt x="10275" y="3453"/>
                  <a:pt x="10275" y="3655"/>
                </a:cubicBezTo>
                <a:lnTo>
                  <a:pt x="10275" y="4012"/>
                </a:lnTo>
                <a:cubicBezTo>
                  <a:pt x="10263" y="4298"/>
                  <a:pt x="10013" y="4536"/>
                  <a:pt x="9716" y="4536"/>
                </a:cubicBezTo>
                <a:cubicBezTo>
                  <a:pt x="9418" y="4536"/>
                  <a:pt x="9180" y="4298"/>
                  <a:pt x="9180" y="4001"/>
                </a:cubicBezTo>
                <a:lnTo>
                  <a:pt x="9180" y="3655"/>
                </a:lnTo>
                <a:cubicBezTo>
                  <a:pt x="9180" y="3453"/>
                  <a:pt x="9346" y="3286"/>
                  <a:pt x="9549" y="3286"/>
                </a:cubicBezTo>
                <a:close/>
                <a:moveTo>
                  <a:pt x="1512" y="3286"/>
                </a:moveTo>
                <a:cubicBezTo>
                  <a:pt x="1691" y="3286"/>
                  <a:pt x="1857" y="3453"/>
                  <a:pt x="1857" y="3655"/>
                </a:cubicBezTo>
                <a:lnTo>
                  <a:pt x="1857" y="4012"/>
                </a:lnTo>
                <a:cubicBezTo>
                  <a:pt x="1857" y="4310"/>
                  <a:pt x="1619" y="4548"/>
                  <a:pt x="1322" y="4548"/>
                </a:cubicBezTo>
                <a:cubicBezTo>
                  <a:pt x="1024" y="4548"/>
                  <a:pt x="786" y="4310"/>
                  <a:pt x="786" y="4012"/>
                </a:cubicBezTo>
                <a:lnTo>
                  <a:pt x="786" y="3655"/>
                </a:lnTo>
                <a:cubicBezTo>
                  <a:pt x="786" y="3453"/>
                  <a:pt x="953" y="3286"/>
                  <a:pt x="1155" y="3286"/>
                </a:cubicBezTo>
                <a:close/>
                <a:moveTo>
                  <a:pt x="4310" y="3286"/>
                </a:moveTo>
                <a:cubicBezTo>
                  <a:pt x="4489" y="3286"/>
                  <a:pt x="4655" y="3453"/>
                  <a:pt x="4655" y="3655"/>
                </a:cubicBezTo>
                <a:lnTo>
                  <a:pt x="4655" y="4012"/>
                </a:lnTo>
                <a:cubicBezTo>
                  <a:pt x="4655" y="4310"/>
                  <a:pt x="4417" y="4548"/>
                  <a:pt x="4120" y="4548"/>
                </a:cubicBezTo>
                <a:cubicBezTo>
                  <a:pt x="3822" y="4548"/>
                  <a:pt x="3584" y="4310"/>
                  <a:pt x="3584" y="4012"/>
                </a:cubicBezTo>
                <a:lnTo>
                  <a:pt x="3584" y="3655"/>
                </a:lnTo>
                <a:cubicBezTo>
                  <a:pt x="3584" y="3453"/>
                  <a:pt x="3750" y="3286"/>
                  <a:pt x="3953" y="3286"/>
                </a:cubicBezTo>
                <a:close/>
                <a:moveTo>
                  <a:pt x="7108" y="3286"/>
                </a:moveTo>
                <a:cubicBezTo>
                  <a:pt x="7287" y="3286"/>
                  <a:pt x="7453" y="3453"/>
                  <a:pt x="7453" y="3655"/>
                </a:cubicBezTo>
                <a:lnTo>
                  <a:pt x="7453" y="4012"/>
                </a:lnTo>
                <a:cubicBezTo>
                  <a:pt x="7453" y="4310"/>
                  <a:pt x="7215" y="4548"/>
                  <a:pt x="6918" y="4548"/>
                </a:cubicBezTo>
                <a:cubicBezTo>
                  <a:pt x="6620" y="4548"/>
                  <a:pt x="6382" y="4310"/>
                  <a:pt x="6382" y="4012"/>
                </a:cubicBezTo>
                <a:lnTo>
                  <a:pt x="6382" y="3655"/>
                </a:lnTo>
                <a:cubicBezTo>
                  <a:pt x="6382" y="3453"/>
                  <a:pt x="6548" y="3286"/>
                  <a:pt x="6751" y="3286"/>
                </a:cubicBezTo>
                <a:close/>
                <a:moveTo>
                  <a:pt x="1500" y="4858"/>
                </a:moveTo>
                <a:lnTo>
                  <a:pt x="1500" y="4953"/>
                </a:lnTo>
                <a:cubicBezTo>
                  <a:pt x="1500" y="5013"/>
                  <a:pt x="1512" y="5072"/>
                  <a:pt x="1548" y="5120"/>
                </a:cubicBezTo>
                <a:lnTo>
                  <a:pt x="1322" y="5334"/>
                </a:lnTo>
                <a:lnTo>
                  <a:pt x="1286" y="5334"/>
                </a:lnTo>
                <a:lnTo>
                  <a:pt x="1072" y="5120"/>
                </a:lnTo>
                <a:cubicBezTo>
                  <a:pt x="1095" y="5072"/>
                  <a:pt x="1107" y="5013"/>
                  <a:pt x="1107" y="4953"/>
                </a:cubicBezTo>
                <a:lnTo>
                  <a:pt x="1107" y="4858"/>
                </a:lnTo>
                <a:close/>
                <a:moveTo>
                  <a:pt x="4298" y="4858"/>
                </a:moveTo>
                <a:lnTo>
                  <a:pt x="4298" y="4953"/>
                </a:lnTo>
                <a:cubicBezTo>
                  <a:pt x="4298" y="5013"/>
                  <a:pt x="4310" y="5072"/>
                  <a:pt x="4334" y="5120"/>
                </a:cubicBezTo>
                <a:lnTo>
                  <a:pt x="4120" y="5334"/>
                </a:lnTo>
                <a:lnTo>
                  <a:pt x="4084" y="5334"/>
                </a:lnTo>
                <a:lnTo>
                  <a:pt x="3870" y="5120"/>
                </a:lnTo>
                <a:cubicBezTo>
                  <a:pt x="3893" y="5072"/>
                  <a:pt x="3905" y="5013"/>
                  <a:pt x="3905" y="4953"/>
                </a:cubicBezTo>
                <a:lnTo>
                  <a:pt x="3905" y="4858"/>
                </a:lnTo>
                <a:close/>
                <a:moveTo>
                  <a:pt x="7108" y="4858"/>
                </a:moveTo>
                <a:lnTo>
                  <a:pt x="7108" y="4953"/>
                </a:lnTo>
                <a:cubicBezTo>
                  <a:pt x="7108" y="5013"/>
                  <a:pt x="7120" y="5072"/>
                  <a:pt x="7156" y="5120"/>
                </a:cubicBezTo>
                <a:lnTo>
                  <a:pt x="6929" y="5334"/>
                </a:lnTo>
                <a:lnTo>
                  <a:pt x="6906" y="5334"/>
                </a:lnTo>
                <a:lnTo>
                  <a:pt x="6679" y="5120"/>
                </a:lnTo>
                <a:cubicBezTo>
                  <a:pt x="6703" y="5072"/>
                  <a:pt x="6715" y="5013"/>
                  <a:pt x="6715" y="4953"/>
                </a:cubicBezTo>
                <a:lnTo>
                  <a:pt x="6715" y="4858"/>
                </a:lnTo>
                <a:close/>
                <a:moveTo>
                  <a:pt x="9906" y="4858"/>
                </a:moveTo>
                <a:lnTo>
                  <a:pt x="9906" y="4953"/>
                </a:lnTo>
                <a:cubicBezTo>
                  <a:pt x="9906" y="5013"/>
                  <a:pt x="9918" y="5072"/>
                  <a:pt x="9954" y="5120"/>
                </a:cubicBezTo>
                <a:lnTo>
                  <a:pt x="9727" y="5334"/>
                </a:lnTo>
                <a:lnTo>
                  <a:pt x="9704" y="5334"/>
                </a:lnTo>
                <a:lnTo>
                  <a:pt x="9477" y="5120"/>
                </a:lnTo>
                <a:cubicBezTo>
                  <a:pt x="9501" y="5072"/>
                  <a:pt x="9525" y="5013"/>
                  <a:pt x="9525" y="4953"/>
                </a:cubicBezTo>
                <a:lnTo>
                  <a:pt x="9525" y="4858"/>
                </a:lnTo>
                <a:close/>
                <a:moveTo>
                  <a:pt x="2453" y="0"/>
                </a:moveTo>
                <a:cubicBezTo>
                  <a:pt x="2084" y="0"/>
                  <a:pt x="1762" y="310"/>
                  <a:pt x="1762" y="679"/>
                </a:cubicBezTo>
                <a:lnTo>
                  <a:pt x="1762" y="1036"/>
                </a:lnTo>
                <a:cubicBezTo>
                  <a:pt x="1762" y="1322"/>
                  <a:pt x="1905" y="1572"/>
                  <a:pt x="2119" y="1726"/>
                </a:cubicBezTo>
                <a:lnTo>
                  <a:pt x="2119" y="1977"/>
                </a:lnTo>
                <a:cubicBezTo>
                  <a:pt x="2119" y="1977"/>
                  <a:pt x="2119" y="1988"/>
                  <a:pt x="2107" y="1988"/>
                </a:cubicBezTo>
                <a:lnTo>
                  <a:pt x="1691" y="2203"/>
                </a:lnTo>
                <a:cubicBezTo>
                  <a:pt x="1512" y="2286"/>
                  <a:pt x="1405" y="2465"/>
                  <a:pt x="1405" y="2655"/>
                </a:cubicBezTo>
                <a:lnTo>
                  <a:pt x="1405" y="2989"/>
                </a:lnTo>
                <a:lnTo>
                  <a:pt x="1036" y="2989"/>
                </a:lnTo>
                <a:cubicBezTo>
                  <a:pt x="667" y="2989"/>
                  <a:pt x="357" y="3298"/>
                  <a:pt x="357" y="3667"/>
                </a:cubicBezTo>
                <a:lnTo>
                  <a:pt x="357" y="4024"/>
                </a:lnTo>
                <a:cubicBezTo>
                  <a:pt x="357" y="4310"/>
                  <a:pt x="488" y="4560"/>
                  <a:pt x="714" y="4715"/>
                </a:cubicBezTo>
                <a:lnTo>
                  <a:pt x="714" y="4965"/>
                </a:lnTo>
                <a:cubicBezTo>
                  <a:pt x="714" y="4965"/>
                  <a:pt x="714" y="4977"/>
                  <a:pt x="691" y="4977"/>
                </a:cubicBezTo>
                <a:lnTo>
                  <a:pt x="274" y="5191"/>
                </a:lnTo>
                <a:cubicBezTo>
                  <a:pt x="95" y="5275"/>
                  <a:pt x="0" y="5453"/>
                  <a:pt x="0" y="5656"/>
                </a:cubicBezTo>
                <a:lnTo>
                  <a:pt x="0" y="7382"/>
                </a:lnTo>
                <a:cubicBezTo>
                  <a:pt x="0" y="7513"/>
                  <a:pt x="36" y="7644"/>
                  <a:pt x="119" y="7751"/>
                </a:cubicBezTo>
                <a:lnTo>
                  <a:pt x="298" y="8013"/>
                </a:lnTo>
                <a:cubicBezTo>
                  <a:pt x="333" y="8073"/>
                  <a:pt x="357" y="8156"/>
                  <a:pt x="357" y="8227"/>
                </a:cubicBezTo>
                <a:lnTo>
                  <a:pt x="357" y="8942"/>
                </a:lnTo>
                <a:cubicBezTo>
                  <a:pt x="357" y="9025"/>
                  <a:pt x="429" y="9108"/>
                  <a:pt x="512" y="9108"/>
                </a:cubicBezTo>
                <a:cubicBezTo>
                  <a:pt x="607" y="9108"/>
                  <a:pt x="679" y="9025"/>
                  <a:pt x="679" y="8942"/>
                </a:cubicBezTo>
                <a:lnTo>
                  <a:pt x="679" y="8227"/>
                </a:lnTo>
                <a:cubicBezTo>
                  <a:pt x="679" y="8096"/>
                  <a:pt x="631" y="7953"/>
                  <a:pt x="560" y="7858"/>
                </a:cubicBezTo>
                <a:lnTo>
                  <a:pt x="381" y="7584"/>
                </a:lnTo>
                <a:cubicBezTo>
                  <a:pt x="333" y="7525"/>
                  <a:pt x="321" y="7453"/>
                  <a:pt x="321" y="7382"/>
                </a:cubicBezTo>
                <a:lnTo>
                  <a:pt x="321" y="5656"/>
                </a:lnTo>
                <a:cubicBezTo>
                  <a:pt x="321" y="5572"/>
                  <a:pt x="369" y="5513"/>
                  <a:pt x="429" y="5477"/>
                </a:cubicBezTo>
                <a:lnTo>
                  <a:pt x="714" y="5322"/>
                </a:lnTo>
                <a:lnTo>
                  <a:pt x="976" y="5596"/>
                </a:lnTo>
                <a:cubicBezTo>
                  <a:pt x="1036" y="5656"/>
                  <a:pt x="1131" y="5691"/>
                  <a:pt x="1214" y="5691"/>
                </a:cubicBezTo>
                <a:cubicBezTo>
                  <a:pt x="1310" y="5691"/>
                  <a:pt x="1381" y="5667"/>
                  <a:pt x="1453" y="5596"/>
                </a:cubicBezTo>
                <a:lnTo>
                  <a:pt x="1726" y="5322"/>
                </a:lnTo>
                <a:lnTo>
                  <a:pt x="2000" y="5477"/>
                </a:lnTo>
                <a:cubicBezTo>
                  <a:pt x="2060" y="5501"/>
                  <a:pt x="2107" y="5572"/>
                  <a:pt x="2107" y="5656"/>
                </a:cubicBezTo>
                <a:lnTo>
                  <a:pt x="2107" y="7382"/>
                </a:lnTo>
                <a:cubicBezTo>
                  <a:pt x="2107" y="7453"/>
                  <a:pt x="2096" y="7525"/>
                  <a:pt x="2048" y="7584"/>
                </a:cubicBezTo>
                <a:lnTo>
                  <a:pt x="1869" y="7858"/>
                </a:lnTo>
                <a:cubicBezTo>
                  <a:pt x="1798" y="7977"/>
                  <a:pt x="1750" y="8096"/>
                  <a:pt x="1750" y="8227"/>
                </a:cubicBezTo>
                <a:lnTo>
                  <a:pt x="1750" y="8942"/>
                </a:lnTo>
                <a:cubicBezTo>
                  <a:pt x="1750" y="9025"/>
                  <a:pt x="1822" y="9108"/>
                  <a:pt x="1917" y="9108"/>
                </a:cubicBezTo>
                <a:cubicBezTo>
                  <a:pt x="2000" y="9108"/>
                  <a:pt x="2084" y="9025"/>
                  <a:pt x="2084" y="8942"/>
                </a:cubicBezTo>
                <a:lnTo>
                  <a:pt x="2084" y="8227"/>
                </a:lnTo>
                <a:cubicBezTo>
                  <a:pt x="2084" y="8156"/>
                  <a:pt x="2096" y="8073"/>
                  <a:pt x="2143" y="8013"/>
                </a:cubicBezTo>
                <a:lnTo>
                  <a:pt x="2322" y="7751"/>
                </a:lnTo>
                <a:cubicBezTo>
                  <a:pt x="2393" y="7632"/>
                  <a:pt x="2441" y="7513"/>
                  <a:pt x="2441" y="7382"/>
                </a:cubicBezTo>
                <a:lnTo>
                  <a:pt x="2441" y="5656"/>
                </a:lnTo>
                <a:cubicBezTo>
                  <a:pt x="2441" y="5453"/>
                  <a:pt x="2334" y="5275"/>
                  <a:pt x="2155" y="5191"/>
                </a:cubicBezTo>
                <a:lnTo>
                  <a:pt x="1738" y="4977"/>
                </a:lnTo>
                <a:lnTo>
                  <a:pt x="1726" y="4965"/>
                </a:lnTo>
                <a:lnTo>
                  <a:pt x="1726" y="4703"/>
                </a:lnTo>
                <a:cubicBezTo>
                  <a:pt x="1929" y="4536"/>
                  <a:pt x="2084" y="4298"/>
                  <a:pt x="2084" y="4012"/>
                </a:cubicBezTo>
                <a:lnTo>
                  <a:pt x="2084" y="3655"/>
                </a:lnTo>
                <a:cubicBezTo>
                  <a:pt x="2084" y="3405"/>
                  <a:pt x="1929" y="3179"/>
                  <a:pt x="1726" y="3060"/>
                </a:cubicBezTo>
                <a:lnTo>
                  <a:pt x="1726" y="2643"/>
                </a:lnTo>
                <a:cubicBezTo>
                  <a:pt x="1726" y="2572"/>
                  <a:pt x="1762" y="2512"/>
                  <a:pt x="1822" y="2465"/>
                </a:cubicBezTo>
                <a:lnTo>
                  <a:pt x="2107" y="2322"/>
                </a:lnTo>
                <a:lnTo>
                  <a:pt x="2381" y="2584"/>
                </a:lnTo>
                <a:cubicBezTo>
                  <a:pt x="2441" y="2643"/>
                  <a:pt x="2524" y="2691"/>
                  <a:pt x="2619" y="2691"/>
                </a:cubicBezTo>
                <a:cubicBezTo>
                  <a:pt x="2703" y="2691"/>
                  <a:pt x="2774" y="2655"/>
                  <a:pt x="2858" y="2584"/>
                </a:cubicBezTo>
                <a:lnTo>
                  <a:pt x="3119" y="2322"/>
                </a:lnTo>
                <a:lnTo>
                  <a:pt x="3405" y="2465"/>
                </a:lnTo>
                <a:cubicBezTo>
                  <a:pt x="3465" y="2500"/>
                  <a:pt x="3512" y="2572"/>
                  <a:pt x="3512" y="2643"/>
                </a:cubicBezTo>
                <a:lnTo>
                  <a:pt x="3512" y="3060"/>
                </a:lnTo>
                <a:cubicBezTo>
                  <a:pt x="3298" y="3179"/>
                  <a:pt x="3155" y="3405"/>
                  <a:pt x="3155" y="3655"/>
                </a:cubicBezTo>
                <a:lnTo>
                  <a:pt x="3155" y="4012"/>
                </a:lnTo>
                <a:cubicBezTo>
                  <a:pt x="3155" y="4298"/>
                  <a:pt x="3286" y="4548"/>
                  <a:pt x="3512" y="4703"/>
                </a:cubicBezTo>
                <a:lnTo>
                  <a:pt x="3512" y="4953"/>
                </a:lnTo>
                <a:cubicBezTo>
                  <a:pt x="3512" y="4953"/>
                  <a:pt x="3512" y="4965"/>
                  <a:pt x="3489" y="4965"/>
                </a:cubicBezTo>
                <a:lnTo>
                  <a:pt x="3072" y="5179"/>
                </a:lnTo>
                <a:cubicBezTo>
                  <a:pt x="2893" y="5263"/>
                  <a:pt x="2798" y="5441"/>
                  <a:pt x="2798" y="5632"/>
                </a:cubicBezTo>
                <a:lnTo>
                  <a:pt x="2798" y="7358"/>
                </a:lnTo>
                <a:cubicBezTo>
                  <a:pt x="2798" y="7501"/>
                  <a:pt x="2834" y="7632"/>
                  <a:pt x="2917" y="7739"/>
                </a:cubicBezTo>
                <a:lnTo>
                  <a:pt x="3096" y="8001"/>
                </a:lnTo>
                <a:cubicBezTo>
                  <a:pt x="3131" y="8061"/>
                  <a:pt x="3155" y="8132"/>
                  <a:pt x="3155" y="8215"/>
                </a:cubicBezTo>
                <a:lnTo>
                  <a:pt x="3155" y="8930"/>
                </a:lnTo>
                <a:cubicBezTo>
                  <a:pt x="3155" y="9013"/>
                  <a:pt x="3227" y="9085"/>
                  <a:pt x="3310" y="9085"/>
                </a:cubicBezTo>
                <a:cubicBezTo>
                  <a:pt x="3405" y="9085"/>
                  <a:pt x="3477" y="9013"/>
                  <a:pt x="3477" y="8930"/>
                </a:cubicBezTo>
                <a:lnTo>
                  <a:pt x="3477" y="8215"/>
                </a:lnTo>
                <a:cubicBezTo>
                  <a:pt x="3477" y="8073"/>
                  <a:pt x="3429" y="7942"/>
                  <a:pt x="3358" y="7834"/>
                </a:cubicBezTo>
                <a:lnTo>
                  <a:pt x="3179" y="7572"/>
                </a:lnTo>
                <a:cubicBezTo>
                  <a:pt x="3131" y="7513"/>
                  <a:pt x="3119" y="7441"/>
                  <a:pt x="3119" y="7358"/>
                </a:cubicBezTo>
                <a:lnTo>
                  <a:pt x="3119" y="5632"/>
                </a:lnTo>
                <a:cubicBezTo>
                  <a:pt x="3119" y="5560"/>
                  <a:pt x="3167" y="5501"/>
                  <a:pt x="3227" y="5453"/>
                </a:cubicBezTo>
                <a:lnTo>
                  <a:pt x="3512" y="5310"/>
                </a:lnTo>
                <a:lnTo>
                  <a:pt x="3774" y="5572"/>
                </a:lnTo>
                <a:cubicBezTo>
                  <a:pt x="3834" y="5632"/>
                  <a:pt x="3929" y="5679"/>
                  <a:pt x="4012" y="5679"/>
                </a:cubicBezTo>
                <a:cubicBezTo>
                  <a:pt x="4108" y="5679"/>
                  <a:pt x="4179" y="5656"/>
                  <a:pt x="4251" y="5572"/>
                </a:cubicBezTo>
                <a:lnTo>
                  <a:pt x="4524" y="5310"/>
                </a:lnTo>
                <a:lnTo>
                  <a:pt x="4798" y="5453"/>
                </a:lnTo>
                <a:cubicBezTo>
                  <a:pt x="4858" y="5489"/>
                  <a:pt x="4905" y="5560"/>
                  <a:pt x="4905" y="5632"/>
                </a:cubicBezTo>
                <a:lnTo>
                  <a:pt x="4905" y="7358"/>
                </a:lnTo>
                <a:cubicBezTo>
                  <a:pt x="4905" y="7441"/>
                  <a:pt x="4893" y="7513"/>
                  <a:pt x="4846" y="7572"/>
                </a:cubicBezTo>
                <a:lnTo>
                  <a:pt x="4667" y="7834"/>
                </a:lnTo>
                <a:cubicBezTo>
                  <a:pt x="4596" y="7953"/>
                  <a:pt x="4548" y="8073"/>
                  <a:pt x="4548" y="8215"/>
                </a:cubicBezTo>
                <a:lnTo>
                  <a:pt x="4548" y="8930"/>
                </a:lnTo>
                <a:cubicBezTo>
                  <a:pt x="4548" y="9013"/>
                  <a:pt x="4620" y="9085"/>
                  <a:pt x="4715" y="9085"/>
                </a:cubicBezTo>
                <a:cubicBezTo>
                  <a:pt x="4798" y="9085"/>
                  <a:pt x="4882" y="9013"/>
                  <a:pt x="4882" y="8930"/>
                </a:cubicBezTo>
                <a:lnTo>
                  <a:pt x="4882" y="8215"/>
                </a:lnTo>
                <a:cubicBezTo>
                  <a:pt x="4882" y="8132"/>
                  <a:pt x="4893" y="8061"/>
                  <a:pt x="4941" y="8001"/>
                </a:cubicBezTo>
                <a:lnTo>
                  <a:pt x="5120" y="7739"/>
                </a:lnTo>
                <a:cubicBezTo>
                  <a:pt x="5191" y="7620"/>
                  <a:pt x="5239" y="7501"/>
                  <a:pt x="5239" y="7358"/>
                </a:cubicBezTo>
                <a:lnTo>
                  <a:pt x="5239" y="5632"/>
                </a:lnTo>
                <a:cubicBezTo>
                  <a:pt x="5239" y="5441"/>
                  <a:pt x="5132" y="5263"/>
                  <a:pt x="4953" y="5179"/>
                </a:cubicBezTo>
                <a:lnTo>
                  <a:pt x="4536" y="4965"/>
                </a:lnTo>
                <a:lnTo>
                  <a:pt x="4524" y="4953"/>
                </a:lnTo>
                <a:lnTo>
                  <a:pt x="4524" y="4703"/>
                </a:lnTo>
                <a:cubicBezTo>
                  <a:pt x="4727" y="4536"/>
                  <a:pt x="4882" y="4298"/>
                  <a:pt x="4882" y="4012"/>
                </a:cubicBezTo>
                <a:lnTo>
                  <a:pt x="4882" y="3655"/>
                </a:lnTo>
                <a:cubicBezTo>
                  <a:pt x="4882" y="3405"/>
                  <a:pt x="4727" y="3179"/>
                  <a:pt x="4524" y="3060"/>
                </a:cubicBezTo>
                <a:lnTo>
                  <a:pt x="4524" y="2643"/>
                </a:lnTo>
                <a:cubicBezTo>
                  <a:pt x="4524" y="2572"/>
                  <a:pt x="4560" y="2512"/>
                  <a:pt x="4620" y="2465"/>
                </a:cubicBezTo>
                <a:lnTo>
                  <a:pt x="4905" y="2322"/>
                </a:lnTo>
                <a:lnTo>
                  <a:pt x="5179" y="2584"/>
                </a:lnTo>
                <a:cubicBezTo>
                  <a:pt x="5239" y="2643"/>
                  <a:pt x="5322" y="2691"/>
                  <a:pt x="5417" y="2691"/>
                </a:cubicBezTo>
                <a:cubicBezTo>
                  <a:pt x="5501" y="2691"/>
                  <a:pt x="5572" y="2655"/>
                  <a:pt x="5655" y="2584"/>
                </a:cubicBezTo>
                <a:lnTo>
                  <a:pt x="5917" y="2322"/>
                </a:lnTo>
                <a:lnTo>
                  <a:pt x="6203" y="2465"/>
                </a:lnTo>
                <a:cubicBezTo>
                  <a:pt x="6263" y="2500"/>
                  <a:pt x="6310" y="2572"/>
                  <a:pt x="6310" y="2643"/>
                </a:cubicBezTo>
                <a:lnTo>
                  <a:pt x="6310" y="3060"/>
                </a:lnTo>
                <a:cubicBezTo>
                  <a:pt x="6096" y="3179"/>
                  <a:pt x="5953" y="3405"/>
                  <a:pt x="5953" y="3655"/>
                </a:cubicBezTo>
                <a:lnTo>
                  <a:pt x="5953" y="4012"/>
                </a:lnTo>
                <a:cubicBezTo>
                  <a:pt x="5953" y="4298"/>
                  <a:pt x="6084" y="4548"/>
                  <a:pt x="6310" y="4703"/>
                </a:cubicBezTo>
                <a:lnTo>
                  <a:pt x="6310" y="4953"/>
                </a:lnTo>
                <a:cubicBezTo>
                  <a:pt x="6310" y="4953"/>
                  <a:pt x="6310" y="4965"/>
                  <a:pt x="6287" y="4965"/>
                </a:cubicBezTo>
                <a:lnTo>
                  <a:pt x="5870" y="5179"/>
                </a:lnTo>
                <a:cubicBezTo>
                  <a:pt x="5691" y="5263"/>
                  <a:pt x="5596" y="5441"/>
                  <a:pt x="5596" y="5632"/>
                </a:cubicBezTo>
                <a:lnTo>
                  <a:pt x="5596" y="7358"/>
                </a:lnTo>
                <a:cubicBezTo>
                  <a:pt x="5596" y="7501"/>
                  <a:pt x="5632" y="7632"/>
                  <a:pt x="5715" y="7739"/>
                </a:cubicBezTo>
                <a:lnTo>
                  <a:pt x="5894" y="8001"/>
                </a:lnTo>
                <a:cubicBezTo>
                  <a:pt x="5929" y="8061"/>
                  <a:pt x="5953" y="8132"/>
                  <a:pt x="5953" y="8215"/>
                </a:cubicBezTo>
                <a:lnTo>
                  <a:pt x="5953" y="8930"/>
                </a:lnTo>
                <a:cubicBezTo>
                  <a:pt x="5953" y="9013"/>
                  <a:pt x="6025" y="9085"/>
                  <a:pt x="6108" y="9085"/>
                </a:cubicBezTo>
                <a:cubicBezTo>
                  <a:pt x="6203" y="9085"/>
                  <a:pt x="6275" y="9013"/>
                  <a:pt x="6275" y="8930"/>
                </a:cubicBezTo>
                <a:lnTo>
                  <a:pt x="6275" y="8215"/>
                </a:lnTo>
                <a:cubicBezTo>
                  <a:pt x="6275" y="8073"/>
                  <a:pt x="6227" y="7942"/>
                  <a:pt x="6156" y="7834"/>
                </a:cubicBezTo>
                <a:lnTo>
                  <a:pt x="5977" y="7572"/>
                </a:lnTo>
                <a:cubicBezTo>
                  <a:pt x="5929" y="7513"/>
                  <a:pt x="5917" y="7441"/>
                  <a:pt x="5917" y="7358"/>
                </a:cubicBezTo>
                <a:lnTo>
                  <a:pt x="5917" y="5632"/>
                </a:lnTo>
                <a:cubicBezTo>
                  <a:pt x="5917" y="5560"/>
                  <a:pt x="5965" y="5501"/>
                  <a:pt x="6025" y="5453"/>
                </a:cubicBezTo>
                <a:lnTo>
                  <a:pt x="6310" y="5310"/>
                </a:lnTo>
                <a:lnTo>
                  <a:pt x="6572" y="5572"/>
                </a:lnTo>
                <a:cubicBezTo>
                  <a:pt x="6632" y="5632"/>
                  <a:pt x="6727" y="5679"/>
                  <a:pt x="6810" y="5679"/>
                </a:cubicBezTo>
                <a:cubicBezTo>
                  <a:pt x="6906" y="5679"/>
                  <a:pt x="6977" y="5656"/>
                  <a:pt x="7049" y="5572"/>
                </a:cubicBezTo>
                <a:lnTo>
                  <a:pt x="7322" y="5310"/>
                </a:lnTo>
                <a:lnTo>
                  <a:pt x="7596" y="5453"/>
                </a:lnTo>
                <a:cubicBezTo>
                  <a:pt x="7656" y="5489"/>
                  <a:pt x="7703" y="5560"/>
                  <a:pt x="7703" y="5632"/>
                </a:cubicBezTo>
                <a:lnTo>
                  <a:pt x="7703" y="7358"/>
                </a:lnTo>
                <a:cubicBezTo>
                  <a:pt x="7703" y="7441"/>
                  <a:pt x="7691" y="7513"/>
                  <a:pt x="7644" y="7572"/>
                </a:cubicBezTo>
                <a:lnTo>
                  <a:pt x="7465" y="7834"/>
                </a:lnTo>
                <a:cubicBezTo>
                  <a:pt x="7394" y="7953"/>
                  <a:pt x="7346" y="8073"/>
                  <a:pt x="7346" y="8215"/>
                </a:cubicBezTo>
                <a:lnTo>
                  <a:pt x="7346" y="8930"/>
                </a:lnTo>
                <a:cubicBezTo>
                  <a:pt x="7346" y="9013"/>
                  <a:pt x="7418" y="9085"/>
                  <a:pt x="7513" y="9085"/>
                </a:cubicBezTo>
                <a:cubicBezTo>
                  <a:pt x="7596" y="9085"/>
                  <a:pt x="7680" y="9013"/>
                  <a:pt x="7680" y="8930"/>
                </a:cubicBezTo>
                <a:lnTo>
                  <a:pt x="7680" y="8215"/>
                </a:lnTo>
                <a:cubicBezTo>
                  <a:pt x="7680" y="8132"/>
                  <a:pt x="7691" y="8061"/>
                  <a:pt x="7739" y="8001"/>
                </a:cubicBezTo>
                <a:lnTo>
                  <a:pt x="7918" y="7739"/>
                </a:lnTo>
                <a:cubicBezTo>
                  <a:pt x="7989" y="7620"/>
                  <a:pt x="8037" y="7501"/>
                  <a:pt x="8037" y="7358"/>
                </a:cubicBezTo>
                <a:lnTo>
                  <a:pt x="8037" y="5632"/>
                </a:lnTo>
                <a:cubicBezTo>
                  <a:pt x="8037" y="5441"/>
                  <a:pt x="7930" y="5263"/>
                  <a:pt x="7751" y="5179"/>
                </a:cubicBezTo>
                <a:lnTo>
                  <a:pt x="7334" y="4965"/>
                </a:lnTo>
                <a:lnTo>
                  <a:pt x="7322" y="4953"/>
                </a:lnTo>
                <a:lnTo>
                  <a:pt x="7322" y="4703"/>
                </a:lnTo>
                <a:cubicBezTo>
                  <a:pt x="7525" y="4536"/>
                  <a:pt x="7680" y="4298"/>
                  <a:pt x="7680" y="4012"/>
                </a:cubicBezTo>
                <a:lnTo>
                  <a:pt x="7680" y="3655"/>
                </a:lnTo>
                <a:cubicBezTo>
                  <a:pt x="7680" y="3405"/>
                  <a:pt x="7525" y="3179"/>
                  <a:pt x="7322" y="3060"/>
                </a:cubicBezTo>
                <a:lnTo>
                  <a:pt x="7322" y="2643"/>
                </a:lnTo>
                <a:cubicBezTo>
                  <a:pt x="7322" y="2572"/>
                  <a:pt x="7358" y="2512"/>
                  <a:pt x="7418" y="2465"/>
                </a:cubicBezTo>
                <a:lnTo>
                  <a:pt x="7703" y="2322"/>
                </a:lnTo>
                <a:lnTo>
                  <a:pt x="7977" y="2584"/>
                </a:lnTo>
                <a:cubicBezTo>
                  <a:pt x="8037" y="2643"/>
                  <a:pt x="8120" y="2691"/>
                  <a:pt x="8215" y="2691"/>
                </a:cubicBezTo>
                <a:cubicBezTo>
                  <a:pt x="8299" y="2691"/>
                  <a:pt x="8370" y="2655"/>
                  <a:pt x="8453" y="2584"/>
                </a:cubicBezTo>
                <a:lnTo>
                  <a:pt x="8715" y="2322"/>
                </a:lnTo>
                <a:lnTo>
                  <a:pt x="9001" y="2465"/>
                </a:lnTo>
                <a:cubicBezTo>
                  <a:pt x="9061" y="2500"/>
                  <a:pt x="9108" y="2572"/>
                  <a:pt x="9108" y="2643"/>
                </a:cubicBezTo>
                <a:lnTo>
                  <a:pt x="9108" y="3060"/>
                </a:lnTo>
                <a:cubicBezTo>
                  <a:pt x="8894" y="3179"/>
                  <a:pt x="8751" y="3405"/>
                  <a:pt x="8751" y="3655"/>
                </a:cubicBezTo>
                <a:lnTo>
                  <a:pt x="8751" y="4012"/>
                </a:lnTo>
                <a:cubicBezTo>
                  <a:pt x="8751" y="4298"/>
                  <a:pt x="8882" y="4548"/>
                  <a:pt x="9108" y="4703"/>
                </a:cubicBezTo>
                <a:lnTo>
                  <a:pt x="9108" y="4953"/>
                </a:lnTo>
                <a:cubicBezTo>
                  <a:pt x="9108" y="4953"/>
                  <a:pt x="9108" y="4965"/>
                  <a:pt x="9084" y="4965"/>
                </a:cubicBezTo>
                <a:lnTo>
                  <a:pt x="8668" y="5179"/>
                </a:lnTo>
                <a:cubicBezTo>
                  <a:pt x="8489" y="5263"/>
                  <a:pt x="8394" y="5441"/>
                  <a:pt x="8394" y="5632"/>
                </a:cubicBezTo>
                <a:lnTo>
                  <a:pt x="8394" y="7358"/>
                </a:lnTo>
                <a:cubicBezTo>
                  <a:pt x="8394" y="7501"/>
                  <a:pt x="8430" y="7632"/>
                  <a:pt x="8513" y="7739"/>
                </a:cubicBezTo>
                <a:lnTo>
                  <a:pt x="8692" y="8001"/>
                </a:lnTo>
                <a:cubicBezTo>
                  <a:pt x="8727" y="8061"/>
                  <a:pt x="8751" y="8132"/>
                  <a:pt x="8751" y="8215"/>
                </a:cubicBezTo>
                <a:lnTo>
                  <a:pt x="8751" y="8930"/>
                </a:lnTo>
                <a:cubicBezTo>
                  <a:pt x="8751" y="9013"/>
                  <a:pt x="8823" y="9085"/>
                  <a:pt x="8906" y="9085"/>
                </a:cubicBezTo>
                <a:cubicBezTo>
                  <a:pt x="9001" y="9085"/>
                  <a:pt x="9073" y="9013"/>
                  <a:pt x="9073" y="8930"/>
                </a:cubicBezTo>
                <a:lnTo>
                  <a:pt x="9073" y="8215"/>
                </a:lnTo>
                <a:cubicBezTo>
                  <a:pt x="9073" y="8073"/>
                  <a:pt x="9025" y="7942"/>
                  <a:pt x="8954" y="7834"/>
                </a:cubicBezTo>
                <a:lnTo>
                  <a:pt x="8775" y="7572"/>
                </a:lnTo>
                <a:cubicBezTo>
                  <a:pt x="8727" y="7513"/>
                  <a:pt x="8715" y="7441"/>
                  <a:pt x="8715" y="7358"/>
                </a:cubicBezTo>
                <a:lnTo>
                  <a:pt x="8715" y="5632"/>
                </a:lnTo>
                <a:cubicBezTo>
                  <a:pt x="8715" y="5560"/>
                  <a:pt x="8763" y="5501"/>
                  <a:pt x="8823" y="5453"/>
                </a:cubicBezTo>
                <a:lnTo>
                  <a:pt x="9108" y="5310"/>
                </a:lnTo>
                <a:lnTo>
                  <a:pt x="9370" y="5572"/>
                </a:lnTo>
                <a:cubicBezTo>
                  <a:pt x="9430" y="5632"/>
                  <a:pt x="9525" y="5679"/>
                  <a:pt x="9608" y="5679"/>
                </a:cubicBezTo>
                <a:cubicBezTo>
                  <a:pt x="9704" y="5679"/>
                  <a:pt x="9775" y="5656"/>
                  <a:pt x="9846" y="5572"/>
                </a:cubicBezTo>
                <a:lnTo>
                  <a:pt x="10120" y="5310"/>
                </a:lnTo>
                <a:lnTo>
                  <a:pt x="10394" y="5453"/>
                </a:lnTo>
                <a:cubicBezTo>
                  <a:pt x="10454" y="5489"/>
                  <a:pt x="10501" y="5560"/>
                  <a:pt x="10501" y="5632"/>
                </a:cubicBezTo>
                <a:lnTo>
                  <a:pt x="10501" y="7358"/>
                </a:lnTo>
                <a:cubicBezTo>
                  <a:pt x="10501" y="7441"/>
                  <a:pt x="10489" y="7513"/>
                  <a:pt x="10442" y="7572"/>
                </a:cubicBezTo>
                <a:lnTo>
                  <a:pt x="10263" y="7834"/>
                </a:lnTo>
                <a:cubicBezTo>
                  <a:pt x="10192" y="7953"/>
                  <a:pt x="10144" y="8073"/>
                  <a:pt x="10144" y="8215"/>
                </a:cubicBezTo>
                <a:lnTo>
                  <a:pt x="10144" y="8930"/>
                </a:lnTo>
                <a:cubicBezTo>
                  <a:pt x="10144" y="9013"/>
                  <a:pt x="10216" y="9085"/>
                  <a:pt x="10311" y="9085"/>
                </a:cubicBezTo>
                <a:cubicBezTo>
                  <a:pt x="10394" y="9085"/>
                  <a:pt x="10478" y="9013"/>
                  <a:pt x="10478" y="8930"/>
                </a:cubicBezTo>
                <a:lnTo>
                  <a:pt x="10478" y="8215"/>
                </a:lnTo>
                <a:cubicBezTo>
                  <a:pt x="10478" y="8132"/>
                  <a:pt x="10489" y="8061"/>
                  <a:pt x="10537" y="8001"/>
                </a:cubicBezTo>
                <a:lnTo>
                  <a:pt x="10716" y="7739"/>
                </a:lnTo>
                <a:cubicBezTo>
                  <a:pt x="10787" y="7620"/>
                  <a:pt x="10835" y="7501"/>
                  <a:pt x="10835" y="7358"/>
                </a:cubicBezTo>
                <a:lnTo>
                  <a:pt x="10835" y="5632"/>
                </a:lnTo>
                <a:cubicBezTo>
                  <a:pt x="10918" y="5429"/>
                  <a:pt x="10811" y="5251"/>
                  <a:pt x="10632" y="5155"/>
                </a:cubicBezTo>
                <a:lnTo>
                  <a:pt x="10216" y="4953"/>
                </a:lnTo>
                <a:lnTo>
                  <a:pt x="10204" y="4941"/>
                </a:lnTo>
                <a:lnTo>
                  <a:pt x="10204" y="4703"/>
                </a:lnTo>
                <a:cubicBezTo>
                  <a:pt x="10418" y="4536"/>
                  <a:pt x="10561" y="4298"/>
                  <a:pt x="10561" y="4012"/>
                </a:cubicBezTo>
                <a:lnTo>
                  <a:pt x="10561" y="3655"/>
                </a:lnTo>
                <a:cubicBezTo>
                  <a:pt x="10561" y="3286"/>
                  <a:pt x="10251" y="2977"/>
                  <a:pt x="9882" y="2977"/>
                </a:cubicBezTo>
                <a:lnTo>
                  <a:pt x="9501" y="2977"/>
                </a:lnTo>
                <a:lnTo>
                  <a:pt x="9501" y="2643"/>
                </a:lnTo>
                <a:cubicBezTo>
                  <a:pt x="9501" y="2453"/>
                  <a:pt x="9406" y="2274"/>
                  <a:pt x="9227" y="2179"/>
                </a:cubicBezTo>
                <a:lnTo>
                  <a:pt x="8811" y="1977"/>
                </a:lnTo>
                <a:lnTo>
                  <a:pt x="8787" y="1953"/>
                </a:lnTo>
                <a:lnTo>
                  <a:pt x="8787" y="1726"/>
                </a:lnTo>
                <a:cubicBezTo>
                  <a:pt x="9001" y="1560"/>
                  <a:pt x="9144" y="1322"/>
                  <a:pt x="9144" y="1036"/>
                </a:cubicBezTo>
                <a:lnTo>
                  <a:pt x="9144" y="679"/>
                </a:lnTo>
                <a:cubicBezTo>
                  <a:pt x="9144" y="310"/>
                  <a:pt x="8834" y="0"/>
                  <a:pt x="8465" y="0"/>
                </a:cubicBezTo>
                <a:lnTo>
                  <a:pt x="8108" y="0"/>
                </a:lnTo>
                <a:cubicBezTo>
                  <a:pt x="7739" y="0"/>
                  <a:pt x="7418" y="310"/>
                  <a:pt x="7418" y="679"/>
                </a:cubicBezTo>
                <a:lnTo>
                  <a:pt x="7418" y="1036"/>
                </a:lnTo>
                <a:cubicBezTo>
                  <a:pt x="7418" y="1322"/>
                  <a:pt x="7560" y="1572"/>
                  <a:pt x="7775" y="1726"/>
                </a:cubicBezTo>
                <a:lnTo>
                  <a:pt x="7775" y="1977"/>
                </a:lnTo>
                <a:cubicBezTo>
                  <a:pt x="7775" y="1977"/>
                  <a:pt x="7775" y="1988"/>
                  <a:pt x="7763" y="1988"/>
                </a:cubicBezTo>
                <a:lnTo>
                  <a:pt x="7346" y="2203"/>
                </a:lnTo>
                <a:cubicBezTo>
                  <a:pt x="7168" y="2286"/>
                  <a:pt x="7060" y="2465"/>
                  <a:pt x="7060" y="2655"/>
                </a:cubicBezTo>
                <a:lnTo>
                  <a:pt x="7060" y="2989"/>
                </a:lnTo>
                <a:lnTo>
                  <a:pt x="6679" y="2989"/>
                </a:lnTo>
                <a:lnTo>
                  <a:pt x="6679" y="2655"/>
                </a:lnTo>
                <a:cubicBezTo>
                  <a:pt x="6679" y="2465"/>
                  <a:pt x="6572" y="2286"/>
                  <a:pt x="6394" y="2203"/>
                </a:cubicBezTo>
                <a:lnTo>
                  <a:pt x="5977" y="1988"/>
                </a:lnTo>
                <a:lnTo>
                  <a:pt x="5965" y="1977"/>
                </a:lnTo>
                <a:lnTo>
                  <a:pt x="5965" y="1726"/>
                </a:lnTo>
                <a:cubicBezTo>
                  <a:pt x="6167" y="1560"/>
                  <a:pt x="6322" y="1322"/>
                  <a:pt x="6322" y="1036"/>
                </a:cubicBezTo>
                <a:lnTo>
                  <a:pt x="6322" y="679"/>
                </a:lnTo>
                <a:cubicBezTo>
                  <a:pt x="6322" y="310"/>
                  <a:pt x="6013" y="0"/>
                  <a:pt x="5632" y="0"/>
                </a:cubicBezTo>
                <a:lnTo>
                  <a:pt x="5274" y="0"/>
                </a:lnTo>
                <a:cubicBezTo>
                  <a:pt x="4905" y="0"/>
                  <a:pt x="4596" y="310"/>
                  <a:pt x="4596" y="679"/>
                </a:cubicBezTo>
                <a:lnTo>
                  <a:pt x="4596" y="1036"/>
                </a:lnTo>
                <a:cubicBezTo>
                  <a:pt x="4596" y="1322"/>
                  <a:pt x="4727" y="1572"/>
                  <a:pt x="4953" y="1726"/>
                </a:cubicBezTo>
                <a:lnTo>
                  <a:pt x="4953" y="1977"/>
                </a:lnTo>
                <a:cubicBezTo>
                  <a:pt x="4953" y="1977"/>
                  <a:pt x="4953" y="1988"/>
                  <a:pt x="4941" y="1988"/>
                </a:cubicBezTo>
                <a:lnTo>
                  <a:pt x="4524" y="2203"/>
                </a:lnTo>
                <a:cubicBezTo>
                  <a:pt x="4346" y="2286"/>
                  <a:pt x="4239" y="2465"/>
                  <a:pt x="4239" y="2655"/>
                </a:cubicBezTo>
                <a:lnTo>
                  <a:pt x="4239" y="2989"/>
                </a:lnTo>
                <a:lnTo>
                  <a:pt x="3846" y="2989"/>
                </a:lnTo>
                <a:lnTo>
                  <a:pt x="3846" y="2655"/>
                </a:lnTo>
                <a:cubicBezTo>
                  <a:pt x="3846" y="2465"/>
                  <a:pt x="3750" y="2286"/>
                  <a:pt x="3572" y="2203"/>
                </a:cubicBezTo>
                <a:lnTo>
                  <a:pt x="3155" y="1988"/>
                </a:lnTo>
                <a:lnTo>
                  <a:pt x="3131" y="1977"/>
                </a:lnTo>
                <a:lnTo>
                  <a:pt x="3131" y="1726"/>
                </a:lnTo>
                <a:cubicBezTo>
                  <a:pt x="3346" y="1560"/>
                  <a:pt x="3489" y="1322"/>
                  <a:pt x="3489" y="1036"/>
                </a:cubicBezTo>
                <a:lnTo>
                  <a:pt x="3489" y="679"/>
                </a:lnTo>
                <a:cubicBezTo>
                  <a:pt x="3489" y="310"/>
                  <a:pt x="3179" y="0"/>
                  <a:pt x="281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30"/>
          <p:cNvSpPr txBox="1"/>
          <p:nvPr>
            <p:ph type="title"/>
          </p:nvPr>
        </p:nvSpPr>
        <p:spPr>
          <a:xfrm>
            <a:off x="1098400" y="613275"/>
            <a:ext cx="3200100" cy="97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As “webs”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accent2"/>
                </a:solidFill>
              </a:rPr>
              <a:t>Web 2.0</a:t>
            </a:r>
            <a:endParaRPr sz="3400">
              <a:solidFill>
                <a:schemeClr val="accent2"/>
              </a:solidFill>
            </a:endParaRPr>
          </a:p>
        </p:txBody>
      </p:sp>
      <p:sp>
        <p:nvSpPr>
          <p:cNvPr id="563" name="Google Shape;563;p30"/>
          <p:cNvSpPr txBox="1"/>
          <p:nvPr>
            <p:ph idx="4294967295" type="body"/>
          </p:nvPr>
        </p:nvSpPr>
        <p:spPr>
          <a:xfrm>
            <a:off x="1087200" y="1639538"/>
            <a:ext cx="6969600" cy="216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-"/>
            </a:pPr>
            <a:r>
              <a:rPr lang="en" sz="1600">
                <a:solidFill>
                  <a:schemeClr val="accent3"/>
                </a:solidFill>
              </a:rPr>
              <a:t>Web n para n. Boom de pessoas criadoras de conteúdo, revolução de blogs e chats online, redes sociais. Chamada de </a:t>
            </a:r>
            <a:r>
              <a:rPr i="1" lang="en" sz="1600">
                <a:solidFill>
                  <a:schemeClr val="accent3"/>
                </a:solidFill>
              </a:rPr>
              <a:t>web participativa</a:t>
            </a:r>
            <a:endParaRPr i="1" sz="1600">
              <a:solidFill>
                <a:schemeClr val="accent3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-"/>
            </a:pPr>
            <a:r>
              <a:rPr lang="en" sz="1600">
                <a:solidFill>
                  <a:schemeClr val="accent3"/>
                </a:solidFill>
              </a:rPr>
              <a:t>Conteúdo dinâmico, interativo</a:t>
            </a:r>
            <a:endParaRPr sz="1600">
              <a:solidFill>
                <a:schemeClr val="accent3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-"/>
            </a:pPr>
            <a:r>
              <a:rPr lang="en" sz="1600">
                <a:solidFill>
                  <a:schemeClr val="accent3"/>
                </a:solidFill>
              </a:rPr>
              <a:t>“Web como plataforma” - Tim O’Reilly</a:t>
            </a:r>
            <a:endParaRPr sz="1600">
              <a:solidFill>
                <a:schemeClr val="accent3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-"/>
            </a:pPr>
            <a:r>
              <a:rPr lang="en" sz="1600">
                <a:solidFill>
                  <a:schemeClr val="accent3"/>
                </a:solidFill>
              </a:rPr>
              <a:t>Motores de busca muito mais fortes, porém a busca é feita por sintaxe (palavras-chave)</a:t>
            </a:r>
            <a:r>
              <a:rPr i="1" lang="en" sz="1600">
                <a:solidFill>
                  <a:schemeClr val="accent3"/>
                </a:solidFill>
              </a:rPr>
              <a:t>.</a:t>
            </a:r>
            <a:endParaRPr sz="16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31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69" name="Google Shape;569;p31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web2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>
                <a:solidFill>
                  <a:schemeClr val="accent3"/>
                </a:solidFill>
              </a:rPr>
              <a:t>jpg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0" name="Google Shape;570;p31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web3.jpg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571" name="Google Shape;571;p31"/>
          <p:cNvGrpSpPr/>
          <p:nvPr/>
        </p:nvGrpSpPr>
        <p:grpSpPr>
          <a:xfrm rot="8811752">
            <a:off x="7736372" y="3569243"/>
            <a:ext cx="793072" cy="797490"/>
            <a:chOff x="4818100" y="1507675"/>
            <a:chExt cx="71225" cy="71625"/>
          </a:xfrm>
        </p:grpSpPr>
        <p:sp>
          <p:nvSpPr>
            <p:cNvPr id="572" name="Google Shape;572;p31"/>
            <p:cNvSpPr/>
            <p:nvPr/>
          </p:nvSpPr>
          <p:spPr>
            <a:xfrm>
              <a:off x="4818100" y="1507675"/>
              <a:ext cx="46000" cy="56300"/>
            </a:xfrm>
            <a:custGeom>
              <a:rect b="b" l="l" r="r" t="t"/>
              <a:pathLst>
                <a:path extrusionOk="0" h="2252" w="1840">
                  <a:moveTo>
                    <a:pt x="1457" y="1"/>
                  </a:moveTo>
                  <a:lnTo>
                    <a:pt x="1457" y="159"/>
                  </a:lnTo>
                  <a:cubicBezTo>
                    <a:pt x="606" y="188"/>
                    <a:pt x="0" y="989"/>
                    <a:pt x="195" y="1818"/>
                  </a:cubicBezTo>
                  <a:cubicBezTo>
                    <a:pt x="188" y="1818"/>
                    <a:pt x="188" y="1825"/>
                    <a:pt x="188" y="1833"/>
                  </a:cubicBezTo>
                  <a:lnTo>
                    <a:pt x="195" y="1869"/>
                  </a:lnTo>
                  <a:cubicBezTo>
                    <a:pt x="195" y="1876"/>
                    <a:pt x="202" y="1883"/>
                    <a:pt x="202" y="1898"/>
                  </a:cubicBezTo>
                  <a:cubicBezTo>
                    <a:pt x="202" y="1905"/>
                    <a:pt x="209" y="1912"/>
                    <a:pt x="209" y="1919"/>
                  </a:cubicBezTo>
                  <a:cubicBezTo>
                    <a:pt x="209" y="1934"/>
                    <a:pt x="216" y="1948"/>
                    <a:pt x="224" y="1955"/>
                  </a:cubicBezTo>
                  <a:lnTo>
                    <a:pt x="231" y="1977"/>
                  </a:lnTo>
                  <a:cubicBezTo>
                    <a:pt x="245" y="2013"/>
                    <a:pt x="260" y="2056"/>
                    <a:pt x="274" y="2092"/>
                  </a:cubicBezTo>
                  <a:lnTo>
                    <a:pt x="281" y="2100"/>
                  </a:lnTo>
                  <a:cubicBezTo>
                    <a:pt x="289" y="2114"/>
                    <a:pt x="296" y="2128"/>
                    <a:pt x="303" y="2143"/>
                  </a:cubicBezTo>
                  <a:lnTo>
                    <a:pt x="317" y="2157"/>
                  </a:lnTo>
                  <a:cubicBezTo>
                    <a:pt x="317" y="2172"/>
                    <a:pt x="325" y="2186"/>
                    <a:pt x="332" y="2201"/>
                  </a:cubicBezTo>
                  <a:lnTo>
                    <a:pt x="346" y="2215"/>
                  </a:lnTo>
                  <a:cubicBezTo>
                    <a:pt x="353" y="2229"/>
                    <a:pt x="361" y="2237"/>
                    <a:pt x="368" y="2251"/>
                  </a:cubicBezTo>
                  <a:lnTo>
                    <a:pt x="743" y="1970"/>
                  </a:lnTo>
                  <a:lnTo>
                    <a:pt x="721" y="1934"/>
                  </a:lnTo>
                  <a:lnTo>
                    <a:pt x="700" y="1898"/>
                  </a:lnTo>
                  <a:lnTo>
                    <a:pt x="692" y="1883"/>
                  </a:lnTo>
                  <a:cubicBezTo>
                    <a:pt x="685" y="1862"/>
                    <a:pt x="678" y="1847"/>
                    <a:pt x="671" y="1825"/>
                  </a:cubicBezTo>
                  <a:cubicBezTo>
                    <a:pt x="671" y="1818"/>
                    <a:pt x="664" y="1811"/>
                    <a:pt x="664" y="1804"/>
                  </a:cubicBezTo>
                  <a:cubicBezTo>
                    <a:pt x="664" y="1797"/>
                    <a:pt x="656" y="1782"/>
                    <a:pt x="649" y="1775"/>
                  </a:cubicBezTo>
                  <a:lnTo>
                    <a:pt x="642" y="1732"/>
                  </a:lnTo>
                  <a:lnTo>
                    <a:pt x="635" y="1703"/>
                  </a:lnTo>
                  <a:lnTo>
                    <a:pt x="628" y="1667"/>
                  </a:lnTo>
                  <a:lnTo>
                    <a:pt x="628" y="1645"/>
                  </a:lnTo>
                  <a:cubicBezTo>
                    <a:pt x="628" y="1638"/>
                    <a:pt x="620" y="1609"/>
                    <a:pt x="620" y="1587"/>
                  </a:cubicBezTo>
                  <a:lnTo>
                    <a:pt x="620" y="1573"/>
                  </a:lnTo>
                  <a:lnTo>
                    <a:pt x="620" y="1508"/>
                  </a:lnTo>
                  <a:cubicBezTo>
                    <a:pt x="620" y="1039"/>
                    <a:pt x="988" y="650"/>
                    <a:pt x="1457" y="628"/>
                  </a:cubicBezTo>
                  <a:lnTo>
                    <a:pt x="1457" y="809"/>
                  </a:lnTo>
                  <a:lnTo>
                    <a:pt x="1839" y="419"/>
                  </a:lnTo>
                  <a:lnTo>
                    <a:pt x="1457" y="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1"/>
            <p:cNvSpPr/>
            <p:nvPr/>
          </p:nvSpPr>
          <p:spPr>
            <a:xfrm>
              <a:off x="4869825" y="1519575"/>
              <a:ext cx="19500" cy="23825"/>
            </a:xfrm>
            <a:custGeom>
              <a:rect b="b" l="l" r="r" t="t"/>
              <a:pathLst>
                <a:path extrusionOk="0" h="953" w="780">
                  <a:moveTo>
                    <a:pt x="304" y="1"/>
                  </a:moveTo>
                  <a:lnTo>
                    <a:pt x="1" y="354"/>
                  </a:lnTo>
                  <a:cubicBezTo>
                    <a:pt x="181" y="506"/>
                    <a:pt x="289" y="722"/>
                    <a:pt x="311" y="953"/>
                  </a:cubicBezTo>
                  <a:lnTo>
                    <a:pt x="780" y="953"/>
                  </a:lnTo>
                  <a:cubicBezTo>
                    <a:pt x="751" y="585"/>
                    <a:pt x="585" y="239"/>
                    <a:pt x="304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1"/>
            <p:cNvSpPr/>
            <p:nvPr/>
          </p:nvSpPr>
          <p:spPr>
            <a:xfrm>
              <a:off x="4857575" y="1547700"/>
              <a:ext cx="31575" cy="31600"/>
            </a:xfrm>
            <a:custGeom>
              <a:rect b="b" l="l" r="r" t="t"/>
              <a:pathLst>
                <a:path extrusionOk="0" h="1264" w="1263">
                  <a:moveTo>
                    <a:pt x="801" y="1"/>
                  </a:moveTo>
                  <a:cubicBezTo>
                    <a:pt x="758" y="419"/>
                    <a:pt x="426" y="751"/>
                    <a:pt x="1" y="794"/>
                  </a:cubicBezTo>
                  <a:lnTo>
                    <a:pt x="1" y="1263"/>
                  </a:lnTo>
                  <a:cubicBezTo>
                    <a:pt x="679" y="1213"/>
                    <a:pt x="1219" y="679"/>
                    <a:pt x="1263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1"/>
            <p:cNvSpPr/>
            <p:nvPr/>
          </p:nvSpPr>
          <p:spPr>
            <a:xfrm>
              <a:off x="4829800" y="1560150"/>
              <a:ext cx="23650" cy="18950"/>
            </a:xfrm>
            <a:custGeom>
              <a:rect b="b" l="l" r="r" t="t"/>
              <a:pathLst>
                <a:path extrusionOk="0" h="758" w="946">
                  <a:moveTo>
                    <a:pt x="376" y="1"/>
                  </a:moveTo>
                  <a:lnTo>
                    <a:pt x="1" y="282"/>
                  </a:lnTo>
                  <a:cubicBezTo>
                    <a:pt x="239" y="563"/>
                    <a:pt x="578" y="736"/>
                    <a:pt x="946" y="758"/>
                  </a:cubicBezTo>
                  <a:lnTo>
                    <a:pt x="946" y="289"/>
                  </a:lnTo>
                  <a:cubicBezTo>
                    <a:pt x="722" y="267"/>
                    <a:pt x="520" y="166"/>
                    <a:pt x="376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6" name="Google Shape;576;p31"/>
          <p:cNvGrpSpPr/>
          <p:nvPr/>
        </p:nvGrpSpPr>
        <p:grpSpPr>
          <a:xfrm>
            <a:off x="7181915" y="3864601"/>
            <a:ext cx="605422" cy="569383"/>
            <a:chOff x="849016" y="2903255"/>
            <a:chExt cx="356655" cy="335425"/>
          </a:xfrm>
        </p:grpSpPr>
        <p:sp>
          <p:nvSpPr>
            <p:cNvPr id="577" name="Google Shape;577;p31"/>
            <p:cNvSpPr/>
            <p:nvPr/>
          </p:nvSpPr>
          <p:spPr>
            <a:xfrm>
              <a:off x="849016" y="2903255"/>
              <a:ext cx="356655" cy="335425"/>
            </a:xfrm>
            <a:custGeom>
              <a:rect b="b" l="l" r="r" t="t"/>
              <a:pathLst>
                <a:path extrusionOk="0" h="10538" w="11205">
                  <a:moveTo>
                    <a:pt x="9835" y="3192"/>
                  </a:moveTo>
                  <a:lnTo>
                    <a:pt x="9835" y="3680"/>
                  </a:lnTo>
                  <a:lnTo>
                    <a:pt x="2692" y="3680"/>
                  </a:lnTo>
                  <a:cubicBezTo>
                    <a:pt x="2608" y="3680"/>
                    <a:pt x="2525" y="3751"/>
                    <a:pt x="2525" y="3847"/>
                  </a:cubicBezTo>
                  <a:cubicBezTo>
                    <a:pt x="2525" y="3930"/>
                    <a:pt x="2608" y="4013"/>
                    <a:pt x="2692" y="4013"/>
                  </a:cubicBezTo>
                  <a:lnTo>
                    <a:pt x="10824" y="4013"/>
                  </a:lnTo>
                  <a:cubicBezTo>
                    <a:pt x="10847" y="4013"/>
                    <a:pt x="10883" y="4037"/>
                    <a:pt x="10883" y="4073"/>
                  </a:cubicBezTo>
                  <a:lnTo>
                    <a:pt x="10883" y="6478"/>
                  </a:lnTo>
                  <a:cubicBezTo>
                    <a:pt x="10883" y="6514"/>
                    <a:pt x="10847" y="6537"/>
                    <a:pt x="10824" y="6537"/>
                  </a:cubicBezTo>
                  <a:lnTo>
                    <a:pt x="382" y="6537"/>
                  </a:lnTo>
                  <a:cubicBezTo>
                    <a:pt x="358" y="6537"/>
                    <a:pt x="322" y="6502"/>
                    <a:pt x="322" y="6478"/>
                  </a:cubicBezTo>
                  <a:lnTo>
                    <a:pt x="322" y="4073"/>
                  </a:lnTo>
                  <a:cubicBezTo>
                    <a:pt x="322" y="4037"/>
                    <a:pt x="358" y="4013"/>
                    <a:pt x="382" y="4013"/>
                  </a:cubicBezTo>
                  <a:lnTo>
                    <a:pt x="2025" y="4013"/>
                  </a:lnTo>
                  <a:cubicBezTo>
                    <a:pt x="2108" y="4013"/>
                    <a:pt x="2192" y="3930"/>
                    <a:pt x="2192" y="3847"/>
                  </a:cubicBezTo>
                  <a:cubicBezTo>
                    <a:pt x="2192" y="3751"/>
                    <a:pt x="2108" y="3680"/>
                    <a:pt x="2025" y="3680"/>
                  </a:cubicBezTo>
                  <a:lnTo>
                    <a:pt x="1394" y="3680"/>
                  </a:lnTo>
                  <a:lnTo>
                    <a:pt x="1394" y="3192"/>
                  </a:lnTo>
                  <a:close/>
                  <a:moveTo>
                    <a:pt x="9824" y="6871"/>
                  </a:moveTo>
                  <a:lnTo>
                    <a:pt x="9824" y="7359"/>
                  </a:lnTo>
                  <a:lnTo>
                    <a:pt x="1382" y="7359"/>
                  </a:lnTo>
                  <a:lnTo>
                    <a:pt x="1382" y="6871"/>
                  </a:lnTo>
                  <a:close/>
                  <a:moveTo>
                    <a:pt x="382" y="1"/>
                  </a:moveTo>
                  <a:cubicBezTo>
                    <a:pt x="179" y="1"/>
                    <a:pt x="1" y="180"/>
                    <a:pt x="1" y="394"/>
                  </a:cubicBezTo>
                  <a:lnTo>
                    <a:pt x="1" y="2799"/>
                  </a:lnTo>
                  <a:cubicBezTo>
                    <a:pt x="1" y="3013"/>
                    <a:pt x="179" y="3192"/>
                    <a:pt x="382" y="3192"/>
                  </a:cubicBezTo>
                  <a:lnTo>
                    <a:pt x="1061" y="3192"/>
                  </a:lnTo>
                  <a:lnTo>
                    <a:pt x="1061" y="3680"/>
                  </a:lnTo>
                  <a:lnTo>
                    <a:pt x="382" y="3680"/>
                  </a:lnTo>
                  <a:cubicBezTo>
                    <a:pt x="179" y="3680"/>
                    <a:pt x="1" y="3859"/>
                    <a:pt x="1" y="4073"/>
                  </a:cubicBezTo>
                  <a:lnTo>
                    <a:pt x="1" y="6478"/>
                  </a:lnTo>
                  <a:cubicBezTo>
                    <a:pt x="1" y="6692"/>
                    <a:pt x="179" y="6871"/>
                    <a:pt x="382" y="6871"/>
                  </a:cubicBezTo>
                  <a:lnTo>
                    <a:pt x="1061" y="6871"/>
                  </a:lnTo>
                  <a:lnTo>
                    <a:pt x="1061" y="7359"/>
                  </a:lnTo>
                  <a:lnTo>
                    <a:pt x="382" y="7359"/>
                  </a:lnTo>
                  <a:cubicBezTo>
                    <a:pt x="179" y="7359"/>
                    <a:pt x="1" y="7538"/>
                    <a:pt x="1" y="7740"/>
                  </a:cubicBezTo>
                  <a:lnTo>
                    <a:pt x="1" y="10157"/>
                  </a:lnTo>
                  <a:cubicBezTo>
                    <a:pt x="1" y="10359"/>
                    <a:pt x="179" y="10538"/>
                    <a:pt x="382" y="10538"/>
                  </a:cubicBezTo>
                  <a:lnTo>
                    <a:pt x="5002" y="10538"/>
                  </a:lnTo>
                  <a:cubicBezTo>
                    <a:pt x="5085" y="10538"/>
                    <a:pt x="5168" y="10466"/>
                    <a:pt x="5168" y="10383"/>
                  </a:cubicBezTo>
                  <a:cubicBezTo>
                    <a:pt x="5168" y="10288"/>
                    <a:pt x="5085" y="10216"/>
                    <a:pt x="5002" y="10216"/>
                  </a:cubicBezTo>
                  <a:lnTo>
                    <a:pt x="382" y="10216"/>
                  </a:lnTo>
                  <a:cubicBezTo>
                    <a:pt x="358" y="10216"/>
                    <a:pt x="322" y="10181"/>
                    <a:pt x="322" y="10157"/>
                  </a:cubicBezTo>
                  <a:lnTo>
                    <a:pt x="322" y="7740"/>
                  </a:lnTo>
                  <a:cubicBezTo>
                    <a:pt x="322" y="7716"/>
                    <a:pt x="358" y="7680"/>
                    <a:pt x="382" y="7680"/>
                  </a:cubicBezTo>
                  <a:lnTo>
                    <a:pt x="10824" y="7680"/>
                  </a:lnTo>
                  <a:cubicBezTo>
                    <a:pt x="10847" y="7680"/>
                    <a:pt x="10883" y="7716"/>
                    <a:pt x="10883" y="7740"/>
                  </a:cubicBezTo>
                  <a:lnTo>
                    <a:pt x="10883" y="10157"/>
                  </a:lnTo>
                  <a:cubicBezTo>
                    <a:pt x="10883" y="10181"/>
                    <a:pt x="10847" y="10216"/>
                    <a:pt x="10824" y="10216"/>
                  </a:cubicBezTo>
                  <a:lnTo>
                    <a:pt x="5716" y="10216"/>
                  </a:lnTo>
                  <a:cubicBezTo>
                    <a:pt x="5621" y="10216"/>
                    <a:pt x="5549" y="10288"/>
                    <a:pt x="5549" y="10383"/>
                  </a:cubicBezTo>
                  <a:cubicBezTo>
                    <a:pt x="5549" y="10466"/>
                    <a:pt x="5621" y="10538"/>
                    <a:pt x="5716" y="10538"/>
                  </a:cubicBezTo>
                  <a:lnTo>
                    <a:pt x="10824" y="10538"/>
                  </a:lnTo>
                  <a:cubicBezTo>
                    <a:pt x="11026" y="10538"/>
                    <a:pt x="11205" y="10359"/>
                    <a:pt x="11205" y="10157"/>
                  </a:cubicBezTo>
                  <a:lnTo>
                    <a:pt x="11205" y="7740"/>
                  </a:lnTo>
                  <a:cubicBezTo>
                    <a:pt x="11205" y="7538"/>
                    <a:pt x="11026" y="7359"/>
                    <a:pt x="10824" y="7359"/>
                  </a:cubicBezTo>
                  <a:lnTo>
                    <a:pt x="10145" y="7359"/>
                  </a:lnTo>
                  <a:lnTo>
                    <a:pt x="10145" y="6871"/>
                  </a:lnTo>
                  <a:lnTo>
                    <a:pt x="10824" y="6871"/>
                  </a:lnTo>
                  <a:cubicBezTo>
                    <a:pt x="11026" y="6871"/>
                    <a:pt x="11205" y="6692"/>
                    <a:pt x="11205" y="6478"/>
                  </a:cubicBezTo>
                  <a:lnTo>
                    <a:pt x="11205" y="4073"/>
                  </a:lnTo>
                  <a:cubicBezTo>
                    <a:pt x="11205" y="3859"/>
                    <a:pt x="11026" y="3680"/>
                    <a:pt x="10824" y="3680"/>
                  </a:cubicBezTo>
                  <a:lnTo>
                    <a:pt x="10145" y="3680"/>
                  </a:lnTo>
                  <a:lnTo>
                    <a:pt x="10145" y="3192"/>
                  </a:lnTo>
                  <a:lnTo>
                    <a:pt x="10824" y="3192"/>
                  </a:lnTo>
                  <a:cubicBezTo>
                    <a:pt x="11026" y="3192"/>
                    <a:pt x="11205" y="3013"/>
                    <a:pt x="11205" y="2799"/>
                  </a:cubicBezTo>
                  <a:lnTo>
                    <a:pt x="11205" y="394"/>
                  </a:lnTo>
                  <a:cubicBezTo>
                    <a:pt x="11205" y="180"/>
                    <a:pt x="11026" y="1"/>
                    <a:pt x="10824" y="1"/>
                  </a:cubicBezTo>
                  <a:lnTo>
                    <a:pt x="9716" y="1"/>
                  </a:lnTo>
                  <a:cubicBezTo>
                    <a:pt x="9633" y="1"/>
                    <a:pt x="9550" y="72"/>
                    <a:pt x="9550" y="168"/>
                  </a:cubicBezTo>
                  <a:cubicBezTo>
                    <a:pt x="9550" y="251"/>
                    <a:pt x="9633" y="334"/>
                    <a:pt x="9716" y="334"/>
                  </a:cubicBezTo>
                  <a:lnTo>
                    <a:pt x="10824" y="334"/>
                  </a:lnTo>
                  <a:cubicBezTo>
                    <a:pt x="10847" y="334"/>
                    <a:pt x="10883" y="358"/>
                    <a:pt x="10883" y="394"/>
                  </a:cubicBezTo>
                  <a:lnTo>
                    <a:pt x="10883" y="2799"/>
                  </a:lnTo>
                  <a:cubicBezTo>
                    <a:pt x="10883" y="2835"/>
                    <a:pt x="10847" y="2858"/>
                    <a:pt x="10824" y="2858"/>
                  </a:cubicBezTo>
                  <a:lnTo>
                    <a:pt x="382" y="2858"/>
                  </a:lnTo>
                  <a:cubicBezTo>
                    <a:pt x="358" y="2858"/>
                    <a:pt x="322" y="2835"/>
                    <a:pt x="322" y="2799"/>
                  </a:cubicBezTo>
                  <a:lnTo>
                    <a:pt x="322" y="394"/>
                  </a:lnTo>
                  <a:cubicBezTo>
                    <a:pt x="322" y="358"/>
                    <a:pt x="358" y="334"/>
                    <a:pt x="382" y="334"/>
                  </a:cubicBezTo>
                  <a:lnTo>
                    <a:pt x="9062" y="334"/>
                  </a:lnTo>
                  <a:cubicBezTo>
                    <a:pt x="9157" y="334"/>
                    <a:pt x="9228" y="251"/>
                    <a:pt x="9228" y="168"/>
                  </a:cubicBezTo>
                  <a:cubicBezTo>
                    <a:pt x="9228" y="72"/>
                    <a:pt x="9157" y="1"/>
                    <a:pt x="90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  <a:highlight>
                  <a:schemeClr val="accent6"/>
                </a:highlight>
              </a:endParaRPr>
            </a:p>
          </p:txBody>
        </p:sp>
        <p:sp>
          <p:nvSpPr>
            <p:cNvPr id="578" name="Google Shape;578;p31"/>
            <p:cNvSpPr/>
            <p:nvPr/>
          </p:nvSpPr>
          <p:spPr>
            <a:xfrm>
              <a:off x="1137046" y="2932825"/>
              <a:ext cx="43607" cy="43607"/>
            </a:xfrm>
            <a:custGeom>
              <a:rect b="b" l="l" r="r" t="t"/>
              <a:pathLst>
                <a:path extrusionOk="0" h="1370" w="1370">
                  <a:moveTo>
                    <a:pt x="679" y="322"/>
                  </a:moveTo>
                  <a:cubicBezTo>
                    <a:pt x="882" y="322"/>
                    <a:pt x="1036" y="489"/>
                    <a:pt x="1036" y="679"/>
                  </a:cubicBezTo>
                  <a:cubicBezTo>
                    <a:pt x="1036" y="882"/>
                    <a:pt x="882" y="1036"/>
                    <a:pt x="679" y="1036"/>
                  </a:cubicBezTo>
                  <a:cubicBezTo>
                    <a:pt x="489" y="1036"/>
                    <a:pt x="322" y="870"/>
                    <a:pt x="322" y="679"/>
                  </a:cubicBezTo>
                  <a:cubicBezTo>
                    <a:pt x="322" y="489"/>
                    <a:pt x="489" y="322"/>
                    <a:pt x="679" y="322"/>
                  </a:cubicBezTo>
                  <a:close/>
                  <a:moveTo>
                    <a:pt x="679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  <a:highlight>
                  <a:schemeClr val="accent6"/>
                </a:highlight>
              </a:endParaRPr>
            </a:p>
          </p:txBody>
        </p:sp>
        <p:sp>
          <p:nvSpPr>
            <p:cNvPr id="579" name="Google Shape;579;p31"/>
            <p:cNvSpPr/>
            <p:nvPr/>
          </p:nvSpPr>
          <p:spPr>
            <a:xfrm>
              <a:off x="1080579" y="2932825"/>
              <a:ext cx="43607" cy="43607"/>
            </a:xfrm>
            <a:custGeom>
              <a:rect b="b" l="l" r="r" t="t"/>
              <a:pathLst>
                <a:path extrusionOk="0" h="1370" w="1370">
                  <a:moveTo>
                    <a:pt x="691" y="322"/>
                  </a:moveTo>
                  <a:cubicBezTo>
                    <a:pt x="882" y="322"/>
                    <a:pt x="1048" y="489"/>
                    <a:pt x="1048" y="679"/>
                  </a:cubicBezTo>
                  <a:cubicBezTo>
                    <a:pt x="1048" y="882"/>
                    <a:pt x="882" y="1036"/>
                    <a:pt x="691" y="1036"/>
                  </a:cubicBezTo>
                  <a:cubicBezTo>
                    <a:pt x="489" y="1036"/>
                    <a:pt x="334" y="870"/>
                    <a:pt x="334" y="679"/>
                  </a:cubicBezTo>
                  <a:cubicBezTo>
                    <a:pt x="334" y="489"/>
                    <a:pt x="489" y="322"/>
                    <a:pt x="691" y="322"/>
                  </a:cubicBezTo>
                  <a:close/>
                  <a:moveTo>
                    <a:pt x="691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  <a:highlight>
                  <a:schemeClr val="accent6"/>
                </a:highlight>
              </a:endParaRPr>
            </a:p>
          </p:txBody>
        </p:sp>
        <p:sp>
          <p:nvSpPr>
            <p:cNvPr id="580" name="Google Shape;580;p31"/>
            <p:cNvSpPr/>
            <p:nvPr/>
          </p:nvSpPr>
          <p:spPr>
            <a:xfrm>
              <a:off x="879350" y="2949122"/>
              <a:ext cx="187988" cy="10631"/>
            </a:xfrm>
            <a:custGeom>
              <a:rect b="b" l="l" r="r" t="t"/>
              <a:pathLst>
                <a:path extrusionOk="0" h="334" w="5906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739" y="334"/>
                  </a:lnTo>
                  <a:cubicBezTo>
                    <a:pt x="5834" y="334"/>
                    <a:pt x="5906" y="263"/>
                    <a:pt x="5906" y="167"/>
                  </a:cubicBezTo>
                  <a:cubicBezTo>
                    <a:pt x="5906" y="84"/>
                    <a:pt x="5834" y="1"/>
                    <a:pt x="57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  <a:highlight>
                  <a:schemeClr val="accent6"/>
                </a:highlight>
              </a:endParaRPr>
            </a:p>
          </p:txBody>
        </p:sp>
        <p:sp>
          <p:nvSpPr>
            <p:cNvPr id="581" name="Google Shape;581;p31"/>
            <p:cNvSpPr/>
            <p:nvPr/>
          </p:nvSpPr>
          <p:spPr>
            <a:xfrm>
              <a:off x="1137046" y="3050309"/>
              <a:ext cx="43607" cy="43607"/>
            </a:xfrm>
            <a:custGeom>
              <a:rect b="b" l="l" r="r" t="t"/>
              <a:pathLst>
                <a:path extrusionOk="0" h="1370" w="1370">
                  <a:moveTo>
                    <a:pt x="679" y="322"/>
                  </a:moveTo>
                  <a:cubicBezTo>
                    <a:pt x="882" y="322"/>
                    <a:pt x="1036" y="489"/>
                    <a:pt x="1036" y="679"/>
                  </a:cubicBezTo>
                  <a:cubicBezTo>
                    <a:pt x="1036" y="882"/>
                    <a:pt x="882" y="1036"/>
                    <a:pt x="679" y="1036"/>
                  </a:cubicBezTo>
                  <a:cubicBezTo>
                    <a:pt x="489" y="1036"/>
                    <a:pt x="322" y="882"/>
                    <a:pt x="322" y="679"/>
                  </a:cubicBezTo>
                  <a:cubicBezTo>
                    <a:pt x="322" y="489"/>
                    <a:pt x="489" y="322"/>
                    <a:pt x="679" y="322"/>
                  </a:cubicBezTo>
                  <a:close/>
                  <a:moveTo>
                    <a:pt x="679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  <a:highlight>
                  <a:schemeClr val="accent6"/>
                </a:highlight>
              </a:endParaRPr>
            </a:p>
          </p:txBody>
        </p:sp>
        <p:sp>
          <p:nvSpPr>
            <p:cNvPr id="582" name="Google Shape;582;p31"/>
            <p:cNvSpPr/>
            <p:nvPr/>
          </p:nvSpPr>
          <p:spPr>
            <a:xfrm>
              <a:off x="1080579" y="3050309"/>
              <a:ext cx="43607" cy="43607"/>
            </a:xfrm>
            <a:custGeom>
              <a:rect b="b" l="l" r="r" t="t"/>
              <a:pathLst>
                <a:path extrusionOk="0" h="1370" w="1370">
                  <a:moveTo>
                    <a:pt x="691" y="322"/>
                  </a:moveTo>
                  <a:cubicBezTo>
                    <a:pt x="882" y="322"/>
                    <a:pt x="1048" y="489"/>
                    <a:pt x="1048" y="679"/>
                  </a:cubicBezTo>
                  <a:cubicBezTo>
                    <a:pt x="1048" y="882"/>
                    <a:pt x="882" y="1036"/>
                    <a:pt x="691" y="1036"/>
                  </a:cubicBezTo>
                  <a:cubicBezTo>
                    <a:pt x="489" y="1036"/>
                    <a:pt x="334" y="882"/>
                    <a:pt x="334" y="679"/>
                  </a:cubicBezTo>
                  <a:cubicBezTo>
                    <a:pt x="334" y="489"/>
                    <a:pt x="489" y="322"/>
                    <a:pt x="691" y="322"/>
                  </a:cubicBezTo>
                  <a:close/>
                  <a:moveTo>
                    <a:pt x="691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  <a:highlight>
                  <a:schemeClr val="accent6"/>
                </a:highlight>
              </a:endParaRPr>
            </a:p>
          </p:txBody>
        </p:sp>
        <p:sp>
          <p:nvSpPr>
            <p:cNvPr id="583" name="Google Shape;583;p31"/>
            <p:cNvSpPr/>
            <p:nvPr/>
          </p:nvSpPr>
          <p:spPr>
            <a:xfrm>
              <a:off x="879350" y="3066988"/>
              <a:ext cx="187988" cy="10249"/>
            </a:xfrm>
            <a:custGeom>
              <a:rect b="b" l="l" r="r" t="t"/>
              <a:pathLst>
                <a:path extrusionOk="0" h="322" w="5906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5739" y="322"/>
                  </a:lnTo>
                  <a:cubicBezTo>
                    <a:pt x="5834" y="322"/>
                    <a:pt x="5906" y="250"/>
                    <a:pt x="5906" y="155"/>
                  </a:cubicBezTo>
                  <a:cubicBezTo>
                    <a:pt x="5906" y="72"/>
                    <a:pt x="5834" y="0"/>
                    <a:pt x="57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  <a:highlight>
                  <a:schemeClr val="accent6"/>
                </a:highlight>
              </a:endParaRPr>
            </a:p>
          </p:txBody>
        </p:sp>
        <p:sp>
          <p:nvSpPr>
            <p:cNvPr id="584" name="Google Shape;584;p31"/>
            <p:cNvSpPr/>
            <p:nvPr/>
          </p:nvSpPr>
          <p:spPr>
            <a:xfrm>
              <a:off x="1137046" y="3167794"/>
              <a:ext cx="43607" cy="43607"/>
            </a:xfrm>
            <a:custGeom>
              <a:rect b="b" l="l" r="r" t="t"/>
              <a:pathLst>
                <a:path extrusionOk="0" h="1370" w="1370">
                  <a:moveTo>
                    <a:pt x="679" y="310"/>
                  </a:moveTo>
                  <a:cubicBezTo>
                    <a:pt x="882" y="310"/>
                    <a:pt x="1036" y="477"/>
                    <a:pt x="1036" y="667"/>
                  </a:cubicBezTo>
                  <a:cubicBezTo>
                    <a:pt x="1036" y="870"/>
                    <a:pt x="882" y="1024"/>
                    <a:pt x="679" y="1024"/>
                  </a:cubicBezTo>
                  <a:cubicBezTo>
                    <a:pt x="489" y="1024"/>
                    <a:pt x="322" y="858"/>
                    <a:pt x="322" y="667"/>
                  </a:cubicBezTo>
                  <a:cubicBezTo>
                    <a:pt x="322" y="477"/>
                    <a:pt x="489" y="310"/>
                    <a:pt x="679" y="310"/>
                  </a:cubicBezTo>
                  <a:close/>
                  <a:moveTo>
                    <a:pt x="679" y="0"/>
                  </a:moveTo>
                  <a:cubicBezTo>
                    <a:pt x="310" y="0"/>
                    <a:pt x="1" y="310"/>
                    <a:pt x="1" y="679"/>
                  </a:cubicBezTo>
                  <a:cubicBezTo>
                    <a:pt x="1" y="1060"/>
                    <a:pt x="310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  <a:highlight>
                  <a:schemeClr val="accent6"/>
                </a:highlight>
              </a:endParaRPr>
            </a:p>
          </p:txBody>
        </p:sp>
        <p:sp>
          <p:nvSpPr>
            <p:cNvPr id="585" name="Google Shape;585;p31"/>
            <p:cNvSpPr/>
            <p:nvPr/>
          </p:nvSpPr>
          <p:spPr>
            <a:xfrm>
              <a:off x="1080579" y="3167794"/>
              <a:ext cx="43607" cy="43607"/>
            </a:xfrm>
            <a:custGeom>
              <a:rect b="b" l="l" r="r" t="t"/>
              <a:pathLst>
                <a:path extrusionOk="0" h="1370" w="1370">
                  <a:moveTo>
                    <a:pt x="691" y="310"/>
                  </a:moveTo>
                  <a:cubicBezTo>
                    <a:pt x="882" y="310"/>
                    <a:pt x="1048" y="477"/>
                    <a:pt x="1048" y="667"/>
                  </a:cubicBezTo>
                  <a:cubicBezTo>
                    <a:pt x="1048" y="870"/>
                    <a:pt x="882" y="1024"/>
                    <a:pt x="691" y="1024"/>
                  </a:cubicBezTo>
                  <a:cubicBezTo>
                    <a:pt x="489" y="1024"/>
                    <a:pt x="334" y="858"/>
                    <a:pt x="334" y="667"/>
                  </a:cubicBezTo>
                  <a:cubicBezTo>
                    <a:pt x="334" y="477"/>
                    <a:pt x="489" y="310"/>
                    <a:pt x="691" y="310"/>
                  </a:cubicBezTo>
                  <a:close/>
                  <a:moveTo>
                    <a:pt x="691" y="0"/>
                  </a:moveTo>
                  <a:cubicBezTo>
                    <a:pt x="310" y="0"/>
                    <a:pt x="1" y="310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  <a:highlight>
                  <a:schemeClr val="accent6"/>
                </a:highlight>
              </a:endParaRPr>
            </a:p>
          </p:txBody>
        </p:sp>
        <p:sp>
          <p:nvSpPr>
            <p:cNvPr id="586" name="Google Shape;586;p31"/>
            <p:cNvSpPr/>
            <p:nvPr/>
          </p:nvSpPr>
          <p:spPr>
            <a:xfrm>
              <a:off x="879350" y="3184473"/>
              <a:ext cx="187988" cy="10249"/>
            </a:xfrm>
            <a:custGeom>
              <a:rect b="b" l="l" r="r" t="t"/>
              <a:pathLst>
                <a:path extrusionOk="0" h="322" w="5906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5739" y="322"/>
                  </a:lnTo>
                  <a:cubicBezTo>
                    <a:pt x="5834" y="322"/>
                    <a:pt x="5906" y="250"/>
                    <a:pt x="5906" y="155"/>
                  </a:cubicBezTo>
                  <a:cubicBezTo>
                    <a:pt x="5906" y="48"/>
                    <a:pt x="5834" y="0"/>
                    <a:pt x="57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  <a:highlight>
                  <a:schemeClr val="accent6"/>
                </a:highlight>
              </a:endParaRPr>
            </a:p>
          </p:txBody>
        </p:sp>
        <p:sp>
          <p:nvSpPr>
            <p:cNvPr id="587" name="Google Shape;587;p31"/>
            <p:cNvSpPr/>
            <p:nvPr/>
          </p:nvSpPr>
          <p:spPr>
            <a:xfrm>
              <a:off x="879350" y="3083285"/>
              <a:ext cx="25432" cy="10631"/>
            </a:xfrm>
            <a:custGeom>
              <a:rect b="b" l="l" r="r" t="t"/>
              <a:pathLst>
                <a:path extrusionOk="0" h="334" w="799"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lnTo>
                    <a:pt x="643" y="334"/>
                  </a:lnTo>
                  <a:cubicBezTo>
                    <a:pt x="727" y="334"/>
                    <a:pt x="798" y="262"/>
                    <a:pt x="798" y="167"/>
                  </a:cubicBezTo>
                  <a:cubicBezTo>
                    <a:pt x="798" y="84"/>
                    <a:pt x="727" y="0"/>
                    <a:pt x="6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  <a:highlight>
                  <a:schemeClr val="accent6"/>
                </a:highlight>
              </a:endParaRPr>
            </a:p>
          </p:txBody>
        </p:sp>
      </p:grpSp>
      <p:sp>
        <p:nvSpPr>
          <p:cNvPr id="588" name="Google Shape;588;p31"/>
          <p:cNvSpPr/>
          <p:nvPr/>
        </p:nvSpPr>
        <p:spPr>
          <a:xfrm>
            <a:off x="8384680" y="3949175"/>
            <a:ext cx="682465" cy="569381"/>
          </a:xfrm>
          <a:custGeom>
            <a:rect b="b" l="l" r="r" t="t"/>
            <a:pathLst>
              <a:path extrusionOk="0" h="9109" w="10919">
                <a:moveTo>
                  <a:pt x="2917" y="310"/>
                </a:moveTo>
                <a:cubicBezTo>
                  <a:pt x="3119" y="310"/>
                  <a:pt x="3286" y="476"/>
                  <a:pt x="3286" y="679"/>
                </a:cubicBezTo>
                <a:lnTo>
                  <a:pt x="3286" y="1036"/>
                </a:lnTo>
                <a:cubicBezTo>
                  <a:pt x="3250" y="1322"/>
                  <a:pt x="3012" y="1560"/>
                  <a:pt x="2715" y="1560"/>
                </a:cubicBezTo>
                <a:cubicBezTo>
                  <a:pt x="2417" y="1560"/>
                  <a:pt x="2179" y="1322"/>
                  <a:pt x="2179" y="1024"/>
                </a:cubicBezTo>
                <a:lnTo>
                  <a:pt x="2179" y="679"/>
                </a:lnTo>
                <a:cubicBezTo>
                  <a:pt x="2179" y="476"/>
                  <a:pt x="2346" y="310"/>
                  <a:pt x="2560" y="310"/>
                </a:cubicBezTo>
                <a:close/>
                <a:moveTo>
                  <a:pt x="5715" y="310"/>
                </a:moveTo>
                <a:cubicBezTo>
                  <a:pt x="5917" y="310"/>
                  <a:pt x="6084" y="476"/>
                  <a:pt x="6084" y="679"/>
                </a:cubicBezTo>
                <a:lnTo>
                  <a:pt x="6084" y="1036"/>
                </a:lnTo>
                <a:cubicBezTo>
                  <a:pt x="6048" y="1322"/>
                  <a:pt x="5810" y="1560"/>
                  <a:pt x="5513" y="1560"/>
                </a:cubicBezTo>
                <a:cubicBezTo>
                  <a:pt x="5215" y="1560"/>
                  <a:pt x="4977" y="1322"/>
                  <a:pt x="4977" y="1024"/>
                </a:cubicBezTo>
                <a:lnTo>
                  <a:pt x="4977" y="679"/>
                </a:lnTo>
                <a:cubicBezTo>
                  <a:pt x="4977" y="476"/>
                  <a:pt x="5144" y="310"/>
                  <a:pt x="5358" y="310"/>
                </a:cubicBezTo>
                <a:close/>
                <a:moveTo>
                  <a:pt x="8513" y="310"/>
                </a:moveTo>
                <a:cubicBezTo>
                  <a:pt x="8715" y="310"/>
                  <a:pt x="8882" y="476"/>
                  <a:pt x="8882" y="679"/>
                </a:cubicBezTo>
                <a:lnTo>
                  <a:pt x="8882" y="1036"/>
                </a:lnTo>
                <a:cubicBezTo>
                  <a:pt x="8846" y="1322"/>
                  <a:pt x="8608" y="1560"/>
                  <a:pt x="8311" y="1560"/>
                </a:cubicBezTo>
                <a:cubicBezTo>
                  <a:pt x="8013" y="1560"/>
                  <a:pt x="7775" y="1322"/>
                  <a:pt x="7775" y="1024"/>
                </a:cubicBezTo>
                <a:lnTo>
                  <a:pt x="7775" y="679"/>
                </a:lnTo>
                <a:cubicBezTo>
                  <a:pt x="7775" y="476"/>
                  <a:pt x="7941" y="310"/>
                  <a:pt x="8156" y="310"/>
                </a:cubicBezTo>
                <a:close/>
                <a:moveTo>
                  <a:pt x="2893" y="1881"/>
                </a:moveTo>
                <a:lnTo>
                  <a:pt x="2893" y="1977"/>
                </a:lnTo>
                <a:cubicBezTo>
                  <a:pt x="2893" y="2036"/>
                  <a:pt x="2905" y="2096"/>
                  <a:pt x="2941" y="2143"/>
                </a:cubicBezTo>
                <a:lnTo>
                  <a:pt x="2715" y="2358"/>
                </a:lnTo>
                <a:lnTo>
                  <a:pt x="2691" y="2358"/>
                </a:lnTo>
                <a:lnTo>
                  <a:pt x="2465" y="2143"/>
                </a:lnTo>
                <a:cubicBezTo>
                  <a:pt x="2500" y="2096"/>
                  <a:pt x="2512" y="2036"/>
                  <a:pt x="2512" y="1977"/>
                </a:cubicBezTo>
                <a:lnTo>
                  <a:pt x="2512" y="1881"/>
                </a:lnTo>
                <a:close/>
                <a:moveTo>
                  <a:pt x="5715" y="1881"/>
                </a:moveTo>
                <a:lnTo>
                  <a:pt x="5715" y="1977"/>
                </a:lnTo>
                <a:cubicBezTo>
                  <a:pt x="5715" y="2036"/>
                  <a:pt x="5727" y="2096"/>
                  <a:pt x="5751" y="2143"/>
                </a:cubicBezTo>
                <a:lnTo>
                  <a:pt x="5536" y="2358"/>
                </a:lnTo>
                <a:lnTo>
                  <a:pt x="5501" y="2358"/>
                </a:lnTo>
                <a:lnTo>
                  <a:pt x="5274" y="2143"/>
                </a:lnTo>
                <a:cubicBezTo>
                  <a:pt x="5310" y="2096"/>
                  <a:pt x="5322" y="2036"/>
                  <a:pt x="5322" y="1977"/>
                </a:cubicBezTo>
                <a:lnTo>
                  <a:pt x="5322" y="1881"/>
                </a:lnTo>
                <a:close/>
                <a:moveTo>
                  <a:pt x="8501" y="1881"/>
                </a:moveTo>
                <a:lnTo>
                  <a:pt x="8501" y="1977"/>
                </a:lnTo>
                <a:cubicBezTo>
                  <a:pt x="8501" y="2036"/>
                  <a:pt x="8525" y="2096"/>
                  <a:pt x="8549" y="2143"/>
                </a:cubicBezTo>
                <a:lnTo>
                  <a:pt x="8334" y="2358"/>
                </a:lnTo>
                <a:lnTo>
                  <a:pt x="8299" y="2358"/>
                </a:lnTo>
                <a:lnTo>
                  <a:pt x="8072" y="2143"/>
                </a:lnTo>
                <a:cubicBezTo>
                  <a:pt x="8108" y="2096"/>
                  <a:pt x="8120" y="2036"/>
                  <a:pt x="8120" y="1977"/>
                </a:cubicBezTo>
                <a:lnTo>
                  <a:pt x="8120" y="1881"/>
                </a:lnTo>
                <a:close/>
                <a:moveTo>
                  <a:pt x="9906" y="3286"/>
                </a:moveTo>
                <a:cubicBezTo>
                  <a:pt x="10120" y="3286"/>
                  <a:pt x="10275" y="3453"/>
                  <a:pt x="10275" y="3655"/>
                </a:cubicBezTo>
                <a:lnTo>
                  <a:pt x="10275" y="4012"/>
                </a:lnTo>
                <a:cubicBezTo>
                  <a:pt x="10263" y="4298"/>
                  <a:pt x="10013" y="4536"/>
                  <a:pt x="9716" y="4536"/>
                </a:cubicBezTo>
                <a:cubicBezTo>
                  <a:pt x="9418" y="4536"/>
                  <a:pt x="9180" y="4298"/>
                  <a:pt x="9180" y="4001"/>
                </a:cubicBezTo>
                <a:lnTo>
                  <a:pt x="9180" y="3655"/>
                </a:lnTo>
                <a:cubicBezTo>
                  <a:pt x="9180" y="3453"/>
                  <a:pt x="9346" y="3286"/>
                  <a:pt x="9549" y="3286"/>
                </a:cubicBezTo>
                <a:close/>
                <a:moveTo>
                  <a:pt x="1512" y="3286"/>
                </a:moveTo>
                <a:cubicBezTo>
                  <a:pt x="1691" y="3286"/>
                  <a:pt x="1857" y="3453"/>
                  <a:pt x="1857" y="3655"/>
                </a:cubicBezTo>
                <a:lnTo>
                  <a:pt x="1857" y="4012"/>
                </a:lnTo>
                <a:cubicBezTo>
                  <a:pt x="1857" y="4310"/>
                  <a:pt x="1619" y="4548"/>
                  <a:pt x="1322" y="4548"/>
                </a:cubicBezTo>
                <a:cubicBezTo>
                  <a:pt x="1024" y="4548"/>
                  <a:pt x="786" y="4310"/>
                  <a:pt x="786" y="4012"/>
                </a:cubicBezTo>
                <a:lnTo>
                  <a:pt x="786" y="3655"/>
                </a:lnTo>
                <a:cubicBezTo>
                  <a:pt x="786" y="3453"/>
                  <a:pt x="953" y="3286"/>
                  <a:pt x="1155" y="3286"/>
                </a:cubicBezTo>
                <a:close/>
                <a:moveTo>
                  <a:pt x="4310" y="3286"/>
                </a:moveTo>
                <a:cubicBezTo>
                  <a:pt x="4489" y="3286"/>
                  <a:pt x="4655" y="3453"/>
                  <a:pt x="4655" y="3655"/>
                </a:cubicBezTo>
                <a:lnTo>
                  <a:pt x="4655" y="4012"/>
                </a:lnTo>
                <a:cubicBezTo>
                  <a:pt x="4655" y="4310"/>
                  <a:pt x="4417" y="4548"/>
                  <a:pt x="4120" y="4548"/>
                </a:cubicBezTo>
                <a:cubicBezTo>
                  <a:pt x="3822" y="4548"/>
                  <a:pt x="3584" y="4310"/>
                  <a:pt x="3584" y="4012"/>
                </a:cubicBezTo>
                <a:lnTo>
                  <a:pt x="3584" y="3655"/>
                </a:lnTo>
                <a:cubicBezTo>
                  <a:pt x="3584" y="3453"/>
                  <a:pt x="3750" y="3286"/>
                  <a:pt x="3953" y="3286"/>
                </a:cubicBezTo>
                <a:close/>
                <a:moveTo>
                  <a:pt x="7108" y="3286"/>
                </a:moveTo>
                <a:cubicBezTo>
                  <a:pt x="7287" y="3286"/>
                  <a:pt x="7453" y="3453"/>
                  <a:pt x="7453" y="3655"/>
                </a:cubicBezTo>
                <a:lnTo>
                  <a:pt x="7453" y="4012"/>
                </a:lnTo>
                <a:cubicBezTo>
                  <a:pt x="7453" y="4310"/>
                  <a:pt x="7215" y="4548"/>
                  <a:pt x="6918" y="4548"/>
                </a:cubicBezTo>
                <a:cubicBezTo>
                  <a:pt x="6620" y="4548"/>
                  <a:pt x="6382" y="4310"/>
                  <a:pt x="6382" y="4012"/>
                </a:cubicBezTo>
                <a:lnTo>
                  <a:pt x="6382" y="3655"/>
                </a:lnTo>
                <a:cubicBezTo>
                  <a:pt x="6382" y="3453"/>
                  <a:pt x="6548" y="3286"/>
                  <a:pt x="6751" y="3286"/>
                </a:cubicBezTo>
                <a:close/>
                <a:moveTo>
                  <a:pt x="1500" y="4858"/>
                </a:moveTo>
                <a:lnTo>
                  <a:pt x="1500" y="4953"/>
                </a:lnTo>
                <a:cubicBezTo>
                  <a:pt x="1500" y="5013"/>
                  <a:pt x="1512" y="5072"/>
                  <a:pt x="1548" y="5120"/>
                </a:cubicBezTo>
                <a:lnTo>
                  <a:pt x="1322" y="5334"/>
                </a:lnTo>
                <a:lnTo>
                  <a:pt x="1286" y="5334"/>
                </a:lnTo>
                <a:lnTo>
                  <a:pt x="1072" y="5120"/>
                </a:lnTo>
                <a:cubicBezTo>
                  <a:pt x="1095" y="5072"/>
                  <a:pt x="1107" y="5013"/>
                  <a:pt x="1107" y="4953"/>
                </a:cubicBezTo>
                <a:lnTo>
                  <a:pt x="1107" y="4858"/>
                </a:lnTo>
                <a:close/>
                <a:moveTo>
                  <a:pt x="4298" y="4858"/>
                </a:moveTo>
                <a:lnTo>
                  <a:pt x="4298" y="4953"/>
                </a:lnTo>
                <a:cubicBezTo>
                  <a:pt x="4298" y="5013"/>
                  <a:pt x="4310" y="5072"/>
                  <a:pt x="4334" y="5120"/>
                </a:cubicBezTo>
                <a:lnTo>
                  <a:pt x="4120" y="5334"/>
                </a:lnTo>
                <a:lnTo>
                  <a:pt x="4084" y="5334"/>
                </a:lnTo>
                <a:lnTo>
                  <a:pt x="3870" y="5120"/>
                </a:lnTo>
                <a:cubicBezTo>
                  <a:pt x="3893" y="5072"/>
                  <a:pt x="3905" y="5013"/>
                  <a:pt x="3905" y="4953"/>
                </a:cubicBezTo>
                <a:lnTo>
                  <a:pt x="3905" y="4858"/>
                </a:lnTo>
                <a:close/>
                <a:moveTo>
                  <a:pt x="7108" y="4858"/>
                </a:moveTo>
                <a:lnTo>
                  <a:pt x="7108" y="4953"/>
                </a:lnTo>
                <a:cubicBezTo>
                  <a:pt x="7108" y="5013"/>
                  <a:pt x="7120" y="5072"/>
                  <a:pt x="7156" y="5120"/>
                </a:cubicBezTo>
                <a:lnTo>
                  <a:pt x="6929" y="5334"/>
                </a:lnTo>
                <a:lnTo>
                  <a:pt x="6906" y="5334"/>
                </a:lnTo>
                <a:lnTo>
                  <a:pt x="6679" y="5120"/>
                </a:lnTo>
                <a:cubicBezTo>
                  <a:pt x="6703" y="5072"/>
                  <a:pt x="6715" y="5013"/>
                  <a:pt x="6715" y="4953"/>
                </a:cubicBezTo>
                <a:lnTo>
                  <a:pt x="6715" y="4858"/>
                </a:lnTo>
                <a:close/>
                <a:moveTo>
                  <a:pt x="9906" y="4858"/>
                </a:moveTo>
                <a:lnTo>
                  <a:pt x="9906" y="4953"/>
                </a:lnTo>
                <a:cubicBezTo>
                  <a:pt x="9906" y="5013"/>
                  <a:pt x="9918" y="5072"/>
                  <a:pt x="9954" y="5120"/>
                </a:cubicBezTo>
                <a:lnTo>
                  <a:pt x="9727" y="5334"/>
                </a:lnTo>
                <a:lnTo>
                  <a:pt x="9704" y="5334"/>
                </a:lnTo>
                <a:lnTo>
                  <a:pt x="9477" y="5120"/>
                </a:lnTo>
                <a:cubicBezTo>
                  <a:pt x="9501" y="5072"/>
                  <a:pt x="9525" y="5013"/>
                  <a:pt x="9525" y="4953"/>
                </a:cubicBezTo>
                <a:lnTo>
                  <a:pt x="9525" y="4858"/>
                </a:lnTo>
                <a:close/>
                <a:moveTo>
                  <a:pt x="2453" y="0"/>
                </a:moveTo>
                <a:cubicBezTo>
                  <a:pt x="2084" y="0"/>
                  <a:pt x="1762" y="310"/>
                  <a:pt x="1762" y="679"/>
                </a:cubicBezTo>
                <a:lnTo>
                  <a:pt x="1762" y="1036"/>
                </a:lnTo>
                <a:cubicBezTo>
                  <a:pt x="1762" y="1322"/>
                  <a:pt x="1905" y="1572"/>
                  <a:pt x="2119" y="1726"/>
                </a:cubicBezTo>
                <a:lnTo>
                  <a:pt x="2119" y="1977"/>
                </a:lnTo>
                <a:cubicBezTo>
                  <a:pt x="2119" y="1977"/>
                  <a:pt x="2119" y="1988"/>
                  <a:pt x="2107" y="1988"/>
                </a:cubicBezTo>
                <a:lnTo>
                  <a:pt x="1691" y="2203"/>
                </a:lnTo>
                <a:cubicBezTo>
                  <a:pt x="1512" y="2286"/>
                  <a:pt x="1405" y="2465"/>
                  <a:pt x="1405" y="2655"/>
                </a:cubicBezTo>
                <a:lnTo>
                  <a:pt x="1405" y="2989"/>
                </a:lnTo>
                <a:lnTo>
                  <a:pt x="1036" y="2989"/>
                </a:lnTo>
                <a:cubicBezTo>
                  <a:pt x="667" y="2989"/>
                  <a:pt x="357" y="3298"/>
                  <a:pt x="357" y="3667"/>
                </a:cubicBezTo>
                <a:lnTo>
                  <a:pt x="357" y="4024"/>
                </a:lnTo>
                <a:cubicBezTo>
                  <a:pt x="357" y="4310"/>
                  <a:pt x="488" y="4560"/>
                  <a:pt x="714" y="4715"/>
                </a:cubicBezTo>
                <a:lnTo>
                  <a:pt x="714" y="4965"/>
                </a:lnTo>
                <a:cubicBezTo>
                  <a:pt x="714" y="4965"/>
                  <a:pt x="714" y="4977"/>
                  <a:pt x="691" y="4977"/>
                </a:cubicBezTo>
                <a:lnTo>
                  <a:pt x="274" y="5191"/>
                </a:lnTo>
                <a:cubicBezTo>
                  <a:pt x="95" y="5275"/>
                  <a:pt x="0" y="5453"/>
                  <a:pt x="0" y="5656"/>
                </a:cubicBezTo>
                <a:lnTo>
                  <a:pt x="0" y="7382"/>
                </a:lnTo>
                <a:cubicBezTo>
                  <a:pt x="0" y="7513"/>
                  <a:pt x="36" y="7644"/>
                  <a:pt x="119" y="7751"/>
                </a:cubicBezTo>
                <a:lnTo>
                  <a:pt x="298" y="8013"/>
                </a:lnTo>
                <a:cubicBezTo>
                  <a:pt x="333" y="8073"/>
                  <a:pt x="357" y="8156"/>
                  <a:pt x="357" y="8227"/>
                </a:cubicBezTo>
                <a:lnTo>
                  <a:pt x="357" y="8942"/>
                </a:lnTo>
                <a:cubicBezTo>
                  <a:pt x="357" y="9025"/>
                  <a:pt x="429" y="9108"/>
                  <a:pt x="512" y="9108"/>
                </a:cubicBezTo>
                <a:cubicBezTo>
                  <a:pt x="607" y="9108"/>
                  <a:pt x="679" y="9025"/>
                  <a:pt x="679" y="8942"/>
                </a:cubicBezTo>
                <a:lnTo>
                  <a:pt x="679" y="8227"/>
                </a:lnTo>
                <a:cubicBezTo>
                  <a:pt x="679" y="8096"/>
                  <a:pt x="631" y="7953"/>
                  <a:pt x="560" y="7858"/>
                </a:cubicBezTo>
                <a:lnTo>
                  <a:pt x="381" y="7584"/>
                </a:lnTo>
                <a:cubicBezTo>
                  <a:pt x="333" y="7525"/>
                  <a:pt x="321" y="7453"/>
                  <a:pt x="321" y="7382"/>
                </a:cubicBezTo>
                <a:lnTo>
                  <a:pt x="321" y="5656"/>
                </a:lnTo>
                <a:cubicBezTo>
                  <a:pt x="321" y="5572"/>
                  <a:pt x="369" y="5513"/>
                  <a:pt x="429" y="5477"/>
                </a:cubicBezTo>
                <a:lnTo>
                  <a:pt x="714" y="5322"/>
                </a:lnTo>
                <a:lnTo>
                  <a:pt x="976" y="5596"/>
                </a:lnTo>
                <a:cubicBezTo>
                  <a:pt x="1036" y="5656"/>
                  <a:pt x="1131" y="5691"/>
                  <a:pt x="1214" y="5691"/>
                </a:cubicBezTo>
                <a:cubicBezTo>
                  <a:pt x="1310" y="5691"/>
                  <a:pt x="1381" y="5667"/>
                  <a:pt x="1453" y="5596"/>
                </a:cubicBezTo>
                <a:lnTo>
                  <a:pt x="1726" y="5322"/>
                </a:lnTo>
                <a:lnTo>
                  <a:pt x="2000" y="5477"/>
                </a:lnTo>
                <a:cubicBezTo>
                  <a:pt x="2060" y="5501"/>
                  <a:pt x="2107" y="5572"/>
                  <a:pt x="2107" y="5656"/>
                </a:cubicBezTo>
                <a:lnTo>
                  <a:pt x="2107" y="7382"/>
                </a:lnTo>
                <a:cubicBezTo>
                  <a:pt x="2107" y="7453"/>
                  <a:pt x="2096" y="7525"/>
                  <a:pt x="2048" y="7584"/>
                </a:cubicBezTo>
                <a:lnTo>
                  <a:pt x="1869" y="7858"/>
                </a:lnTo>
                <a:cubicBezTo>
                  <a:pt x="1798" y="7977"/>
                  <a:pt x="1750" y="8096"/>
                  <a:pt x="1750" y="8227"/>
                </a:cubicBezTo>
                <a:lnTo>
                  <a:pt x="1750" y="8942"/>
                </a:lnTo>
                <a:cubicBezTo>
                  <a:pt x="1750" y="9025"/>
                  <a:pt x="1822" y="9108"/>
                  <a:pt x="1917" y="9108"/>
                </a:cubicBezTo>
                <a:cubicBezTo>
                  <a:pt x="2000" y="9108"/>
                  <a:pt x="2084" y="9025"/>
                  <a:pt x="2084" y="8942"/>
                </a:cubicBezTo>
                <a:lnTo>
                  <a:pt x="2084" y="8227"/>
                </a:lnTo>
                <a:cubicBezTo>
                  <a:pt x="2084" y="8156"/>
                  <a:pt x="2096" y="8073"/>
                  <a:pt x="2143" y="8013"/>
                </a:cubicBezTo>
                <a:lnTo>
                  <a:pt x="2322" y="7751"/>
                </a:lnTo>
                <a:cubicBezTo>
                  <a:pt x="2393" y="7632"/>
                  <a:pt x="2441" y="7513"/>
                  <a:pt x="2441" y="7382"/>
                </a:cubicBezTo>
                <a:lnTo>
                  <a:pt x="2441" y="5656"/>
                </a:lnTo>
                <a:cubicBezTo>
                  <a:pt x="2441" y="5453"/>
                  <a:pt x="2334" y="5275"/>
                  <a:pt x="2155" y="5191"/>
                </a:cubicBezTo>
                <a:lnTo>
                  <a:pt x="1738" y="4977"/>
                </a:lnTo>
                <a:lnTo>
                  <a:pt x="1726" y="4965"/>
                </a:lnTo>
                <a:lnTo>
                  <a:pt x="1726" y="4703"/>
                </a:lnTo>
                <a:cubicBezTo>
                  <a:pt x="1929" y="4536"/>
                  <a:pt x="2084" y="4298"/>
                  <a:pt x="2084" y="4012"/>
                </a:cubicBezTo>
                <a:lnTo>
                  <a:pt x="2084" y="3655"/>
                </a:lnTo>
                <a:cubicBezTo>
                  <a:pt x="2084" y="3405"/>
                  <a:pt x="1929" y="3179"/>
                  <a:pt x="1726" y="3060"/>
                </a:cubicBezTo>
                <a:lnTo>
                  <a:pt x="1726" y="2643"/>
                </a:lnTo>
                <a:cubicBezTo>
                  <a:pt x="1726" y="2572"/>
                  <a:pt x="1762" y="2512"/>
                  <a:pt x="1822" y="2465"/>
                </a:cubicBezTo>
                <a:lnTo>
                  <a:pt x="2107" y="2322"/>
                </a:lnTo>
                <a:lnTo>
                  <a:pt x="2381" y="2584"/>
                </a:lnTo>
                <a:cubicBezTo>
                  <a:pt x="2441" y="2643"/>
                  <a:pt x="2524" y="2691"/>
                  <a:pt x="2619" y="2691"/>
                </a:cubicBezTo>
                <a:cubicBezTo>
                  <a:pt x="2703" y="2691"/>
                  <a:pt x="2774" y="2655"/>
                  <a:pt x="2858" y="2584"/>
                </a:cubicBezTo>
                <a:lnTo>
                  <a:pt x="3119" y="2322"/>
                </a:lnTo>
                <a:lnTo>
                  <a:pt x="3405" y="2465"/>
                </a:lnTo>
                <a:cubicBezTo>
                  <a:pt x="3465" y="2500"/>
                  <a:pt x="3512" y="2572"/>
                  <a:pt x="3512" y="2643"/>
                </a:cubicBezTo>
                <a:lnTo>
                  <a:pt x="3512" y="3060"/>
                </a:lnTo>
                <a:cubicBezTo>
                  <a:pt x="3298" y="3179"/>
                  <a:pt x="3155" y="3405"/>
                  <a:pt x="3155" y="3655"/>
                </a:cubicBezTo>
                <a:lnTo>
                  <a:pt x="3155" y="4012"/>
                </a:lnTo>
                <a:cubicBezTo>
                  <a:pt x="3155" y="4298"/>
                  <a:pt x="3286" y="4548"/>
                  <a:pt x="3512" y="4703"/>
                </a:cubicBezTo>
                <a:lnTo>
                  <a:pt x="3512" y="4953"/>
                </a:lnTo>
                <a:cubicBezTo>
                  <a:pt x="3512" y="4953"/>
                  <a:pt x="3512" y="4965"/>
                  <a:pt x="3489" y="4965"/>
                </a:cubicBezTo>
                <a:lnTo>
                  <a:pt x="3072" y="5179"/>
                </a:lnTo>
                <a:cubicBezTo>
                  <a:pt x="2893" y="5263"/>
                  <a:pt x="2798" y="5441"/>
                  <a:pt x="2798" y="5632"/>
                </a:cubicBezTo>
                <a:lnTo>
                  <a:pt x="2798" y="7358"/>
                </a:lnTo>
                <a:cubicBezTo>
                  <a:pt x="2798" y="7501"/>
                  <a:pt x="2834" y="7632"/>
                  <a:pt x="2917" y="7739"/>
                </a:cubicBezTo>
                <a:lnTo>
                  <a:pt x="3096" y="8001"/>
                </a:lnTo>
                <a:cubicBezTo>
                  <a:pt x="3131" y="8061"/>
                  <a:pt x="3155" y="8132"/>
                  <a:pt x="3155" y="8215"/>
                </a:cubicBezTo>
                <a:lnTo>
                  <a:pt x="3155" y="8930"/>
                </a:lnTo>
                <a:cubicBezTo>
                  <a:pt x="3155" y="9013"/>
                  <a:pt x="3227" y="9085"/>
                  <a:pt x="3310" y="9085"/>
                </a:cubicBezTo>
                <a:cubicBezTo>
                  <a:pt x="3405" y="9085"/>
                  <a:pt x="3477" y="9013"/>
                  <a:pt x="3477" y="8930"/>
                </a:cubicBezTo>
                <a:lnTo>
                  <a:pt x="3477" y="8215"/>
                </a:lnTo>
                <a:cubicBezTo>
                  <a:pt x="3477" y="8073"/>
                  <a:pt x="3429" y="7942"/>
                  <a:pt x="3358" y="7834"/>
                </a:cubicBezTo>
                <a:lnTo>
                  <a:pt x="3179" y="7572"/>
                </a:lnTo>
                <a:cubicBezTo>
                  <a:pt x="3131" y="7513"/>
                  <a:pt x="3119" y="7441"/>
                  <a:pt x="3119" y="7358"/>
                </a:cubicBezTo>
                <a:lnTo>
                  <a:pt x="3119" y="5632"/>
                </a:lnTo>
                <a:cubicBezTo>
                  <a:pt x="3119" y="5560"/>
                  <a:pt x="3167" y="5501"/>
                  <a:pt x="3227" y="5453"/>
                </a:cubicBezTo>
                <a:lnTo>
                  <a:pt x="3512" y="5310"/>
                </a:lnTo>
                <a:lnTo>
                  <a:pt x="3774" y="5572"/>
                </a:lnTo>
                <a:cubicBezTo>
                  <a:pt x="3834" y="5632"/>
                  <a:pt x="3929" y="5679"/>
                  <a:pt x="4012" y="5679"/>
                </a:cubicBezTo>
                <a:cubicBezTo>
                  <a:pt x="4108" y="5679"/>
                  <a:pt x="4179" y="5656"/>
                  <a:pt x="4251" y="5572"/>
                </a:cubicBezTo>
                <a:lnTo>
                  <a:pt x="4524" y="5310"/>
                </a:lnTo>
                <a:lnTo>
                  <a:pt x="4798" y="5453"/>
                </a:lnTo>
                <a:cubicBezTo>
                  <a:pt x="4858" y="5489"/>
                  <a:pt x="4905" y="5560"/>
                  <a:pt x="4905" y="5632"/>
                </a:cubicBezTo>
                <a:lnTo>
                  <a:pt x="4905" y="7358"/>
                </a:lnTo>
                <a:cubicBezTo>
                  <a:pt x="4905" y="7441"/>
                  <a:pt x="4893" y="7513"/>
                  <a:pt x="4846" y="7572"/>
                </a:cubicBezTo>
                <a:lnTo>
                  <a:pt x="4667" y="7834"/>
                </a:lnTo>
                <a:cubicBezTo>
                  <a:pt x="4596" y="7953"/>
                  <a:pt x="4548" y="8073"/>
                  <a:pt x="4548" y="8215"/>
                </a:cubicBezTo>
                <a:lnTo>
                  <a:pt x="4548" y="8930"/>
                </a:lnTo>
                <a:cubicBezTo>
                  <a:pt x="4548" y="9013"/>
                  <a:pt x="4620" y="9085"/>
                  <a:pt x="4715" y="9085"/>
                </a:cubicBezTo>
                <a:cubicBezTo>
                  <a:pt x="4798" y="9085"/>
                  <a:pt x="4882" y="9013"/>
                  <a:pt x="4882" y="8930"/>
                </a:cubicBezTo>
                <a:lnTo>
                  <a:pt x="4882" y="8215"/>
                </a:lnTo>
                <a:cubicBezTo>
                  <a:pt x="4882" y="8132"/>
                  <a:pt x="4893" y="8061"/>
                  <a:pt x="4941" y="8001"/>
                </a:cubicBezTo>
                <a:lnTo>
                  <a:pt x="5120" y="7739"/>
                </a:lnTo>
                <a:cubicBezTo>
                  <a:pt x="5191" y="7620"/>
                  <a:pt x="5239" y="7501"/>
                  <a:pt x="5239" y="7358"/>
                </a:cubicBezTo>
                <a:lnTo>
                  <a:pt x="5239" y="5632"/>
                </a:lnTo>
                <a:cubicBezTo>
                  <a:pt x="5239" y="5441"/>
                  <a:pt x="5132" y="5263"/>
                  <a:pt x="4953" y="5179"/>
                </a:cubicBezTo>
                <a:lnTo>
                  <a:pt x="4536" y="4965"/>
                </a:lnTo>
                <a:lnTo>
                  <a:pt x="4524" y="4953"/>
                </a:lnTo>
                <a:lnTo>
                  <a:pt x="4524" y="4703"/>
                </a:lnTo>
                <a:cubicBezTo>
                  <a:pt x="4727" y="4536"/>
                  <a:pt x="4882" y="4298"/>
                  <a:pt x="4882" y="4012"/>
                </a:cubicBezTo>
                <a:lnTo>
                  <a:pt x="4882" y="3655"/>
                </a:lnTo>
                <a:cubicBezTo>
                  <a:pt x="4882" y="3405"/>
                  <a:pt x="4727" y="3179"/>
                  <a:pt x="4524" y="3060"/>
                </a:cubicBezTo>
                <a:lnTo>
                  <a:pt x="4524" y="2643"/>
                </a:lnTo>
                <a:cubicBezTo>
                  <a:pt x="4524" y="2572"/>
                  <a:pt x="4560" y="2512"/>
                  <a:pt x="4620" y="2465"/>
                </a:cubicBezTo>
                <a:lnTo>
                  <a:pt x="4905" y="2322"/>
                </a:lnTo>
                <a:lnTo>
                  <a:pt x="5179" y="2584"/>
                </a:lnTo>
                <a:cubicBezTo>
                  <a:pt x="5239" y="2643"/>
                  <a:pt x="5322" y="2691"/>
                  <a:pt x="5417" y="2691"/>
                </a:cubicBezTo>
                <a:cubicBezTo>
                  <a:pt x="5501" y="2691"/>
                  <a:pt x="5572" y="2655"/>
                  <a:pt x="5655" y="2584"/>
                </a:cubicBezTo>
                <a:lnTo>
                  <a:pt x="5917" y="2322"/>
                </a:lnTo>
                <a:lnTo>
                  <a:pt x="6203" y="2465"/>
                </a:lnTo>
                <a:cubicBezTo>
                  <a:pt x="6263" y="2500"/>
                  <a:pt x="6310" y="2572"/>
                  <a:pt x="6310" y="2643"/>
                </a:cubicBezTo>
                <a:lnTo>
                  <a:pt x="6310" y="3060"/>
                </a:lnTo>
                <a:cubicBezTo>
                  <a:pt x="6096" y="3179"/>
                  <a:pt x="5953" y="3405"/>
                  <a:pt x="5953" y="3655"/>
                </a:cubicBezTo>
                <a:lnTo>
                  <a:pt x="5953" y="4012"/>
                </a:lnTo>
                <a:cubicBezTo>
                  <a:pt x="5953" y="4298"/>
                  <a:pt x="6084" y="4548"/>
                  <a:pt x="6310" y="4703"/>
                </a:cubicBezTo>
                <a:lnTo>
                  <a:pt x="6310" y="4953"/>
                </a:lnTo>
                <a:cubicBezTo>
                  <a:pt x="6310" y="4953"/>
                  <a:pt x="6310" y="4965"/>
                  <a:pt x="6287" y="4965"/>
                </a:cubicBezTo>
                <a:lnTo>
                  <a:pt x="5870" y="5179"/>
                </a:lnTo>
                <a:cubicBezTo>
                  <a:pt x="5691" y="5263"/>
                  <a:pt x="5596" y="5441"/>
                  <a:pt x="5596" y="5632"/>
                </a:cubicBezTo>
                <a:lnTo>
                  <a:pt x="5596" y="7358"/>
                </a:lnTo>
                <a:cubicBezTo>
                  <a:pt x="5596" y="7501"/>
                  <a:pt x="5632" y="7632"/>
                  <a:pt x="5715" y="7739"/>
                </a:cubicBezTo>
                <a:lnTo>
                  <a:pt x="5894" y="8001"/>
                </a:lnTo>
                <a:cubicBezTo>
                  <a:pt x="5929" y="8061"/>
                  <a:pt x="5953" y="8132"/>
                  <a:pt x="5953" y="8215"/>
                </a:cubicBezTo>
                <a:lnTo>
                  <a:pt x="5953" y="8930"/>
                </a:lnTo>
                <a:cubicBezTo>
                  <a:pt x="5953" y="9013"/>
                  <a:pt x="6025" y="9085"/>
                  <a:pt x="6108" y="9085"/>
                </a:cubicBezTo>
                <a:cubicBezTo>
                  <a:pt x="6203" y="9085"/>
                  <a:pt x="6275" y="9013"/>
                  <a:pt x="6275" y="8930"/>
                </a:cubicBezTo>
                <a:lnTo>
                  <a:pt x="6275" y="8215"/>
                </a:lnTo>
                <a:cubicBezTo>
                  <a:pt x="6275" y="8073"/>
                  <a:pt x="6227" y="7942"/>
                  <a:pt x="6156" y="7834"/>
                </a:cubicBezTo>
                <a:lnTo>
                  <a:pt x="5977" y="7572"/>
                </a:lnTo>
                <a:cubicBezTo>
                  <a:pt x="5929" y="7513"/>
                  <a:pt x="5917" y="7441"/>
                  <a:pt x="5917" y="7358"/>
                </a:cubicBezTo>
                <a:lnTo>
                  <a:pt x="5917" y="5632"/>
                </a:lnTo>
                <a:cubicBezTo>
                  <a:pt x="5917" y="5560"/>
                  <a:pt x="5965" y="5501"/>
                  <a:pt x="6025" y="5453"/>
                </a:cubicBezTo>
                <a:lnTo>
                  <a:pt x="6310" y="5310"/>
                </a:lnTo>
                <a:lnTo>
                  <a:pt x="6572" y="5572"/>
                </a:lnTo>
                <a:cubicBezTo>
                  <a:pt x="6632" y="5632"/>
                  <a:pt x="6727" y="5679"/>
                  <a:pt x="6810" y="5679"/>
                </a:cubicBezTo>
                <a:cubicBezTo>
                  <a:pt x="6906" y="5679"/>
                  <a:pt x="6977" y="5656"/>
                  <a:pt x="7049" y="5572"/>
                </a:cubicBezTo>
                <a:lnTo>
                  <a:pt x="7322" y="5310"/>
                </a:lnTo>
                <a:lnTo>
                  <a:pt x="7596" y="5453"/>
                </a:lnTo>
                <a:cubicBezTo>
                  <a:pt x="7656" y="5489"/>
                  <a:pt x="7703" y="5560"/>
                  <a:pt x="7703" y="5632"/>
                </a:cubicBezTo>
                <a:lnTo>
                  <a:pt x="7703" y="7358"/>
                </a:lnTo>
                <a:cubicBezTo>
                  <a:pt x="7703" y="7441"/>
                  <a:pt x="7691" y="7513"/>
                  <a:pt x="7644" y="7572"/>
                </a:cubicBezTo>
                <a:lnTo>
                  <a:pt x="7465" y="7834"/>
                </a:lnTo>
                <a:cubicBezTo>
                  <a:pt x="7394" y="7953"/>
                  <a:pt x="7346" y="8073"/>
                  <a:pt x="7346" y="8215"/>
                </a:cubicBezTo>
                <a:lnTo>
                  <a:pt x="7346" y="8930"/>
                </a:lnTo>
                <a:cubicBezTo>
                  <a:pt x="7346" y="9013"/>
                  <a:pt x="7418" y="9085"/>
                  <a:pt x="7513" y="9085"/>
                </a:cubicBezTo>
                <a:cubicBezTo>
                  <a:pt x="7596" y="9085"/>
                  <a:pt x="7680" y="9013"/>
                  <a:pt x="7680" y="8930"/>
                </a:cubicBezTo>
                <a:lnTo>
                  <a:pt x="7680" y="8215"/>
                </a:lnTo>
                <a:cubicBezTo>
                  <a:pt x="7680" y="8132"/>
                  <a:pt x="7691" y="8061"/>
                  <a:pt x="7739" y="8001"/>
                </a:cubicBezTo>
                <a:lnTo>
                  <a:pt x="7918" y="7739"/>
                </a:lnTo>
                <a:cubicBezTo>
                  <a:pt x="7989" y="7620"/>
                  <a:pt x="8037" y="7501"/>
                  <a:pt x="8037" y="7358"/>
                </a:cubicBezTo>
                <a:lnTo>
                  <a:pt x="8037" y="5632"/>
                </a:lnTo>
                <a:cubicBezTo>
                  <a:pt x="8037" y="5441"/>
                  <a:pt x="7930" y="5263"/>
                  <a:pt x="7751" y="5179"/>
                </a:cubicBezTo>
                <a:lnTo>
                  <a:pt x="7334" y="4965"/>
                </a:lnTo>
                <a:lnTo>
                  <a:pt x="7322" y="4953"/>
                </a:lnTo>
                <a:lnTo>
                  <a:pt x="7322" y="4703"/>
                </a:lnTo>
                <a:cubicBezTo>
                  <a:pt x="7525" y="4536"/>
                  <a:pt x="7680" y="4298"/>
                  <a:pt x="7680" y="4012"/>
                </a:cubicBezTo>
                <a:lnTo>
                  <a:pt x="7680" y="3655"/>
                </a:lnTo>
                <a:cubicBezTo>
                  <a:pt x="7680" y="3405"/>
                  <a:pt x="7525" y="3179"/>
                  <a:pt x="7322" y="3060"/>
                </a:cubicBezTo>
                <a:lnTo>
                  <a:pt x="7322" y="2643"/>
                </a:lnTo>
                <a:cubicBezTo>
                  <a:pt x="7322" y="2572"/>
                  <a:pt x="7358" y="2512"/>
                  <a:pt x="7418" y="2465"/>
                </a:cubicBezTo>
                <a:lnTo>
                  <a:pt x="7703" y="2322"/>
                </a:lnTo>
                <a:lnTo>
                  <a:pt x="7977" y="2584"/>
                </a:lnTo>
                <a:cubicBezTo>
                  <a:pt x="8037" y="2643"/>
                  <a:pt x="8120" y="2691"/>
                  <a:pt x="8215" y="2691"/>
                </a:cubicBezTo>
                <a:cubicBezTo>
                  <a:pt x="8299" y="2691"/>
                  <a:pt x="8370" y="2655"/>
                  <a:pt x="8453" y="2584"/>
                </a:cubicBezTo>
                <a:lnTo>
                  <a:pt x="8715" y="2322"/>
                </a:lnTo>
                <a:lnTo>
                  <a:pt x="9001" y="2465"/>
                </a:lnTo>
                <a:cubicBezTo>
                  <a:pt x="9061" y="2500"/>
                  <a:pt x="9108" y="2572"/>
                  <a:pt x="9108" y="2643"/>
                </a:cubicBezTo>
                <a:lnTo>
                  <a:pt x="9108" y="3060"/>
                </a:lnTo>
                <a:cubicBezTo>
                  <a:pt x="8894" y="3179"/>
                  <a:pt x="8751" y="3405"/>
                  <a:pt x="8751" y="3655"/>
                </a:cubicBezTo>
                <a:lnTo>
                  <a:pt x="8751" y="4012"/>
                </a:lnTo>
                <a:cubicBezTo>
                  <a:pt x="8751" y="4298"/>
                  <a:pt x="8882" y="4548"/>
                  <a:pt x="9108" y="4703"/>
                </a:cubicBezTo>
                <a:lnTo>
                  <a:pt x="9108" y="4953"/>
                </a:lnTo>
                <a:cubicBezTo>
                  <a:pt x="9108" y="4953"/>
                  <a:pt x="9108" y="4965"/>
                  <a:pt x="9084" y="4965"/>
                </a:cubicBezTo>
                <a:lnTo>
                  <a:pt x="8668" y="5179"/>
                </a:lnTo>
                <a:cubicBezTo>
                  <a:pt x="8489" y="5263"/>
                  <a:pt x="8394" y="5441"/>
                  <a:pt x="8394" y="5632"/>
                </a:cubicBezTo>
                <a:lnTo>
                  <a:pt x="8394" y="7358"/>
                </a:lnTo>
                <a:cubicBezTo>
                  <a:pt x="8394" y="7501"/>
                  <a:pt x="8430" y="7632"/>
                  <a:pt x="8513" y="7739"/>
                </a:cubicBezTo>
                <a:lnTo>
                  <a:pt x="8692" y="8001"/>
                </a:lnTo>
                <a:cubicBezTo>
                  <a:pt x="8727" y="8061"/>
                  <a:pt x="8751" y="8132"/>
                  <a:pt x="8751" y="8215"/>
                </a:cubicBezTo>
                <a:lnTo>
                  <a:pt x="8751" y="8930"/>
                </a:lnTo>
                <a:cubicBezTo>
                  <a:pt x="8751" y="9013"/>
                  <a:pt x="8823" y="9085"/>
                  <a:pt x="8906" y="9085"/>
                </a:cubicBezTo>
                <a:cubicBezTo>
                  <a:pt x="9001" y="9085"/>
                  <a:pt x="9073" y="9013"/>
                  <a:pt x="9073" y="8930"/>
                </a:cubicBezTo>
                <a:lnTo>
                  <a:pt x="9073" y="8215"/>
                </a:lnTo>
                <a:cubicBezTo>
                  <a:pt x="9073" y="8073"/>
                  <a:pt x="9025" y="7942"/>
                  <a:pt x="8954" y="7834"/>
                </a:cubicBezTo>
                <a:lnTo>
                  <a:pt x="8775" y="7572"/>
                </a:lnTo>
                <a:cubicBezTo>
                  <a:pt x="8727" y="7513"/>
                  <a:pt x="8715" y="7441"/>
                  <a:pt x="8715" y="7358"/>
                </a:cubicBezTo>
                <a:lnTo>
                  <a:pt x="8715" y="5632"/>
                </a:lnTo>
                <a:cubicBezTo>
                  <a:pt x="8715" y="5560"/>
                  <a:pt x="8763" y="5501"/>
                  <a:pt x="8823" y="5453"/>
                </a:cubicBezTo>
                <a:lnTo>
                  <a:pt x="9108" y="5310"/>
                </a:lnTo>
                <a:lnTo>
                  <a:pt x="9370" y="5572"/>
                </a:lnTo>
                <a:cubicBezTo>
                  <a:pt x="9430" y="5632"/>
                  <a:pt x="9525" y="5679"/>
                  <a:pt x="9608" y="5679"/>
                </a:cubicBezTo>
                <a:cubicBezTo>
                  <a:pt x="9704" y="5679"/>
                  <a:pt x="9775" y="5656"/>
                  <a:pt x="9846" y="5572"/>
                </a:cubicBezTo>
                <a:lnTo>
                  <a:pt x="10120" y="5310"/>
                </a:lnTo>
                <a:lnTo>
                  <a:pt x="10394" y="5453"/>
                </a:lnTo>
                <a:cubicBezTo>
                  <a:pt x="10454" y="5489"/>
                  <a:pt x="10501" y="5560"/>
                  <a:pt x="10501" y="5632"/>
                </a:cubicBezTo>
                <a:lnTo>
                  <a:pt x="10501" y="7358"/>
                </a:lnTo>
                <a:cubicBezTo>
                  <a:pt x="10501" y="7441"/>
                  <a:pt x="10489" y="7513"/>
                  <a:pt x="10442" y="7572"/>
                </a:cubicBezTo>
                <a:lnTo>
                  <a:pt x="10263" y="7834"/>
                </a:lnTo>
                <a:cubicBezTo>
                  <a:pt x="10192" y="7953"/>
                  <a:pt x="10144" y="8073"/>
                  <a:pt x="10144" y="8215"/>
                </a:cubicBezTo>
                <a:lnTo>
                  <a:pt x="10144" y="8930"/>
                </a:lnTo>
                <a:cubicBezTo>
                  <a:pt x="10144" y="9013"/>
                  <a:pt x="10216" y="9085"/>
                  <a:pt x="10311" y="9085"/>
                </a:cubicBezTo>
                <a:cubicBezTo>
                  <a:pt x="10394" y="9085"/>
                  <a:pt x="10478" y="9013"/>
                  <a:pt x="10478" y="8930"/>
                </a:cubicBezTo>
                <a:lnTo>
                  <a:pt x="10478" y="8215"/>
                </a:lnTo>
                <a:cubicBezTo>
                  <a:pt x="10478" y="8132"/>
                  <a:pt x="10489" y="8061"/>
                  <a:pt x="10537" y="8001"/>
                </a:cubicBezTo>
                <a:lnTo>
                  <a:pt x="10716" y="7739"/>
                </a:lnTo>
                <a:cubicBezTo>
                  <a:pt x="10787" y="7620"/>
                  <a:pt x="10835" y="7501"/>
                  <a:pt x="10835" y="7358"/>
                </a:cubicBezTo>
                <a:lnTo>
                  <a:pt x="10835" y="5632"/>
                </a:lnTo>
                <a:cubicBezTo>
                  <a:pt x="10918" y="5429"/>
                  <a:pt x="10811" y="5251"/>
                  <a:pt x="10632" y="5155"/>
                </a:cubicBezTo>
                <a:lnTo>
                  <a:pt x="10216" y="4953"/>
                </a:lnTo>
                <a:lnTo>
                  <a:pt x="10204" y="4941"/>
                </a:lnTo>
                <a:lnTo>
                  <a:pt x="10204" y="4703"/>
                </a:lnTo>
                <a:cubicBezTo>
                  <a:pt x="10418" y="4536"/>
                  <a:pt x="10561" y="4298"/>
                  <a:pt x="10561" y="4012"/>
                </a:cubicBezTo>
                <a:lnTo>
                  <a:pt x="10561" y="3655"/>
                </a:lnTo>
                <a:cubicBezTo>
                  <a:pt x="10561" y="3286"/>
                  <a:pt x="10251" y="2977"/>
                  <a:pt x="9882" y="2977"/>
                </a:cubicBezTo>
                <a:lnTo>
                  <a:pt x="9501" y="2977"/>
                </a:lnTo>
                <a:lnTo>
                  <a:pt x="9501" y="2643"/>
                </a:lnTo>
                <a:cubicBezTo>
                  <a:pt x="9501" y="2453"/>
                  <a:pt x="9406" y="2274"/>
                  <a:pt x="9227" y="2179"/>
                </a:cubicBezTo>
                <a:lnTo>
                  <a:pt x="8811" y="1977"/>
                </a:lnTo>
                <a:lnTo>
                  <a:pt x="8787" y="1953"/>
                </a:lnTo>
                <a:lnTo>
                  <a:pt x="8787" y="1726"/>
                </a:lnTo>
                <a:cubicBezTo>
                  <a:pt x="9001" y="1560"/>
                  <a:pt x="9144" y="1322"/>
                  <a:pt x="9144" y="1036"/>
                </a:cubicBezTo>
                <a:lnTo>
                  <a:pt x="9144" y="679"/>
                </a:lnTo>
                <a:cubicBezTo>
                  <a:pt x="9144" y="310"/>
                  <a:pt x="8834" y="0"/>
                  <a:pt x="8465" y="0"/>
                </a:cubicBezTo>
                <a:lnTo>
                  <a:pt x="8108" y="0"/>
                </a:lnTo>
                <a:cubicBezTo>
                  <a:pt x="7739" y="0"/>
                  <a:pt x="7418" y="310"/>
                  <a:pt x="7418" y="679"/>
                </a:cubicBezTo>
                <a:lnTo>
                  <a:pt x="7418" y="1036"/>
                </a:lnTo>
                <a:cubicBezTo>
                  <a:pt x="7418" y="1322"/>
                  <a:pt x="7560" y="1572"/>
                  <a:pt x="7775" y="1726"/>
                </a:cubicBezTo>
                <a:lnTo>
                  <a:pt x="7775" y="1977"/>
                </a:lnTo>
                <a:cubicBezTo>
                  <a:pt x="7775" y="1977"/>
                  <a:pt x="7775" y="1988"/>
                  <a:pt x="7763" y="1988"/>
                </a:cubicBezTo>
                <a:lnTo>
                  <a:pt x="7346" y="2203"/>
                </a:lnTo>
                <a:cubicBezTo>
                  <a:pt x="7168" y="2286"/>
                  <a:pt x="7060" y="2465"/>
                  <a:pt x="7060" y="2655"/>
                </a:cubicBezTo>
                <a:lnTo>
                  <a:pt x="7060" y="2989"/>
                </a:lnTo>
                <a:lnTo>
                  <a:pt x="6679" y="2989"/>
                </a:lnTo>
                <a:lnTo>
                  <a:pt x="6679" y="2655"/>
                </a:lnTo>
                <a:cubicBezTo>
                  <a:pt x="6679" y="2465"/>
                  <a:pt x="6572" y="2286"/>
                  <a:pt x="6394" y="2203"/>
                </a:cubicBezTo>
                <a:lnTo>
                  <a:pt x="5977" y="1988"/>
                </a:lnTo>
                <a:lnTo>
                  <a:pt x="5965" y="1977"/>
                </a:lnTo>
                <a:lnTo>
                  <a:pt x="5965" y="1726"/>
                </a:lnTo>
                <a:cubicBezTo>
                  <a:pt x="6167" y="1560"/>
                  <a:pt x="6322" y="1322"/>
                  <a:pt x="6322" y="1036"/>
                </a:cubicBezTo>
                <a:lnTo>
                  <a:pt x="6322" y="679"/>
                </a:lnTo>
                <a:cubicBezTo>
                  <a:pt x="6322" y="310"/>
                  <a:pt x="6013" y="0"/>
                  <a:pt x="5632" y="0"/>
                </a:cubicBezTo>
                <a:lnTo>
                  <a:pt x="5274" y="0"/>
                </a:lnTo>
                <a:cubicBezTo>
                  <a:pt x="4905" y="0"/>
                  <a:pt x="4596" y="310"/>
                  <a:pt x="4596" y="679"/>
                </a:cubicBezTo>
                <a:lnTo>
                  <a:pt x="4596" y="1036"/>
                </a:lnTo>
                <a:cubicBezTo>
                  <a:pt x="4596" y="1322"/>
                  <a:pt x="4727" y="1572"/>
                  <a:pt x="4953" y="1726"/>
                </a:cubicBezTo>
                <a:lnTo>
                  <a:pt x="4953" y="1977"/>
                </a:lnTo>
                <a:cubicBezTo>
                  <a:pt x="4953" y="1977"/>
                  <a:pt x="4953" y="1988"/>
                  <a:pt x="4941" y="1988"/>
                </a:cubicBezTo>
                <a:lnTo>
                  <a:pt x="4524" y="2203"/>
                </a:lnTo>
                <a:cubicBezTo>
                  <a:pt x="4346" y="2286"/>
                  <a:pt x="4239" y="2465"/>
                  <a:pt x="4239" y="2655"/>
                </a:cubicBezTo>
                <a:lnTo>
                  <a:pt x="4239" y="2989"/>
                </a:lnTo>
                <a:lnTo>
                  <a:pt x="3846" y="2989"/>
                </a:lnTo>
                <a:lnTo>
                  <a:pt x="3846" y="2655"/>
                </a:lnTo>
                <a:cubicBezTo>
                  <a:pt x="3846" y="2465"/>
                  <a:pt x="3750" y="2286"/>
                  <a:pt x="3572" y="2203"/>
                </a:cubicBezTo>
                <a:lnTo>
                  <a:pt x="3155" y="1988"/>
                </a:lnTo>
                <a:lnTo>
                  <a:pt x="3131" y="1977"/>
                </a:lnTo>
                <a:lnTo>
                  <a:pt x="3131" y="1726"/>
                </a:lnTo>
                <a:cubicBezTo>
                  <a:pt x="3346" y="1560"/>
                  <a:pt x="3489" y="1322"/>
                  <a:pt x="3489" y="1036"/>
                </a:cubicBezTo>
                <a:lnTo>
                  <a:pt x="3489" y="679"/>
                </a:lnTo>
                <a:cubicBezTo>
                  <a:pt x="3489" y="310"/>
                  <a:pt x="3179" y="0"/>
                  <a:pt x="281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31"/>
          <p:cNvSpPr txBox="1"/>
          <p:nvPr>
            <p:ph type="title"/>
          </p:nvPr>
        </p:nvSpPr>
        <p:spPr>
          <a:xfrm>
            <a:off x="1098400" y="613275"/>
            <a:ext cx="3200100" cy="97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As “webs”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accent2"/>
                </a:solidFill>
              </a:rPr>
              <a:t>Web 2.0</a:t>
            </a:r>
            <a:endParaRPr sz="3400">
              <a:solidFill>
                <a:schemeClr val="accent2"/>
              </a:solidFill>
            </a:endParaRPr>
          </a:p>
        </p:txBody>
      </p:sp>
      <p:sp>
        <p:nvSpPr>
          <p:cNvPr id="590" name="Google Shape;590;p31"/>
          <p:cNvSpPr txBox="1"/>
          <p:nvPr>
            <p:ph idx="4294967295" type="body"/>
          </p:nvPr>
        </p:nvSpPr>
        <p:spPr>
          <a:xfrm>
            <a:off x="1087200" y="1639538"/>
            <a:ext cx="6969600" cy="216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-"/>
            </a:pPr>
            <a:r>
              <a:rPr lang="en" sz="1600">
                <a:solidFill>
                  <a:schemeClr val="accent3"/>
                </a:solidFill>
              </a:rPr>
              <a:t>Web n para n. Boom de pessoas criadoras de conteúdo, revolução de blogs e chats online, redes sociais. Chamada de </a:t>
            </a:r>
            <a:r>
              <a:rPr i="1" lang="en" sz="1600">
                <a:solidFill>
                  <a:schemeClr val="accent3"/>
                </a:solidFill>
              </a:rPr>
              <a:t>web participativa</a:t>
            </a:r>
            <a:endParaRPr i="1" sz="1600">
              <a:solidFill>
                <a:schemeClr val="accent3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-"/>
            </a:pPr>
            <a:r>
              <a:rPr lang="en" sz="1600">
                <a:solidFill>
                  <a:schemeClr val="accent3"/>
                </a:solidFill>
              </a:rPr>
              <a:t>Conteúdo dinâmico, interativo</a:t>
            </a:r>
            <a:endParaRPr sz="1600">
              <a:solidFill>
                <a:schemeClr val="accent3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-"/>
            </a:pPr>
            <a:r>
              <a:rPr lang="en" sz="1600">
                <a:solidFill>
                  <a:schemeClr val="accent3"/>
                </a:solidFill>
              </a:rPr>
              <a:t>“Web como plataforma” - Tim O’Reilly</a:t>
            </a:r>
            <a:endParaRPr sz="1600">
              <a:solidFill>
                <a:schemeClr val="accent3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-"/>
            </a:pPr>
            <a:r>
              <a:rPr lang="en" sz="1600">
                <a:solidFill>
                  <a:schemeClr val="accent3"/>
                </a:solidFill>
              </a:rPr>
              <a:t>Motores de busca muito mais fortes, porém a busca é feita por sintaxe (palavras-chave)</a:t>
            </a:r>
            <a:r>
              <a:rPr i="1" lang="en" sz="1600">
                <a:solidFill>
                  <a:schemeClr val="accent3"/>
                </a:solidFill>
              </a:rPr>
              <a:t>.</a:t>
            </a:r>
            <a:endParaRPr sz="1600">
              <a:solidFill>
                <a:schemeClr val="accent3"/>
              </a:solidFill>
            </a:endParaRPr>
          </a:p>
        </p:txBody>
      </p:sp>
      <p:pic>
        <p:nvPicPr>
          <p:cNvPr id="591" name="Google Shape;59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689" y="475050"/>
            <a:ext cx="6590625" cy="419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32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97" name="Google Shape;597;p32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web3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>
                <a:solidFill>
                  <a:schemeClr val="accent3"/>
                </a:solidFill>
              </a:rPr>
              <a:t>jpg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98" name="Google Shape;598;p32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problem.txt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599" name="Google Shape;599;p32"/>
          <p:cNvGrpSpPr/>
          <p:nvPr/>
        </p:nvGrpSpPr>
        <p:grpSpPr>
          <a:xfrm rot="8811743">
            <a:off x="7764335" y="3631282"/>
            <a:ext cx="776495" cy="780822"/>
            <a:chOff x="4818100" y="1507675"/>
            <a:chExt cx="71225" cy="71625"/>
          </a:xfrm>
        </p:grpSpPr>
        <p:sp>
          <p:nvSpPr>
            <p:cNvPr id="600" name="Google Shape;600;p32"/>
            <p:cNvSpPr/>
            <p:nvPr/>
          </p:nvSpPr>
          <p:spPr>
            <a:xfrm>
              <a:off x="4818100" y="1507675"/>
              <a:ext cx="46000" cy="56300"/>
            </a:xfrm>
            <a:custGeom>
              <a:rect b="b" l="l" r="r" t="t"/>
              <a:pathLst>
                <a:path extrusionOk="0" h="2252" w="1840">
                  <a:moveTo>
                    <a:pt x="1457" y="1"/>
                  </a:moveTo>
                  <a:lnTo>
                    <a:pt x="1457" y="159"/>
                  </a:lnTo>
                  <a:cubicBezTo>
                    <a:pt x="606" y="188"/>
                    <a:pt x="0" y="989"/>
                    <a:pt x="195" y="1818"/>
                  </a:cubicBezTo>
                  <a:cubicBezTo>
                    <a:pt x="188" y="1818"/>
                    <a:pt x="188" y="1825"/>
                    <a:pt x="188" y="1833"/>
                  </a:cubicBezTo>
                  <a:lnTo>
                    <a:pt x="195" y="1869"/>
                  </a:lnTo>
                  <a:cubicBezTo>
                    <a:pt x="195" y="1876"/>
                    <a:pt x="202" y="1883"/>
                    <a:pt x="202" y="1898"/>
                  </a:cubicBezTo>
                  <a:cubicBezTo>
                    <a:pt x="202" y="1905"/>
                    <a:pt x="209" y="1912"/>
                    <a:pt x="209" y="1919"/>
                  </a:cubicBezTo>
                  <a:cubicBezTo>
                    <a:pt x="209" y="1934"/>
                    <a:pt x="216" y="1948"/>
                    <a:pt x="224" y="1955"/>
                  </a:cubicBezTo>
                  <a:lnTo>
                    <a:pt x="231" y="1977"/>
                  </a:lnTo>
                  <a:cubicBezTo>
                    <a:pt x="245" y="2013"/>
                    <a:pt x="260" y="2056"/>
                    <a:pt x="274" y="2092"/>
                  </a:cubicBezTo>
                  <a:lnTo>
                    <a:pt x="281" y="2100"/>
                  </a:lnTo>
                  <a:cubicBezTo>
                    <a:pt x="289" y="2114"/>
                    <a:pt x="296" y="2128"/>
                    <a:pt x="303" y="2143"/>
                  </a:cubicBezTo>
                  <a:lnTo>
                    <a:pt x="317" y="2157"/>
                  </a:lnTo>
                  <a:cubicBezTo>
                    <a:pt x="317" y="2172"/>
                    <a:pt x="325" y="2186"/>
                    <a:pt x="332" y="2201"/>
                  </a:cubicBezTo>
                  <a:lnTo>
                    <a:pt x="346" y="2215"/>
                  </a:lnTo>
                  <a:cubicBezTo>
                    <a:pt x="353" y="2229"/>
                    <a:pt x="361" y="2237"/>
                    <a:pt x="368" y="2251"/>
                  </a:cubicBezTo>
                  <a:lnTo>
                    <a:pt x="743" y="1970"/>
                  </a:lnTo>
                  <a:lnTo>
                    <a:pt x="721" y="1934"/>
                  </a:lnTo>
                  <a:lnTo>
                    <a:pt x="700" y="1898"/>
                  </a:lnTo>
                  <a:lnTo>
                    <a:pt x="692" y="1883"/>
                  </a:lnTo>
                  <a:cubicBezTo>
                    <a:pt x="685" y="1862"/>
                    <a:pt x="678" y="1847"/>
                    <a:pt x="671" y="1825"/>
                  </a:cubicBezTo>
                  <a:cubicBezTo>
                    <a:pt x="671" y="1818"/>
                    <a:pt x="664" y="1811"/>
                    <a:pt x="664" y="1804"/>
                  </a:cubicBezTo>
                  <a:cubicBezTo>
                    <a:pt x="664" y="1797"/>
                    <a:pt x="656" y="1782"/>
                    <a:pt x="649" y="1775"/>
                  </a:cubicBezTo>
                  <a:lnTo>
                    <a:pt x="642" y="1732"/>
                  </a:lnTo>
                  <a:lnTo>
                    <a:pt x="635" y="1703"/>
                  </a:lnTo>
                  <a:lnTo>
                    <a:pt x="628" y="1667"/>
                  </a:lnTo>
                  <a:lnTo>
                    <a:pt x="628" y="1645"/>
                  </a:lnTo>
                  <a:cubicBezTo>
                    <a:pt x="628" y="1638"/>
                    <a:pt x="620" y="1609"/>
                    <a:pt x="620" y="1587"/>
                  </a:cubicBezTo>
                  <a:lnTo>
                    <a:pt x="620" y="1573"/>
                  </a:lnTo>
                  <a:lnTo>
                    <a:pt x="620" y="1508"/>
                  </a:lnTo>
                  <a:cubicBezTo>
                    <a:pt x="620" y="1039"/>
                    <a:pt x="988" y="650"/>
                    <a:pt x="1457" y="628"/>
                  </a:cubicBezTo>
                  <a:lnTo>
                    <a:pt x="1457" y="809"/>
                  </a:lnTo>
                  <a:lnTo>
                    <a:pt x="1839" y="419"/>
                  </a:lnTo>
                  <a:lnTo>
                    <a:pt x="1457" y="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2"/>
            <p:cNvSpPr/>
            <p:nvPr/>
          </p:nvSpPr>
          <p:spPr>
            <a:xfrm>
              <a:off x="4869825" y="1519575"/>
              <a:ext cx="19500" cy="23825"/>
            </a:xfrm>
            <a:custGeom>
              <a:rect b="b" l="l" r="r" t="t"/>
              <a:pathLst>
                <a:path extrusionOk="0" h="953" w="780">
                  <a:moveTo>
                    <a:pt x="304" y="1"/>
                  </a:moveTo>
                  <a:lnTo>
                    <a:pt x="1" y="354"/>
                  </a:lnTo>
                  <a:cubicBezTo>
                    <a:pt x="181" y="506"/>
                    <a:pt x="289" y="722"/>
                    <a:pt x="311" y="953"/>
                  </a:cubicBezTo>
                  <a:lnTo>
                    <a:pt x="780" y="953"/>
                  </a:lnTo>
                  <a:cubicBezTo>
                    <a:pt x="751" y="585"/>
                    <a:pt x="585" y="239"/>
                    <a:pt x="304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2"/>
            <p:cNvSpPr/>
            <p:nvPr/>
          </p:nvSpPr>
          <p:spPr>
            <a:xfrm>
              <a:off x="4857575" y="1547700"/>
              <a:ext cx="31575" cy="31600"/>
            </a:xfrm>
            <a:custGeom>
              <a:rect b="b" l="l" r="r" t="t"/>
              <a:pathLst>
                <a:path extrusionOk="0" h="1264" w="1263">
                  <a:moveTo>
                    <a:pt x="801" y="1"/>
                  </a:moveTo>
                  <a:cubicBezTo>
                    <a:pt x="758" y="419"/>
                    <a:pt x="426" y="751"/>
                    <a:pt x="1" y="794"/>
                  </a:cubicBezTo>
                  <a:lnTo>
                    <a:pt x="1" y="1263"/>
                  </a:lnTo>
                  <a:cubicBezTo>
                    <a:pt x="679" y="1213"/>
                    <a:pt x="1219" y="679"/>
                    <a:pt x="1263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2"/>
            <p:cNvSpPr/>
            <p:nvPr/>
          </p:nvSpPr>
          <p:spPr>
            <a:xfrm>
              <a:off x="4829800" y="1560150"/>
              <a:ext cx="23650" cy="18950"/>
            </a:xfrm>
            <a:custGeom>
              <a:rect b="b" l="l" r="r" t="t"/>
              <a:pathLst>
                <a:path extrusionOk="0" h="758" w="946">
                  <a:moveTo>
                    <a:pt x="376" y="1"/>
                  </a:moveTo>
                  <a:lnTo>
                    <a:pt x="1" y="282"/>
                  </a:lnTo>
                  <a:cubicBezTo>
                    <a:pt x="239" y="563"/>
                    <a:pt x="578" y="736"/>
                    <a:pt x="946" y="758"/>
                  </a:cubicBezTo>
                  <a:lnTo>
                    <a:pt x="946" y="289"/>
                  </a:lnTo>
                  <a:cubicBezTo>
                    <a:pt x="722" y="267"/>
                    <a:pt x="520" y="166"/>
                    <a:pt x="376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4" name="Google Shape;604;p32"/>
          <p:cNvGrpSpPr/>
          <p:nvPr/>
        </p:nvGrpSpPr>
        <p:grpSpPr>
          <a:xfrm>
            <a:off x="7221280" y="3920444"/>
            <a:ext cx="592761" cy="557476"/>
            <a:chOff x="849016" y="2903255"/>
            <a:chExt cx="356655" cy="335425"/>
          </a:xfrm>
        </p:grpSpPr>
        <p:sp>
          <p:nvSpPr>
            <p:cNvPr id="605" name="Google Shape;605;p32"/>
            <p:cNvSpPr/>
            <p:nvPr/>
          </p:nvSpPr>
          <p:spPr>
            <a:xfrm>
              <a:off x="849016" y="2903255"/>
              <a:ext cx="356655" cy="335425"/>
            </a:xfrm>
            <a:custGeom>
              <a:rect b="b" l="l" r="r" t="t"/>
              <a:pathLst>
                <a:path extrusionOk="0" h="10538" w="11205">
                  <a:moveTo>
                    <a:pt x="9835" y="3192"/>
                  </a:moveTo>
                  <a:lnTo>
                    <a:pt x="9835" y="3680"/>
                  </a:lnTo>
                  <a:lnTo>
                    <a:pt x="2692" y="3680"/>
                  </a:lnTo>
                  <a:cubicBezTo>
                    <a:pt x="2608" y="3680"/>
                    <a:pt x="2525" y="3751"/>
                    <a:pt x="2525" y="3847"/>
                  </a:cubicBezTo>
                  <a:cubicBezTo>
                    <a:pt x="2525" y="3930"/>
                    <a:pt x="2608" y="4013"/>
                    <a:pt x="2692" y="4013"/>
                  </a:cubicBezTo>
                  <a:lnTo>
                    <a:pt x="10824" y="4013"/>
                  </a:lnTo>
                  <a:cubicBezTo>
                    <a:pt x="10847" y="4013"/>
                    <a:pt x="10883" y="4037"/>
                    <a:pt x="10883" y="4073"/>
                  </a:cubicBezTo>
                  <a:lnTo>
                    <a:pt x="10883" y="6478"/>
                  </a:lnTo>
                  <a:cubicBezTo>
                    <a:pt x="10883" y="6514"/>
                    <a:pt x="10847" y="6537"/>
                    <a:pt x="10824" y="6537"/>
                  </a:cubicBezTo>
                  <a:lnTo>
                    <a:pt x="382" y="6537"/>
                  </a:lnTo>
                  <a:cubicBezTo>
                    <a:pt x="358" y="6537"/>
                    <a:pt x="322" y="6502"/>
                    <a:pt x="322" y="6478"/>
                  </a:cubicBezTo>
                  <a:lnTo>
                    <a:pt x="322" y="4073"/>
                  </a:lnTo>
                  <a:cubicBezTo>
                    <a:pt x="322" y="4037"/>
                    <a:pt x="358" y="4013"/>
                    <a:pt x="382" y="4013"/>
                  </a:cubicBezTo>
                  <a:lnTo>
                    <a:pt x="2025" y="4013"/>
                  </a:lnTo>
                  <a:cubicBezTo>
                    <a:pt x="2108" y="4013"/>
                    <a:pt x="2192" y="3930"/>
                    <a:pt x="2192" y="3847"/>
                  </a:cubicBezTo>
                  <a:cubicBezTo>
                    <a:pt x="2192" y="3751"/>
                    <a:pt x="2108" y="3680"/>
                    <a:pt x="2025" y="3680"/>
                  </a:cubicBezTo>
                  <a:lnTo>
                    <a:pt x="1394" y="3680"/>
                  </a:lnTo>
                  <a:lnTo>
                    <a:pt x="1394" y="3192"/>
                  </a:lnTo>
                  <a:close/>
                  <a:moveTo>
                    <a:pt x="9824" y="6871"/>
                  </a:moveTo>
                  <a:lnTo>
                    <a:pt x="9824" y="7359"/>
                  </a:lnTo>
                  <a:lnTo>
                    <a:pt x="1382" y="7359"/>
                  </a:lnTo>
                  <a:lnTo>
                    <a:pt x="1382" y="6871"/>
                  </a:lnTo>
                  <a:close/>
                  <a:moveTo>
                    <a:pt x="382" y="1"/>
                  </a:moveTo>
                  <a:cubicBezTo>
                    <a:pt x="179" y="1"/>
                    <a:pt x="1" y="180"/>
                    <a:pt x="1" y="394"/>
                  </a:cubicBezTo>
                  <a:lnTo>
                    <a:pt x="1" y="2799"/>
                  </a:lnTo>
                  <a:cubicBezTo>
                    <a:pt x="1" y="3013"/>
                    <a:pt x="179" y="3192"/>
                    <a:pt x="382" y="3192"/>
                  </a:cubicBezTo>
                  <a:lnTo>
                    <a:pt x="1061" y="3192"/>
                  </a:lnTo>
                  <a:lnTo>
                    <a:pt x="1061" y="3680"/>
                  </a:lnTo>
                  <a:lnTo>
                    <a:pt x="382" y="3680"/>
                  </a:lnTo>
                  <a:cubicBezTo>
                    <a:pt x="179" y="3680"/>
                    <a:pt x="1" y="3859"/>
                    <a:pt x="1" y="4073"/>
                  </a:cubicBezTo>
                  <a:lnTo>
                    <a:pt x="1" y="6478"/>
                  </a:lnTo>
                  <a:cubicBezTo>
                    <a:pt x="1" y="6692"/>
                    <a:pt x="179" y="6871"/>
                    <a:pt x="382" y="6871"/>
                  </a:cubicBezTo>
                  <a:lnTo>
                    <a:pt x="1061" y="6871"/>
                  </a:lnTo>
                  <a:lnTo>
                    <a:pt x="1061" y="7359"/>
                  </a:lnTo>
                  <a:lnTo>
                    <a:pt x="382" y="7359"/>
                  </a:lnTo>
                  <a:cubicBezTo>
                    <a:pt x="179" y="7359"/>
                    <a:pt x="1" y="7538"/>
                    <a:pt x="1" y="7740"/>
                  </a:cubicBezTo>
                  <a:lnTo>
                    <a:pt x="1" y="10157"/>
                  </a:lnTo>
                  <a:cubicBezTo>
                    <a:pt x="1" y="10359"/>
                    <a:pt x="179" y="10538"/>
                    <a:pt x="382" y="10538"/>
                  </a:cubicBezTo>
                  <a:lnTo>
                    <a:pt x="5002" y="10538"/>
                  </a:lnTo>
                  <a:cubicBezTo>
                    <a:pt x="5085" y="10538"/>
                    <a:pt x="5168" y="10466"/>
                    <a:pt x="5168" y="10383"/>
                  </a:cubicBezTo>
                  <a:cubicBezTo>
                    <a:pt x="5168" y="10288"/>
                    <a:pt x="5085" y="10216"/>
                    <a:pt x="5002" y="10216"/>
                  </a:cubicBezTo>
                  <a:lnTo>
                    <a:pt x="382" y="10216"/>
                  </a:lnTo>
                  <a:cubicBezTo>
                    <a:pt x="358" y="10216"/>
                    <a:pt x="322" y="10181"/>
                    <a:pt x="322" y="10157"/>
                  </a:cubicBezTo>
                  <a:lnTo>
                    <a:pt x="322" y="7740"/>
                  </a:lnTo>
                  <a:cubicBezTo>
                    <a:pt x="322" y="7716"/>
                    <a:pt x="358" y="7680"/>
                    <a:pt x="382" y="7680"/>
                  </a:cubicBezTo>
                  <a:lnTo>
                    <a:pt x="10824" y="7680"/>
                  </a:lnTo>
                  <a:cubicBezTo>
                    <a:pt x="10847" y="7680"/>
                    <a:pt x="10883" y="7716"/>
                    <a:pt x="10883" y="7740"/>
                  </a:cubicBezTo>
                  <a:lnTo>
                    <a:pt x="10883" y="10157"/>
                  </a:lnTo>
                  <a:cubicBezTo>
                    <a:pt x="10883" y="10181"/>
                    <a:pt x="10847" y="10216"/>
                    <a:pt x="10824" y="10216"/>
                  </a:cubicBezTo>
                  <a:lnTo>
                    <a:pt x="5716" y="10216"/>
                  </a:lnTo>
                  <a:cubicBezTo>
                    <a:pt x="5621" y="10216"/>
                    <a:pt x="5549" y="10288"/>
                    <a:pt x="5549" y="10383"/>
                  </a:cubicBezTo>
                  <a:cubicBezTo>
                    <a:pt x="5549" y="10466"/>
                    <a:pt x="5621" y="10538"/>
                    <a:pt x="5716" y="10538"/>
                  </a:cubicBezTo>
                  <a:lnTo>
                    <a:pt x="10824" y="10538"/>
                  </a:lnTo>
                  <a:cubicBezTo>
                    <a:pt x="11026" y="10538"/>
                    <a:pt x="11205" y="10359"/>
                    <a:pt x="11205" y="10157"/>
                  </a:cubicBezTo>
                  <a:lnTo>
                    <a:pt x="11205" y="7740"/>
                  </a:lnTo>
                  <a:cubicBezTo>
                    <a:pt x="11205" y="7538"/>
                    <a:pt x="11026" y="7359"/>
                    <a:pt x="10824" y="7359"/>
                  </a:cubicBezTo>
                  <a:lnTo>
                    <a:pt x="10145" y="7359"/>
                  </a:lnTo>
                  <a:lnTo>
                    <a:pt x="10145" y="6871"/>
                  </a:lnTo>
                  <a:lnTo>
                    <a:pt x="10824" y="6871"/>
                  </a:lnTo>
                  <a:cubicBezTo>
                    <a:pt x="11026" y="6871"/>
                    <a:pt x="11205" y="6692"/>
                    <a:pt x="11205" y="6478"/>
                  </a:cubicBezTo>
                  <a:lnTo>
                    <a:pt x="11205" y="4073"/>
                  </a:lnTo>
                  <a:cubicBezTo>
                    <a:pt x="11205" y="3859"/>
                    <a:pt x="11026" y="3680"/>
                    <a:pt x="10824" y="3680"/>
                  </a:cubicBezTo>
                  <a:lnTo>
                    <a:pt x="10145" y="3680"/>
                  </a:lnTo>
                  <a:lnTo>
                    <a:pt x="10145" y="3192"/>
                  </a:lnTo>
                  <a:lnTo>
                    <a:pt x="10824" y="3192"/>
                  </a:lnTo>
                  <a:cubicBezTo>
                    <a:pt x="11026" y="3192"/>
                    <a:pt x="11205" y="3013"/>
                    <a:pt x="11205" y="2799"/>
                  </a:cubicBezTo>
                  <a:lnTo>
                    <a:pt x="11205" y="394"/>
                  </a:lnTo>
                  <a:cubicBezTo>
                    <a:pt x="11205" y="180"/>
                    <a:pt x="11026" y="1"/>
                    <a:pt x="10824" y="1"/>
                  </a:cubicBezTo>
                  <a:lnTo>
                    <a:pt x="9716" y="1"/>
                  </a:lnTo>
                  <a:cubicBezTo>
                    <a:pt x="9633" y="1"/>
                    <a:pt x="9550" y="72"/>
                    <a:pt x="9550" y="168"/>
                  </a:cubicBezTo>
                  <a:cubicBezTo>
                    <a:pt x="9550" y="251"/>
                    <a:pt x="9633" y="334"/>
                    <a:pt x="9716" y="334"/>
                  </a:cubicBezTo>
                  <a:lnTo>
                    <a:pt x="10824" y="334"/>
                  </a:lnTo>
                  <a:cubicBezTo>
                    <a:pt x="10847" y="334"/>
                    <a:pt x="10883" y="358"/>
                    <a:pt x="10883" y="394"/>
                  </a:cubicBezTo>
                  <a:lnTo>
                    <a:pt x="10883" y="2799"/>
                  </a:lnTo>
                  <a:cubicBezTo>
                    <a:pt x="10883" y="2835"/>
                    <a:pt x="10847" y="2858"/>
                    <a:pt x="10824" y="2858"/>
                  </a:cubicBezTo>
                  <a:lnTo>
                    <a:pt x="382" y="2858"/>
                  </a:lnTo>
                  <a:cubicBezTo>
                    <a:pt x="358" y="2858"/>
                    <a:pt x="322" y="2835"/>
                    <a:pt x="322" y="2799"/>
                  </a:cubicBezTo>
                  <a:lnTo>
                    <a:pt x="322" y="394"/>
                  </a:lnTo>
                  <a:cubicBezTo>
                    <a:pt x="322" y="358"/>
                    <a:pt x="358" y="334"/>
                    <a:pt x="382" y="334"/>
                  </a:cubicBezTo>
                  <a:lnTo>
                    <a:pt x="9062" y="334"/>
                  </a:lnTo>
                  <a:cubicBezTo>
                    <a:pt x="9157" y="334"/>
                    <a:pt x="9228" y="251"/>
                    <a:pt x="9228" y="168"/>
                  </a:cubicBezTo>
                  <a:cubicBezTo>
                    <a:pt x="9228" y="72"/>
                    <a:pt x="9157" y="1"/>
                    <a:pt x="90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  <a:highlight>
                  <a:schemeClr val="accent6"/>
                </a:highlight>
              </a:endParaRPr>
            </a:p>
          </p:txBody>
        </p:sp>
        <p:sp>
          <p:nvSpPr>
            <p:cNvPr id="606" name="Google Shape;606;p32"/>
            <p:cNvSpPr/>
            <p:nvPr/>
          </p:nvSpPr>
          <p:spPr>
            <a:xfrm>
              <a:off x="1137046" y="2932825"/>
              <a:ext cx="43607" cy="43607"/>
            </a:xfrm>
            <a:custGeom>
              <a:rect b="b" l="l" r="r" t="t"/>
              <a:pathLst>
                <a:path extrusionOk="0" h="1370" w="1370">
                  <a:moveTo>
                    <a:pt x="679" y="322"/>
                  </a:moveTo>
                  <a:cubicBezTo>
                    <a:pt x="882" y="322"/>
                    <a:pt x="1036" y="489"/>
                    <a:pt x="1036" y="679"/>
                  </a:cubicBezTo>
                  <a:cubicBezTo>
                    <a:pt x="1036" y="882"/>
                    <a:pt x="882" y="1036"/>
                    <a:pt x="679" y="1036"/>
                  </a:cubicBezTo>
                  <a:cubicBezTo>
                    <a:pt x="489" y="1036"/>
                    <a:pt x="322" y="870"/>
                    <a:pt x="322" y="679"/>
                  </a:cubicBezTo>
                  <a:cubicBezTo>
                    <a:pt x="322" y="489"/>
                    <a:pt x="489" y="322"/>
                    <a:pt x="679" y="322"/>
                  </a:cubicBezTo>
                  <a:close/>
                  <a:moveTo>
                    <a:pt x="679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  <a:highlight>
                  <a:schemeClr val="accent6"/>
                </a:highlight>
              </a:endParaRPr>
            </a:p>
          </p:txBody>
        </p:sp>
        <p:sp>
          <p:nvSpPr>
            <p:cNvPr id="607" name="Google Shape;607;p32"/>
            <p:cNvSpPr/>
            <p:nvPr/>
          </p:nvSpPr>
          <p:spPr>
            <a:xfrm>
              <a:off x="1080579" y="2932825"/>
              <a:ext cx="43607" cy="43607"/>
            </a:xfrm>
            <a:custGeom>
              <a:rect b="b" l="l" r="r" t="t"/>
              <a:pathLst>
                <a:path extrusionOk="0" h="1370" w="1370">
                  <a:moveTo>
                    <a:pt x="691" y="322"/>
                  </a:moveTo>
                  <a:cubicBezTo>
                    <a:pt x="882" y="322"/>
                    <a:pt x="1048" y="489"/>
                    <a:pt x="1048" y="679"/>
                  </a:cubicBezTo>
                  <a:cubicBezTo>
                    <a:pt x="1048" y="882"/>
                    <a:pt x="882" y="1036"/>
                    <a:pt x="691" y="1036"/>
                  </a:cubicBezTo>
                  <a:cubicBezTo>
                    <a:pt x="489" y="1036"/>
                    <a:pt x="334" y="870"/>
                    <a:pt x="334" y="679"/>
                  </a:cubicBezTo>
                  <a:cubicBezTo>
                    <a:pt x="334" y="489"/>
                    <a:pt x="489" y="322"/>
                    <a:pt x="691" y="322"/>
                  </a:cubicBezTo>
                  <a:close/>
                  <a:moveTo>
                    <a:pt x="691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  <a:highlight>
                  <a:schemeClr val="accent6"/>
                </a:highlight>
              </a:endParaRPr>
            </a:p>
          </p:txBody>
        </p:sp>
        <p:sp>
          <p:nvSpPr>
            <p:cNvPr id="608" name="Google Shape;608;p32"/>
            <p:cNvSpPr/>
            <p:nvPr/>
          </p:nvSpPr>
          <p:spPr>
            <a:xfrm>
              <a:off x="879350" y="2949122"/>
              <a:ext cx="187988" cy="10631"/>
            </a:xfrm>
            <a:custGeom>
              <a:rect b="b" l="l" r="r" t="t"/>
              <a:pathLst>
                <a:path extrusionOk="0" h="334" w="5906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739" y="334"/>
                  </a:lnTo>
                  <a:cubicBezTo>
                    <a:pt x="5834" y="334"/>
                    <a:pt x="5906" y="263"/>
                    <a:pt x="5906" y="167"/>
                  </a:cubicBezTo>
                  <a:cubicBezTo>
                    <a:pt x="5906" y="84"/>
                    <a:pt x="5834" y="1"/>
                    <a:pt x="57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  <a:highlight>
                  <a:schemeClr val="accent6"/>
                </a:highlight>
              </a:endParaRPr>
            </a:p>
          </p:txBody>
        </p:sp>
        <p:sp>
          <p:nvSpPr>
            <p:cNvPr id="609" name="Google Shape;609;p32"/>
            <p:cNvSpPr/>
            <p:nvPr/>
          </p:nvSpPr>
          <p:spPr>
            <a:xfrm>
              <a:off x="1137046" y="3050309"/>
              <a:ext cx="43607" cy="43607"/>
            </a:xfrm>
            <a:custGeom>
              <a:rect b="b" l="l" r="r" t="t"/>
              <a:pathLst>
                <a:path extrusionOk="0" h="1370" w="1370">
                  <a:moveTo>
                    <a:pt x="679" y="322"/>
                  </a:moveTo>
                  <a:cubicBezTo>
                    <a:pt x="882" y="322"/>
                    <a:pt x="1036" y="489"/>
                    <a:pt x="1036" y="679"/>
                  </a:cubicBezTo>
                  <a:cubicBezTo>
                    <a:pt x="1036" y="882"/>
                    <a:pt x="882" y="1036"/>
                    <a:pt x="679" y="1036"/>
                  </a:cubicBezTo>
                  <a:cubicBezTo>
                    <a:pt x="489" y="1036"/>
                    <a:pt x="322" y="882"/>
                    <a:pt x="322" y="679"/>
                  </a:cubicBezTo>
                  <a:cubicBezTo>
                    <a:pt x="322" y="489"/>
                    <a:pt x="489" y="322"/>
                    <a:pt x="679" y="322"/>
                  </a:cubicBezTo>
                  <a:close/>
                  <a:moveTo>
                    <a:pt x="679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  <a:highlight>
                  <a:schemeClr val="accent6"/>
                </a:highlight>
              </a:endParaRPr>
            </a:p>
          </p:txBody>
        </p:sp>
        <p:sp>
          <p:nvSpPr>
            <p:cNvPr id="610" name="Google Shape;610;p32"/>
            <p:cNvSpPr/>
            <p:nvPr/>
          </p:nvSpPr>
          <p:spPr>
            <a:xfrm>
              <a:off x="1080579" y="3050309"/>
              <a:ext cx="43607" cy="43607"/>
            </a:xfrm>
            <a:custGeom>
              <a:rect b="b" l="l" r="r" t="t"/>
              <a:pathLst>
                <a:path extrusionOk="0" h="1370" w="1370">
                  <a:moveTo>
                    <a:pt x="691" y="322"/>
                  </a:moveTo>
                  <a:cubicBezTo>
                    <a:pt x="882" y="322"/>
                    <a:pt x="1048" y="489"/>
                    <a:pt x="1048" y="679"/>
                  </a:cubicBezTo>
                  <a:cubicBezTo>
                    <a:pt x="1048" y="882"/>
                    <a:pt x="882" y="1036"/>
                    <a:pt x="691" y="1036"/>
                  </a:cubicBezTo>
                  <a:cubicBezTo>
                    <a:pt x="489" y="1036"/>
                    <a:pt x="334" y="882"/>
                    <a:pt x="334" y="679"/>
                  </a:cubicBezTo>
                  <a:cubicBezTo>
                    <a:pt x="334" y="489"/>
                    <a:pt x="489" y="322"/>
                    <a:pt x="691" y="322"/>
                  </a:cubicBezTo>
                  <a:close/>
                  <a:moveTo>
                    <a:pt x="691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  <a:highlight>
                  <a:schemeClr val="accent6"/>
                </a:highlight>
              </a:endParaRPr>
            </a:p>
          </p:txBody>
        </p:sp>
        <p:sp>
          <p:nvSpPr>
            <p:cNvPr id="611" name="Google Shape;611;p32"/>
            <p:cNvSpPr/>
            <p:nvPr/>
          </p:nvSpPr>
          <p:spPr>
            <a:xfrm>
              <a:off x="879350" y="3066988"/>
              <a:ext cx="187988" cy="10249"/>
            </a:xfrm>
            <a:custGeom>
              <a:rect b="b" l="l" r="r" t="t"/>
              <a:pathLst>
                <a:path extrusionOk="0" h="322" w="5906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5739" y="322"/>
                  </a:lnTo>
                  <a:cubicBezTo>
                    <a:pt x="5834" y="322"/>
                    <a:pt x="5906" y="250"/>
                    <a:pt x="5906" y="155"/>
                  </a:cubicBezTo>
                  <a:cubicBezTo>
                    <a:pt x="5906" y="72"/>
                    <a:pt x="5834" y="0"/>
                    <a:pt x="57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  <a:highlight>
                  <a:schemeClr val="accent6"/>
                </a:highlight>
              </a:endParaRPr>
            </a:p>
          </p:txBody>
        </p:sp>
        <p:sp>
          <p:nvSpPr>
            <p:cNvPr id="612" name="Google Shape;612;p32"/>
            <p:cNvSpPr/>
            <p:nvPr/>
          </p:nvSpPr>
          <p:spPr>
            <a:xfrm>
              <a:off x="1137046" y="3167794"/>
              <a:ext cx="43607" cy="43607"/>
            </a:xfrm>
            <a:custGeom>
              <a:rect b="b" l="l" r="r" t="t"/>
              <a:pathLst>
                <a:path extrusionOk="0" h="1370" w="1370">
                  <a:moveTo>
                    <a:pt x="679" y="310"/>
                  </a:moveTo>
                  <a:cubicBezTo>
                    <a:pt x="882" y="310"/>
                    <a:pt x="1036" y="477"/>
                    <a:pt x="1036" y="667"/>
                  </a:cubicBezTo>
                  <a:cubicBezTo>
                    <a:pt x="1036" y="870"/>
                    <a:pt x="882" y="1024"/>
                    <a:pt x="679" y="1024"/>
                  </a:cubicBezTo>
                  <a:cubicBezTo>
                    <a:pt x="489" y="1024"/>
                    <a:pt x="322" y="858"/>
                    <a:pt x="322" y="667"/>
                  </a:cubicBezTo>
                  <a:cubicBezTo>
                    <a:pt x="322" y="477"/>
                    <a:pt x="489" y="310"/>
                    <a:pt x="679" y="310"/>
                  </a:cubicBezTo>
                  <a:close/>
                  <a:moveTo>
                    <a:pt x="679" y="0"/>
                  </a:moveTo>
                  <a:cubicBezTo>
                    <a:pt x="310" y="0"/>
                    <a:pt x="1" y="310"/>
                    <a:pt x="1" y="679"/>
                  </a:cubicBezTo>
                  <a:cubicBezTo>
                    <a:pt x="1" y="1060"/>
                    <a:pt x="310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  <a:highlight>
                  <a:schemeClr val="accent6"/>
                </a:highlight>
              </a:endParaRPr>
            </a:p>
          </p:txBody>
        </p:sp>
        <p:sp>
          <p:nvSpPr>
            <p:cNvPr id="613" name="Google Shape;613;p32"/>
            <p:cNvSpPr/>
            <p:nvPr/>
          </p:nvSpPr>
          <p:spPr>
            <a:xfrm>
              <a:off x="1080579" y="3167794"/>
              <a:ext cx="43607" cy="43607"/>
            </a:xfrm>
            <a:custGeom>
              <a:rect b="b" l="l" r="r" t="t"/>
              <a:pathLst>
                <a:path extrusionOk="0" h="1370" w="1370">
                  <a:moveTo>
                    <a:pt x="691" y="310"/>
                  </a:moveTo>
                  <a:cubicBezTo>
                    <a:pt x="882" y="310"/>
                    <a:pt x="1048" y="477"/>
                    <a:pt x="1048" y="667"/>
                  </a:cubicBezTo>
                  <a:cubicBezTo>
                    <a:pt x="1048" y="870"/>
                    <a:pt x="882" y="1024"/>
                    <a:pt x="691" y="1024"/>
                  </a:cubicBezTo>
                  <a:cubicBezTo>
                    <a:pt x="489" y="1024"/>
                    <a:pt x="334" y="858"/>
                    <a:pt x="334" y="667"/>
                  </a:cubicBezTo>
                  <a:cubicBezTo>
                    <a:pt x="334" y="477"/>
                    <a:pt x="489" y="310"/>
                    <a:pt x="691" y="310"/>
                  </a:cubicBezTo>
                  <a:close/>
                  <a:moveTo>
                    <a:pt x="691" y="0"/>
                  </a:moveTo>
                  <a:cubicBezTo>
                    <a:pt x="310" y="0"/>
                    <a:pt x="1" y="310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  <a:highlight>
                  <a:schemeClr val="accent6"/>
                </a:highlight>
              </a:endParaRPr>
            </a:p>
          </p:txBody>
        </p:sp>
        <p:sp>
          <p:nvSpPr>
            <p:cNvPr id="614" name="Google Shape;614;p32"/>
            <p:cNvSpPr/>
            <p:nvPr/>
          </p:nvSpPr>
          <p:spPr>
            <a:xfrm>
              <a:off x="879350" y="3184473"/>
              <a:ext cx="187988" cy="10249"/>
            </a:xfrm>
            <a:custGeom>
              <a:rect b="b" l="l" r="r" t="t"/>
              <a:pathLst>
                <a:path extrusionOk="0" h="322" w="5906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5739" y="322"/>
                  </a:lnTo>
                  <a:cubicBezTo>
                    <a:pt x="5834" y="322"/>
                    <a:pt x="5906" y="250"/>
                    <a:pt x="5906" y="155"/>
                  </a:cubicBezTo>
                  <a:cubicBezTo>
                    <a:pt x="5906" y="48"/>
                    <a:pt x="5834" y="0"/>
                    <a:pt x="57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  <a:highlight>
                  <a:schemeClr val="accent6"/>
                </a:highlight>
              </a:endParaRPr>
            </a:p>
          </p:txBody>
        </p:sp>
        <p:sp>
          <p:nvSpPr>
            <p:cNvPr id="615" name="Google Shape;615;p32"/>
            <p:cNvSpPr/>
            <p:nvPr/>
          </p:nvSpPr>
          <p:spPr>
            <a:xfrm>
              <a:off x="879350" y="3083285"/>
              <a:ext cx="25432" cy="10631"/>
            </a:xfrm>
            <a:custGeom>
              <a:rect b="b" l="l" r="r" t="t"/>
              <a:pathLst>
                <a:path extrusionOk="0" h="334" w="799"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lnTo>
                    <a:pt x="643" y="334"/>
                  </a:lnTo>
                  <a:cubicBezTo>
                    <a:pt x="727" y="334"/>
                    <a:pt x="798" y="262"/>
                    <a:pt x="798" y="167"/>
                  </a:cubicBezTo>
                  <a:cubicBezTo>
                    <a:pt x="798" y="84"/>
                    <a:pt x="727" y="0"/>
                    <a:pt x="6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  <a:highlight>
                  <a:schemeClr val="accent6"/>
                </a:highlight>
              </a:endParaRPr>
            </a:p>
          </p:txBody>
        </p:sp>
      </p:grpSp>
      <p:sp>
        <p:nvSpPr>
          <p:cNvPr id="616" name="Google Shape;616;p32"/>
          <p:cNvSpPr/>
          <p:nvPr/>
        </p:nvSpPr>
        <p:spPr>
          <a:xfrm>
            <a:off x="8398920" y="4003324"/>
            <a:ext cx="668188" cy="557471"/>
          </a:xfrm>
          <a:custGeom>
            <a:rect b="b" l="l" r="r" t="t"/>
            <a:pathLst>
              <a:path extrusionOk="0" h="9109" w="10919">
                <a:moveTo>
                  <a:pt x="2917" y="310"/>
                </a:moveTo>
                <a:cubicBezTo>
                  <a:pt x="3119" y="310"/>
                  <a:pt x="3286" y="476"/>
                  <a:pt x="3286" y="679"/>
                </a:cubicBezTo>
                <a:lnTo>
                  <a:pt x="3286" y="1036"/>
                </a:lnTo>
                <a:cubicBezTo>
                  <a:pt x="3250" y="1322"/>
                  <a:pt x="3012" y="1560"/>
                  <a:pt x="2715" y="1560"/>
                </a:cubicBezTo>
                <a:cubicBezTo>
                  <a:pt x="2417" y="1560"/>
                  <a:pt x="2179" y="1322"/>
                  <a:pt x="2179" y="1024"/>
                </a:cubicBezTo>
                <a:lnTo>
                  <a:pt x="2179" y="679"/>
                </a:lnTo>
                <a:cubicBezTo>
                  <a:pt x="2179" y="476"/>
                  <a:pt x="2346" y="310"/>
                  <a:pt x="2560" y="310"/>
                </a:cubicBezTo>
                <a:close/>
                <a:moveTo>
                  <a:pt x="5715" y="310"/>
                </a:moveTo>
                <a:cubicBezTo>
                  <a:pt x="5917" y="310"/>
                  <a:pt x="6084" y="476"/>
                  <a:pt x="6084" y="679"/>
                </a:cubicBezTo>
                <a:lnTo>
                  <a:pt x="6084" y="1036"/>
                </a:lnTo>
                <a:cubicBezTo>
                  <a:pt x="6048" y="1322"/>
                  <a:pt x="5810" y="1560"/>
                  <a:pt x="5513" y="1560"/>
                </a:cubicBezTo>
                <a:cubicBezTo>
                  <a:pt x="5215" y="1560"/>
                  <a:pt x="4977" y="1322"/>
                  <a:pt x="4977" y="1024"/>
                </a:cubicBezTo>
                <a:lnTo>
                  <a:pt x="4977" y="679"/>
                </a:lnTo>
                <a:cubicBezTo>
                  <a:pt x="4977" y="476"/>
                  <a:pt x="5144" y="310"/>
                  <a:pt x="5358" y="310"/>
                </a:cubicBezTo>
                <a:close/>
                <a:moveTo>
                  <a:pt x="8513" y="310"/>
                </a:moveTo>
                <a:cubicBezTo>
                  <a:pt x="8715" y="310"/>
                  <a:pt x="8882" y="476"/>
                  <a:pt x="8882" y="679"/>
                </a:cubicBezTo>
                <a:lnTo>
                  <a:pt x="8882" y="1036"/>
                </a:lnTo>
                <a:cubicBezTo>
                  <a:pt x="8846" y="1322"/>
                  <a:pt x="8608" y="1560"/>
                  <a:pt x="8311" y="1560"/>
                </a:cubicBezTo>
                <a:cubicBezTo>
                  <a:pt x="8013" y="1560"/>
                  <a:pt x="7775" y="1322"/>
                  <a:pt x="7775" y="1024"/>
                </a:cubicBezTo>
                <a:lnTo>
                  <a:pt x="7775" y="679"/>
                </a:lnTo>
                <a:cubicBezTo>
                  <a:pt x="7775" y="476"/>
                  <a:pt x="7941" y="310"/>
                  <a:pt x="8156" y="310"/>
                </a:cubicBezTo>
                <a:close/>
                <a:moveTo>
                  <a:pt x="2893" y="1881"/>
                </a:moveTo>
                <a:lnTo>
                  <a:pt x="2893" y="1977"/>
                </a:lnTo>
                <a:cubicBezTo>
                  <a:pt x="2893" y="2036"/>
                  <a:pt x="2905" y="2096"/>
                  <a:pt x="2941" y="2143"/>
                </a:cubicBezTo>
                <a:lnTo>
                  <a:pt x="2715" y="2358"/>
                </a:lnTo>
                <a:lnTo>
                  <a:pt x="2691" y="2358"/>
                </a:lnTo>
                <a:lnTo>
                  <a:pt x="2465" y="2143"/>
                </a:lnTo>
                <a:cubicBezTo>
                  <a:pt x="2500" y="2096"/>
                  <a:pt x="2512" y="2036"/>
                  <a:pt x="2512" y="1977"/>
                </a:cubicBezTo>
                <a:lnTo>
                  <a:pt x="2512" y="1881"/>
                </a:lnTo>
                <a:close/>
                <a:moveTo>
                  <a:pt x="5715" y="1881"/>
                </a:moveTo>
                <a:lnTo>
                  <a:pt x="5715" y="1977"/>
                </a:lnTo>
                <a:cubicBezTo>
                  <a:pt x="5715" y="2036"/>
                  <a:pt x="5727" y="2096"/>
                  <a:pt x="5751" y="2143"/>
                </a:cubicBezTo>
                <a:lnTo>
                  <a:pt x="5536" y="2358"/>
                </a:lnTo>
                <a:lnTo>
                  <a:pt x="5501" y="2358"/>
                </a:lnTo>
                <a:lnTo>
                  <a:pt x="5274" y="2143"/>
                </a:lnTo>
                <a:cubicBezTo>
                  <a:pt x="5310" y="2096"/>
                  <a:pt x="5322" y="2036"/>
                  <a:pt x="5322" y="1977"/>
                </a:cubicBezTo>
                <a:lnTo>
                  <a:pt x="5322" y="1881"/>
                </a:lnTo>
                <a:close/>
                <a:moveTo>
                  <a:pt x="8501" y="1881"/>
                </a:moveTo>
                <a:lnTo>
                  <a:pt x="8501" y="1977"/>
                </a:lnTo>
                <a:cubicBezTo>
                  <a:pt x="8501" y="2036"/>
                  <a:pt x="8525" y="2096"/>
                  <a:pt x="8549" y="2143"/>
                </a:cubicBezTo>
                <a:lnTo>
                  <a:pt x="8334" y="2358"/>
                </a:lnTo>
                <a:lnTo>
                  <a:pt x="8299" y="2358"/>
                </a:lnTo>
                <a:lnTo>
                  <a:pt x="8072" y="2143"/>
                </a:lnTo>
                <a:cubicBezTo>
                  <a:pt x="8108" y="2096"/>
                  <a:pt x="8120" y="2036"/>
                  <a:pt x="8120" y="1977"/>
                </a:cubicBezTo>
                <a:lnTo>
                  <a:pt x="8120" y="1881"/>
                </a:lnTo>
                <a:close/>
                <a:moveTo>
                  <a:pt x="9906" y="3286"/>
                </a:moveTo>
                <a:cubicBezTo>
                  <a:pt x="10120" y="3286"/>
                  <a:pt x="10275" y="3453"/>
                  <a:pt x="10275" y="3655"/>
                </a:cubicBezTo>
                <a:lnTo>
                  <a:pt x="10275" y="4012"/>
                </a:lnTo>
                <a:cubicBezTo>
                  <a:pt x="10263" y="4298"/>
                  <a:pt x="10013" y="4536"/>
                  <a:pt x="9716" y="4536"/>
                </a:cubicBezTo>
                <a:cubicBezTo>
                  <a:pt x="9418" y="4536"/>
                  <a:pt x="9180" y="4298"/>
                  <a:pt x="9180" y="4001"/>
                </a:cubicBezTo>
                <a:lnTo>
                  <a:pt x="9180" y="3655"/>
                </a:lnTo>
                <a:cubicBezTo>
                  <a:pt x="9180" y="3453"/>
                  <a:pt x="9346" y="3286"/>
                  <a:pt x="9549" y="3286"/>
                </a:cubicBezTo>
                <a:close/>
                <a:moveTo>
                  <a:pt x="1512" y="3286"/>
                </a:moveTo>
                <a:cubicBezTo>
                  <a:pt x="1691" y="3286"/>
                  <a:pt x="1857" y="3453"/>
                  <a:pt x="1857" y="3655"/>
                </a:cubicBezTo>
                <a:lnTo>
                  <a:pt x="1857" y="4012"/>
                </a:lnTo>
                <a:cubicBezTo>
                  <a:pt x="1857" y="4310"/>
                  <a:pt x="1619" y="4548"/>
                  <a:pt x="1322" y="4548"/>
                </a:cubicBezTo>
                <a:cubicBezTo>
                  <a:pt x="1024" y="4548"/>
                  <a:pt x="786" y="4310"/>
                  <a:pt x="786" y="4012"/>
                </a:cubicBezTo>
                <a:lnTo>
                  <a:pt x="786" y="3655"/>
                </a:lnTo>
                <a:cubicBezTo>
                  <a:pt x="786" y="3453"/>
                  <a:pt x="953" y="3286"/>
                  <a:pt x="1155" y="3286"/>
                </a:cubicBezTo>
                <a:close/>
                <a:moveTo>
                  <a:pt x="4310" y="3286"/>
                </a:moveTo>
                <a:cubicBezTo>
                  <a:pt x="4489" y="3286"/>
                  <a:pt x="4655" y="3453"/>
                  <a:pt x="4655" y="3655"/>
                </a:cubicBezTo>
                <a:lnTo>
                  <a:pt x="4655" y="4012"/>
                </a:lnTo>
                <a:cubicBezTo>
                  <a:pt x="4655" y="4310"/>
                  <a:pt x="4417" y="4548"/>
                  <a:pt x="4120" y="4548"/>
                </a:cubicBezTo>
                <a:cubicBezTo>
                  <a:pt x="3822" y="4548"/>
                  <a:pt x="3584" y="4310"/>
                  <a:pt x="3584" y="4012"/>
                </a:cubicBezTo>
                <a:lnTo>
                  <a:pt x="3584" y="3655"/>
                </a:lnTo>
                <a:cubicBezTo>
                  <a:pt x="3584" y="3453"/>
                  <a:pt x="3750" y="3286"/>
                  <a:pt x="3953" y="3286"/>
                </a:cubicBezTo>
                <a:close/>
                <a:moveTo>
                  <a:pt x="7108" y="3286"/>
                </a:moveTo>
                <a:cubicBezTo>
                  <a:pt x="7287" y="3286"/>
                  <a:pt x="7453" y="3453"/>
                  <a:pt x="7453" y="3655"/>
                </a:cubicBezTo>
                <a:lnTo>
                  <a:pt x="7453" y="4012"/>
                </a:lnTo>
                <a:cubicBezTo>
                  <a:pt x="7453" y="4310"/>
                  <a:pt x="7215" y="4548"/>
                  <a:pt x="6918" y="4548"/>
                </a:cubicBezTo>
                <a:cubicBezTo>
                  <a:pt x="6620" y="4548"/>
                  <a:pt x="6382" y="4310"/>
                  <a:pt x="6382" y="4012"/>
                </a:cubicBezTo>
                <a:lnTo>
                  <a:pt x="6382" y="3655"/>
                </a:lnTo>
                <a:cubicBezTo>
                  <a:pt x="6382" y="3453"/>
                  <a:pt x="6548" y="3286"/>
                  <a:pt x="6751" y="3286"/>
                </a:cubicBezTo>
                <a:close/>
                <a:moveTo>
                  <a:pt x="1500" y="4858"/>
                </a:moveTo>
                <a:lnTo>
                  <a:pt x="1500" y="4953"/>
                </a:lnTo>
                <a:cubicBezTo>
                  <a:pt x="1500" y="5013"/>
                  <a:pt x="1512" y="5072"/>
                  <a:pt x="1548" y="5120"/>
                </a:cubicBezTo>
                <a:lnTo>
                  <a:pt x="1322" y="5334"/>
                </a:lnTo>
                <a:lnTo>
                  <a:pt x="1286" y="5334"/>
                </a:lnTo>
                <a:lnTo>
                  <a:pt x="1072" y="5120"/>
                </a:lnTo>
                <a:cubicBezTo>
                  <a:pt x="1095" y="5072"/>
                  <a:pt x="1107" y="5013"/>
                  <a:pt x="1107" y="4953"/>
                </a:cubicBezTo>
                <a:lnTo>
                  <a:pt x="1107" y="4858"/>
                </a:lnTo>
                <a:close/>
                <a:moveTo>
                  <a:pt x="4298" y="4858"/>
                </a:moveTo>
                <a:lnTo>
                  <a:pt x="4298" y="4953"/>
                </a:lnTo>
                <a:cubicBezTo>
                  <a:pt x="4298" y="5013"/>
                  <a:pt x="4310" y="5072"/>
                  <a:pt x="4334" y="5120"/>
                </a:cubicBezTo>
                <a:lnTo>
                  <a:pt x="4120" y="5334"/>
                </a:lnTo>
                <a:lnTo>
                  <a:pt x="4084" y="5334"/>
                </a:lnTo>
                <a:lnTo>
                  <a:pt x="3870" y="5120"/>
                </a:lnTo>
                <a:cubicBezTo>
                  <a:pt x="3893" y="5072"/>
                  <a:pt x="3905" y="5013"/>
                  <a:pt x="3905" y="4953"/>
                </a:cubicBezTo>
                <a:lnTo>
                  <a:pt x="3905" y="4858"/>
                </a:lnTo>
                <a:close/>
                <a:moveTo>
                  <a:pt x="7108" y="4858"/>
                </a:moveTo>
                <a:lnTo>
                  <a:pt x="7108" y="4953"/>
                </a:lnTo>
                <a:cubicBezTo>
                  <a:pt x="7108" y="5013"/>
                  <a:pt x="7120" y="5072"/>
                  <a:pt x="7156" y="5120"/>
                </a:cubicBezTo>
                <a:lnTo>
                  <a:pt x="6929" y="5334"/>
                </a:lnTo>
                <a:lnTo>
                  <a:pt x="6906" y="5334"/>
                </a:lnTo>
                <a:lnTo>
                  <a:pt x="6679" y="5120"/>
                </a:lnTo>
                <a:cubicBezTo>
                  <a:pt x="6703" y="5072"/>
                  <a:pt x="6715" y="5013"/>
                  <a:pt x="6715" y="4953"/>
                </a:cubicBezTo>
                <a:lnTo>
                  <a:pt x="6715" y="4858"/>
                </a:lnTo>
                <a:close/>
                <a:moveTo>
                  <a:pt x="9906" y="4858"/>
                </a:moveTo>
                <a:lnTo>
                  <a:pt x="9906" y="4953"/>
                </a:lnTo>
                <a:cubicBezTo>
                  <a:pt x="9906" y="5013"/>
                  <a:pt x="9918" y="5072"/>
                  <a:pt x="9954" y="5120"/>
                </a:cubicBezTo>
                <a:lnTo>
                  <a:pt x="9727" y="5334"/>
                </a:lnTo>
                <a:lnTo>
                  <a:pt x="9704" y="5334"/>
                </a:lnTo>
                <a:lnTo>
                  <a:pt x="9477" y="5120"/>
                </a:lnTo>
                <a:cubicBezTo>
                  <a:pt x="9501" y="5072"/>
                  <a:pt x="9525" y="5013"/>
                  <a:pt x="9525" y="4953"/>
                </a:cubicBezTo>
                <a:lnTo>
                  <a:pt x="9525" y="4858"/>
                </a:lnTo>
                <a:close/>
                <a:moveTo>
                  <a:pt x="2453" y="0"/>
                </a:moveTo>
                <a:cubicBezTo>
                  <a:pt x="2084" y="0"/>
                  <a:pt x="1762" y="310"/>
                  <a:pt x="1762" y="679"/>
                </a:cubicBezTo>
                <a:lnTo>
                  <a:pt x="1762" y="1036"/>
                </a:lnTo>
                <a:cubicBezTo>
                  <a:pt x="1762" y="1322"/>
                  <a:pt x="1905" y="1572"/>
                  <a:pt x="2119" y="1726"/>
                </a:cubicBezTo>
                <a:lnTo>
                  <a:pt x="2119" y="1977"/>
                </a:lnTo>
                <a:cubicBezTo>
                  <a:pt x="2119" y="1977"/>
                  <a:pt x="2119" y="1988"/>
                  <a:pt x="2107" y="1988"/>
                </a:cubicBezTo>
                <a:lnTo>
                  <a:pt x="1691" y="2203"/>
                </a:lnTo>
                <a:cubicBezTo>
                  <a:pt x="1512" y="2286"/>
                  <a:pt x="1405" y="2465"/>
                  <a:pt x="1405" y="2655"/>
                </a:cubicBezTo>
                <a:lnTo>
                  <a:pt x="1405" y="2989"/>
                </a:lnTo>
                <a:lnTo>
                  <a:pt x="1036" y="2989"/>
                </a:lnTo>
                <a:cubicBezTo>
                  <a:pt x="667" y="2989"/>
                  <a:pt x="357" y="3298"/>
                  <a:pt x="357" y="3667"/>
                </a:cubicBezTo>
                <a:lnTo>
                  <a:pt x="357" y="4024"/>
                </a:lnTo>
                <a:cubicBezTo>
                  <a:pt x="357" y="4310"/>
                  <a:pt x="488" y="4560"/>
                  <a:pt x="714" y="4715"/>
                </a:cubicBezTo>
                <a:lnTo>
                  <a:pt x="714" y="4965"/>
                </a:lnTo>
                <a:cubicBezTo>
                  <a:pt x="714" y="4965"/>
                  <a:pt x="714" y="4977"/>
                  <a:pt x="691" y="4977"/>
                </a:cubicBezTo>
                <a:lnTo>
                  <a:pt x="274" y="5191"/>
                </a:lnTo>
                <a:cubicBezTo>
                  <a:pt x="95" y="5275"/>
                  <a:pt x="0" y="5453"/>
                  <a:pt x="0" y="5656"/>
                </a:cubicBezTo>
                <a:lnTo>
                  <a:pt x="0" y="7382"/>
                </a:lnTo>
                <a:cubicBezTo>
                  <a:pt x="0" y="7513"/>
                  <a:pt x="36" y="7644"/>
                  <a:pt x="119" y="7751"/>
                </a:cubicBezTo>
                <a:lnTo>
                  <a:pt x="298" y="8013"/>
                </a:lnTo>
                <a:cubicBezTo>
                  <a:pt x="333" y="8073"/>
                  <a:pt x="357" y="8156"/>
                  <a:pt x="357" y="8227"/>
                </a:cubicBezTo>
                <a:lnTo>
                  <a:pt x="357" y="8942"/>
                </a:lnTo>
                <a:cubicBezTo>
                  <a:pt x="357" y="9025"/>
                  <a:pt x="429" y="9108"/>
                  <a:pt x="512" y="9108"/>
                </a:cubicBezTo>
                <a:cubicBezTo>
                  <a:pt x="607" y="9108"/>
                  <a:pt x="679" y="9025"/>
                  <a:pt x="679" y="8942"/>
                </a:cubicBezTo>
                <a:lnTo>
                  <a:pt x="679" y="8227"/>
                </a:lnTo>
                <a:cubicBezTo>
                  <a:pt x="679" y="8096"/>
                  <a:pt x="631" y="7953"/>
                  <a:pt x="560" y="7858"/>
                </a:cubicBezTo>
                <a:lnTo>
                  <a:pt x="381" y="7584"/>
                </a:lnTo>
                <a:cubicBezTo>
                  <a:pt x="333" y="7525"/>
                  <a:pt x="321" y="7453"/>
                  <a:pt x="321" y="7382"/>
                </a:cubicBezTo>
                <a:lnTo>
                  <a:pt x="321" y="5656"/>
                </a:lnTo>
                <a:cubicBezTo>
                  <a:pt x="321" y="5572"/>
                  <a:pt x="369" y="5513"/>
                  <a:pt x="429" y="5477"/>
                </a:cubicBezTo>
                <a:lnTo>
                  <a:pt x="714" y="5322"/>
                </a:lnTo>
                <a:lnTo>
                  <a:pt x="976" y="5596"/>
                </a:lnTo>
                <a:cubicBezTo>
                  <a:pt x="1036" y="5656"/>
                  <a:pt x="1131" y="5691"/>
                  <a:pt x="1214" y="5691"/>
                </a:cubicBezTo>
                <a:cubicBezTo>
                  <a:pt x="1310" y="5691"/>
                  <a:pt x="1381" y="5667"/>
                  <a:pt x="1453" y="5596"/>
                </a:cubicBezTo>
                <a:lnTo>
                  <a:pt x="1726" y="5322"/>
                </a:lnTo>
                <a:lnTo>
                  <a:pt x="2000" y="5477"/>
                </a:lnTo>
                <a:cubicBezTo>
                  <a:pt x="2060" y="5501"/>
                  <a:pt x="2107" y="5572"/>
                  <a:pt x="2107" y="5656"/>
                </a:cubicBezTo>
                <a:lnTo>
                  <a:pt x="2107" y="7382"/>
                </a:lnTo>
                <a:cubicBezTo>
                  <a:pt x="2107" y="7453"/>
                  <a:pt x="2096" y="7525"/>
                  <a:pt x="2048" y="7584"/>
                </a:cubicBezTo>
                <a:lnTo>
                  <a:pt x="1869" y="7858"/>
                </a:lnTo>
                <a:cubicBezTo>
                  <a:pt x="1798" y="7977"/>
                  <a:pt x="1750" y="8096"/>
                  <a:pt x="1750" y="8227"/>
                </a:cubicBezTo>
                <a:lnTo>
                  <a:pt x="1750" y="8942"/>
                </a:lnTo>
                <a:cubicBezTo>
                  <a:pt x="1750" y="9025"/>
                  <a:pt x="1822" y="9108"/>
                  <a:pt x="1917" y="9108"/>
                </a:cubicBezTo>
                <a:cubicBezTo>
                  <a:pt x="2000" y="9108"/>
                  <a:pt x="2084" y="9025"/>
                  <a:pt x="2084" y="8942"/>
                </a:cubicBezTo>
                <a:lnTo>
                  <a:pt x="2084" y="8227"/>
                </a:lnTo>
                <a:cubicBezTo>
                  <a:pt x="2084" y="8156"/>
                  <a:pt x="2096" y="8073"/>
                  <a:pt x="2143" y="8013"/>
                </a:cubicBezTo>
                <a:lnTo>
                  <a:pt x="2322" y="7751"/>
                </a:lnTo>
                <a:cubicBezTo>
                  <a:pt x="2393" y="7632"/>
                  <a:pt x="2441" y="7513"/>
                  <a:pt x="2441" y="7382"/>
                </a:cubicBezTo>
                <a:lnTo>
                  <a:pt x="2441" y="5656"/>
                </a:lnTo>
                <a:cubicBezTo>
                  <a:pt x="2441" y="5453"/>
                  <a:pt x="2334" y="5275"/>
                  <a:pt x="2155" y="5191"/>
                </a:cubicBezTo>
                <a:lnTo>
                  <a:pt x="1738" y="4977"/>
                </a:lnTo>
                <a:lnTo>
                  <a:pt x="1726" y="4965"/>
                </a:lnTo>
                <a:lnTo>
                  <a:pt x="1726" y="4703"/>
                </a:lnTo>
                <a:cubicBezTo>
                  <a:pt x="1929" y="4536"/>
                  <a:pt x="2084" y="4298"/>
                  <a:pt x="2084" y="4012"/>
                </a:cubicBezTo>
                <a:lnTo>
                  <a:pt x="2084" y="3655"/>
                </a:lnTo>
                <a:cubicBezTo>
                  <a:pt x="2084" y="3405"/>
                  <a:pt x="1929" y="3179"/>
                  <a:pt x="1726" y="3060"/>
                </a:cubicBezTo>
                <a:lnTo>
                  <a:pt x="1726" y="2643"/>
                </a:lnTo>
                <a:cubicBezTo>
                  <a:pt x="1726" y="2572"/>
                  <a:pt x="1762" y="2512"/>
                  <a:pt x="1822" y="2465"/>
                </a:cubicBezTo>
                <a:lnTo>
                  <a:pt x="2107" y="2322"/>
                </a:lnTo>
                <a:lnTo>
                  <a:pt x="2381" y="2584"/>
                </a:lnTo>
                <a:cubicBezTo>
                  <a:pt x="2441" y="2643"/>
                  <a:pt x="2524" y="2691"/>
                  <a:pt x="2619" y="2691"/>
                </a:cubicBezTo>
                <a:cubicBezTo>
                  <a:pt x="2703" y="2691"/>
                  <a:pt x="2774" y="2655"/>
                  <a:pt x="2858" y="2584"/>
                </a:cubicBezTo>
                <a:lnTo>
                  <a:pt x="3119" y="2322"/>
                </a:lnTo>
                <a:lnTo>
                  <a:pt x="3405" y="2465"/>
                </a:lnTo>
                <a:cubicBezTo>
                  <a:pt x="3465" y="2500"/>
                  <a:pt x="3512" y="2572"/>
                  <a:pt x="3512" y="2643"/>
                </a:cubicBezTo>
                <a:lnTo>
                  <a:pt x="3512" y="3060"/>
                </a:lnTo>
                <a:cubicBezTo>
                  <a:pt x="3298" y="3179"/>
                  <a:pt x="3155" y="3405"/>
                  <a:pt x="3155" y="3655"/>
                </a:cubicBezTo>
                <a:lnTo>
                  <a:pt x="3155" y="4012"/>
                </a:lnTo>
                <a:cubicBezTo>
                  <a:pt x="3155" y="4298"/>
                  <a:pt x="3286" y="4548"/>
                  <a:pt x="3512" y="4703"/>
                </a:cubicBezTo>
                <a:lnTo>
                  <a:pt x="3512" y="4953"/>
                </a:lnTo>
                <a:cubicBezTo>
                  <a:pt x="3512" y="4953"/>
                  <a:pt x="3512" y="4965"/>
                  <a:pt x="3489" y="4965"/>
                </a:cubicBezTo>
                <a:lnTo>
                  <a:pt x="3072" y="5179"/>
                </a:lnTo>
                <a:cubicBezTo>
                  <a:pt x="2893" y="5263"/>
                  <a:pt x="2798" y="5441"/>
                  <a:pt x="2798" y="5632"/>
                </a:cubicBezTo>
                <a:lnTo>
                  <a:pt x="2798" y="7358"/>
                </a:lnTo>
                <a:cubicBezTo>
                  <a:pt x="2798" y="7501"/>
                  <a:pt x="2834" y="7632"/>
                  <a:pt x="2917" y="7739"/>
                </a:cubicBezTo>
                <a:lnTo>
                  <a:pt x="3096" y="8001"/>
                </a:lnTo>
                <a:cubicBezTo>
                  <a:pt x="3131" y="8061"/>
                  <a:pt x="3155" y="8132"/>
                  <a:pt x="3155" y="8215"/>
                </a:cubicBezTo>
                <a:lnTo>
                  <a:pt x="3155" y="8930"/>
                </a:lnTo>
                <a:cubicBezTo>
                  <a:pt x="3155" y="9013"/>
                  <a:pt x="3227" y="9085"/>
                  <a:pt x="3310" y="9085"/>
                </a:cubicBezTo>
                <a:cubicBezTo>
                  <a:pt x="3405" y="9085"/>
                  <a:pt x="3477" y="9013"/>
                  <a:pt x="3477" y="8930"/>
                </a:cubicBezTo>
                <a:lnTo>
                  <a:pt x="3477" y="8215"/>
                </a:lnTo>
                <a:cubicBezTo>
                  <a:pt x="3477" y="8073"/>
                  <a:pt x="3429" y="7942"/>
                  <a:pt x="3358" y="7834"/>
                </a:cubicBezTo>
                <a:lnTo>
                  <a:pt x="3179" y="7572"/>
                </a:lnTo>
                <a:cubicBezTo>
                  <a:pt x="3131" y="7513"/>
                  <a:pt x="3119" y="7441"/>
                  <a:pt x="3119" y="7358"/>
                </a:cubicBezTo>
                <a:lnTo>
                  <a:pt x="3119" y="5632"/>
                </a:lnTo>
                <a:cubicBezTo>
                  <a:pt x="3119" y="5560"/>
                  <a:pt x="3167" y="5501"/>
                  <a:pt x="3227" y="5453"/>
                </a:cubicBezTo>
                <a:lnTo>
                  <a:pt x="3512" y="5310"/>
                </a:lnTo>
                <a:lnTo>
                  <a:pt x="3774" y="5572"/>
                </a:lnTo>
                <a:cubicBezTo>
                  <a:pt x="3834" y="5632"/>
                  <a:pt x="3929" y="5679"/>
                  <a:pt x="4012" y="5679"/>
                </a:cubicBezTo>
                <a:cubicBezTo>
                  <a:pt x="4108" y="5679"/>
                  <a:pt x="4179" y="5656"/>
                  <a:pt x="4251" y="5572"/>
                </a:cubicBezTo>
                <a:lnTo>
                  <a:pt x="4524" y="5310"/>
                </a:lnTo>
                <a:lnTo>
                  <a:pt x="4798" y="5453"/>
                </a:lnTo>
                <a:cubicBezTo>
                  <a:pt x="4858" y="5489"/>
                  <a:pt x="4905" y="5560"/>
                  <a:pt x="4905" y="5632"/>
                </a:cubicBezTo>
                <a:lnTo>
                  <a:pt x="4905" y="7358"/>
                </a:lnTo>
                <a:cubicBezTo>
                  <a:pt x="4905" y="7441"/>
                  <a:pt x="4893" y="7513"/>
                  <a:pt x="4846" y="7572"/>
                </a:cubicBezTo>
                <a:lnTo>
                  <a:pt x="4667" y="7834"/>
                </a:lnTo>
                <a:cubicBezTo>
                  <a:pt x="4596" y="7953"/>
                  <a:pt x="4548" y="8073"/>
                  <a:pt x="4548" y="8215"/>
                </a:cubicBezTo>
                <a:lnTo>
                  <a:pt x="4548" y="8930"/>
                </a:lnTo>
                <a:cubicBezTo>
                  <a:pt x="4548" y="9013"/>
                  <a:pt x="4620" y="9085"/>
                  <a:pt x="4715" y="9085"/>
                </a:cubicBezTo>
                <a:cubicBezTo>
                  <a:pt x="4798" y="9085"/>
                  <a:pt x="4882" y="9013"/>
                  <a:pt x="4882" y="8930"/>
                </a:cubicBezTo>
                <a:lnTo>
                  <a:pt x="4882" y="8215"/>
                </a:lnTo>
                <a:cubicBezTo>
                  <a:pt x="4882" y="8132"/>
                  <a:pt x="4893" y="8061"/>
                  <a:pt x="4941" y="8001"/>
                </a:cubicBezTo>
                <a:lnTo>
                  <a:pt x="5120" y="7739"/>
                </a:lnTo>
                <a:cubicBezTo>
                  <a:pt x="5191" y="7620"/>
                  <a:pt x="5239" y="7501"/>
                  <a:pt x="5239" y="7358"/>
                </a:cubicBezTo>
                <a:lnTo>
                  <a:pt x="5239" y="5632"/>
                </a:lnTo>
                <a:cubicBezTo>
                  <a:pt x="5239" y="5441"/>
                  <a:pt x="5132" y="5263"/>
                  <a:pt x="4953" y="5179"/>
                </a:cubicBezTo>
                <a:lnTo>
                  <a:pt x="4536" y="4965"/>
                </a:lnTo>
                <a:lnTo>
                  <a:pt x="4524" y="4953"/>
                </a:lnTo>
                <a:lnTo>
                  <a:pt x="4524" y="4703"/>
                </a:lnTo>
                <a:cubicBezTo>
                  <a:pt x="4727" y="4536"/>
                  <a:pt x="4882" y="4298"/>
                  <a:pt x="4882" y="4012"/>
                </a:cubicBezTo>
                <a:lnTo>
                  <a:pt x="4882" y="3655"/>
                </a:lnTo>
                <a:cubicBezTo>
                  <a:pt x="4882" y="3405"/>
                  <a:pt x="4727" y="3179"/>
                  <a:pt x="4524" y="3060"/>
                </a:cubicBezTo>
                <a:lnTo>
                  <a:pt x="4524" y="2643"/>
                </a:lnTo>
                <a:cubicBezTo>
                  <a:pt x="4524" y="2572"/>
                  <a:pt x="4560" y="2512"/>
                  <a:pt x="4620" y="2465"/>
                </a:cubicBezTo>
                <a:lnTo>
                  <a:pt x="4905" y="2322"/>
                </a:lnTo>
                <a:lnTo>
                  <a:pt x="5179" y="2584"/>
                </a:lnTo>
                <a:cubicBezTo>
                  <a:pt x="5239" y="2643"/>
                  <a:pt x="5322" y="2691"/>
                  <a:pt x="5417" y="2691"/>
                </a:cubicBezTo>
                <a:cubicBezTo>
                  <a:pt x="5501" y="2691"/>
                  <a:pt x="5572" y="2655"/>
                  <a:pt x="5655" y="2584"/>
                </a:cubicBezTo>
                <a:lnTo>
                  <a:pt x="5917" y="2322"/>
                </a:lnTo>
                <a:lnTo>
                  <a:pt x="6203" y="2465"/>
                </a:lnTo>
                <a:cubicBezTo>
                  <a:pt x="6263" y="2500"/>
                  <a:pt x="6310" y="2572"/>
                  <a:pt x="6310" y="2643"/>
                </a:cubicBezTo>
                <a:lnTo>
                  <a:pt x="6310" y="3060"/>
                </a:lnTo>
                <a:cubicBezTo>
                  <a:pt x="6096" y="3179"/>
                  <a:pt x="5953" y="3405"/>
                  <a:pt x="5953" y="3655"/>
                </a:cubicBezTo>
                <a:lnTo>
                  <a:pt x="5953" y="4012"/>
                </a:lnTo>
                <a:cubicBezTo>
                  <a:pt x="5953" y="4298"/>
                  <a:pt x="6084" y="4548"/>
                  <a:pt x="6310" y="4703"/>
                </a:cubicBezTo>
                <a:lnTo>
                  <a:pt x="6310" y="4953"/>
                </a:lnTo>
                <a:cubicBezTo>
                  <a:pt x="6310" y="4953"/>
                  <a:pt x="6310" y="4965"/>
                  <a:pt x="6287" y="4965"/>
                </a:cubicBezTo>
                <a:lnTo>
                  <a:pt x="5870" y="5179"/>
                </a:lnTo>
                <a:cubicBezTo>
                  <a:pt x="5691" y="5263"/>
                  <a:pt x="5596" y="5441"/>
                  <a:pt x="5596" y="5632"/>
                </a:cubicBezTo>
                <a:lnTo>
                  <a:pt x="5596" y="7358"/>
                </a:lnTo>
                <a:cubicBezTo>
                  <a:pt x="5596" y="7501"/>
                  <a:pt x="5632" y="7632"/>
                  <a:pt x="5715" y="7739"/>
                </a:cubicBezTo>
                <a:lnTo>
                  <a:pt x="5894" y="8001"/>
                </a:lnTo>
                <a:cubicBezTo>
                  <a:pt x="5929" y="8061"/>
                  <a:pt x="5953" y="8132"/>
                  <a:pt x="5953" y="8215"/>
                </a:cubicBezTo>
                <a:lnTo>
                  <a:pt x="5953" y="8930"/>
                </a:lnTo>
                <a:cubicBezTo>
                  <a:pt x="5953" y="9013"/>
                  <a:pt x="6025" y="9085"/>
                  <a:pt x="6108" y="9085"/>
                </a:cubicBezTo>
                <a:cubicBezTo>
                  <a:pt x="6203" y="9085"/>
                  <a:pt x="6275" y="9013"/>
                  <a:pt x="6275" y="8930"/>
                </a:cubicBezTo>
                <a:lnTo>
                  <a:pt x="6275" y="8215"/>
                </a:lnTo>
                <a:cubicBezTo>
                  <a:pt x="6275" y="8073"/>
                  <a:pt x="6227" y="7942"/>
                  <a:pt x="6156" y="7834"/>
                </a:cubicBezTo>
                <a:lnTo>
                  <a:pt x="5977" y="7572"/>
                </a:lnTo>
                <a:cubicBezTo>
                  <a:pt x="5929" y="7513"/>
                  <a:pt x="5917" y="7441"/>
                  <a:pt x="5917" y="7358"/>
                </a:cubicBezTo>
                <a:lnTo>
                  <a:pt x="5917" y="5632"/>
                </a:lnTo>
                <a:cubicBezTo>
                  <a:pt x="5917" y="5560"/>
                  <a:pt x="5965" y="5501"/>
                  <a:pt x="6025" y="5453"/>
                </a:cubicBezTo>
                <a:lnTo>
                  <a:pt x="6310" y="5310"/>
                </a:lnTo>
                <a:lnTo>
                  <a:pt x="6572" y="5572"/>
                </a:lnTo>
                <a:cubicBezTo>
                  <a:pt x="6632" y="5632"/>
                  <a:pt x="6727" y="5679"/>
                  <a:pt x="6810" y="5679"/>
                </a:cubicBezTo>
                <a:cubicBezTo>
                  <a:pt x="6906" y="5679"/>
                  <a:pt x="6977" y="5656"/>
                  <a:pt x="7049" y="5572"/>
                </a:cubicBezTo>
                <a:lnTo>
                  <a:pt x="7322" y="5310"/>
                </a:lnTo>
                <a:lnTo>
                  <a:pt x="7596" y="5453"/>
                </a:lnTo>
                <a:cubicBezTo>
                  <a:pt x="7656" y="5489"/>
                  <a:pt x="7703" y="5560"/>
                  <a:pt x="7703" y="5632"/>
                </a:cubicBezTo>
                <a:lnTo>
                  <a:pt x="7703" y="7358"/>
                </a:lnTo>
                <a:cubicBezTo>
                  <a:pt x="7703" y="7441"/>
                  <a:pt x="7691" y="7513"/>
                  <a:pt x="7644" y="7572"/>
                </a:cubicBezTo>
                <a:lnTo>
                  <a:pt x="7465" y="7834"/>
                </a:lnTo>
                <a:cubicBezTo>
                  <a:pt x="7394" y="7953"/>
                  <a:pt x="7346" y="8073"/>
                  <a:pt x="7346" y="8215"/>
                </a:cubicBezTo>
                <a:lnTo>
                  <a:pt x="7346" y="8930"/>
                </a:lnTo>
                <a:cubicBezTo>
                  <a:pt x="7346" y="9013"/>
                  <a:pt x="7418" y="9085"/>
                  <a:pt x="7513" y="9085"/>
                </a:cubicBezTo>
                <a:cubicBezTo>
                  <a:pt x="7596" y="9085"/>
                  <a:pt x="7680" y="9013"/>
                  <a:pt x="7680" y="8930"/>
                </a:cubicBezTo>
                <a:lnTo>
                  <a:pt x="7680" y="8215"/>
                </a:lnTo>
                <a:cubicBezTo>
                  <a:pt x="7680" y="8132"/>
                  <a:pt x="7691" y="8061"/>
                  <a:pt x="7739" y="8001"/>
                </a:cubicBezTo>
                <a:lnTo>
                  <a:pt x="7918" y="7739"/>
                </a:lnTo>
                <a:cubicBezTo>
                  <a:pt x="7989" y="7620"/>
                  <a:pt x="8037" y="7501"/>
                  <a:pt x="8037" y="7358"/>
                </a:cubicBezTo>
                <a:lnTo>
                  <a:pt x="8037" y="5632"/>
                </a:lnTo>
                <a:cubicBezTo>
                  <a:pt x="8037" y="5441"/>
                  <a:pt x="7930" y="5263"/>
                  <a:pt x="7751" y="5179"/>
                </a:cubicBezTo>
                <a:lnTo>
                  <a:pt x="7334" y="4965"/>
                </a:lnTo>
                <a:lnTo>
                  <a:pt x="7322" y="4953"/>
                </a:lnTo>
                <a:lnTo>
                  <a:pt x="7322" y="4703"/>
                </a:lnTo>
                <a:cubicBezTo>
                  <a:pt x="7525" y="4536"/>
                  <a:pt x="7680" y="4298"/>
                  <a:pt x="7680" y="4012"/>
                </a:cubicBezTo>
                <a:lnTo>
                  <a:pt x="7680" y="3655"/>
                </a:lnTo>
                <a:cubicBezTo>
                  <a:pt x="7680" y="3405"/>
                  <a:pt x="7525" y="3179"/>
                  <a:pt x="7322" y="3060"/>
                </a:cubicBezTo>
                <a:lnTo>
                  <a:pt x="7322" y="2643"/>
                </a:lnTo>
                <a:cubicBezTo>
                  <a:pt x="7322" y="2572"/>
                  <a:pt x="7358" y="2512"/>
                  <a:pt x="7418" y="2465"/>
                </a:cubicBezTo>
                <a:lnTo>
                  <a:pt x="7703" y="2322"/>
                </a:lnTo>
                <a:lnTo>
                  <a:pt x="7977" y="2584"/>
                </a:lnTo>
                <a:cubicBezTo>
                  <a:pt x="8037" y="2643"/>
                  <a:pt x="8120" y="2691"/>
                  <a:pt x="8215" y="2691"/>
                </a:cubicBezTo>
                <a:cubicBezTo>
                  <a:pt x="8299" y="2691"/>
                  <a:pt x="8370" y="2655"/>
                  <a:pt x="8453" y="2584"/>
                </a:cubicBezTo>
                <a:lnTo>
                  <a:pt x="8715" y="2322"/>
                </a:lnTo>
                <a:lnTo>
                  <a:pt x="9001" y="2465"/>
                </a:lnTo>
                <a:cubicBezTo>
                  <a:pt x="9061" y="2500"/>
                  <a:pt x="9108" y="2572"/>
                  <a:pt x="9108" y="2643"/>
                </a:cubicBezTo>
                <a:lnTo>
                  <a:pt x="9108" y="3060"/>
                </a:lnTo>
                <a:cubicBezTo>
                  <a:pt x="8894" y="3179"/>
                  <a:pt x="8751" y="3405"/>
                  <a:pt x="8751" y="3655"/>
                </a:cubicBezTo>
                <a:lnTo>
                  <a:pt x="8751" y="4012"/>
                </a:lnTo>
                <a:cubicBezTo>
                  <a:pt x="8751" y="4298"/>
                  <a:pt x="8882" y="4548"/>
                  <a:pt x="9108" y="4703"/>
                </a:cubicBezTo>
                <a:lnTo>
                  <a:pt x="9108" y="4953"/>
                </a:lnTo>
                <a:cubicBezTo>
                  <a:pt x="9108" y="4953"/>
                  <a:pt x="9108" y="4965"/>
                  <a:pt x="9084" y="4965"/>
                </a:cubicBezTo>
                <a:lnTo>
                  <a:pt x="8668" y="5179"/>
                </a:lnTo>
                <a:cubicBezTo>
                  <a:pt x="8489" y="5263"/>
                  <a:pt x="8394" y="5441"/>
                  <a:pt x="8394" y="5632"/>
                </a:cubicBezTo>
                <a:lnTo>
                  <a:pt x="8394" y="7358"/>
                </a:lnTo>
                <a:cubicBezTo>
                  <a:pt x="8394" y="7501"/>
                  <a:pt x="8430" y="7632"/>
                  <a:pt x="8513" y="7739"/>
                </a:cubicBezTo>
                <a:lnTo>
                  <a:pt x="8692" y="8001"/>
                </a:lnTo>
                <a:cubicBezTo>
                  <a:pt x="8727" y="8061"/>
                  <a:pt x="8751" y="8132"/>
                  <a:pt x="8751" y="8215"/>
                </a:cubicBezTo>
                <a:lnTo>
                  <a:pt x="8751" y="8930"/>
                </a:lnTo>
                <a:cubicBezTo>
                  <a:pt x="8751" y="9013"/>
                  <a:pt x="8823" y="9085"/>
                  <a:pt x="8906" y="9085"/>
                </a:cubicBezTo>
                <a:cubicBezTo>
                  <a:pt x="9001" y="9085"/>
                  <a:pt x="9073" y="9013"/>
                  <a:pt x="9073" y="8930"/>
                </a:cubicBezTo>
                <a:lnTo>
                  <a:pt x="9073" y="8215"/>
                </a:lnTo>
                <a:cubicBezTo>
                  <a:pt x="9073" y="8073"/>
                  <a:pt x="9025" y="7942"/>
                  <a:pt x="8954" y="7834"/>
                </a:cubicBezTo>
                <a:lnTo>
                  <a:pt x="8775" y="7572"/>
                </a:lnTo>
                <a:cubicBezTo>
                  <a:pt x="8727" y="7513"/>
                  <a:pt x="8715" y="7441"/>
                  <a:pt x="8715" y="7358"/>
                </a:cubicBezTo>
                <a:lnTo>
                  <a:pt x="8715" y="5632"/>
                </a:lnTo>
                <a:cubicBezTo>
                  <a:pt x="8715" y="5560"/>
                  <a:pt x="8763" y="5501"/>
                  <a:pt x="8823" y="5453"/>
                </a:cubicBezTo>
                <a:lnTo>
                  <a:pt x="9108" y="5310"/>
                </a:lnTo>
                <a:lnTo>
                  <a:pt x="9370" y="5572"/>
                </a:lnTo>
                <a:cubicBezTo>
                  <a:pt x="9430" y="5632"/>
                  <a:pt x="9525" y="5679"/>
                  <a:pt x="9608" y="5679"/>
                </a:cubicBezTo>
                <a:cubicBezTo>
                  <a:pt x="9704" y="5679"/>
                  <a:pt x="9775" y="5656"/>
                  <a:pt x="9846" y="5572"/>
                </a:cubicBezTo>
                <a:lnTo>
                  <a:pt x="10120" y="5310"/>
                </a:lnTo>
                <a:lnTo>
                  <a:pt x="10394" y="5453"/>
                </a:lnTo>
                <a:cubicBezTo>
                  <a:pt x="10454" y="5489"/>
                  <a:pt x="10501" y="5560"/>
                  <a:pt x="10501" y="5632"/>
                </a:cubicBezTo>
                <a:lnTo>
                  <a:pt x="10501" y="7358"/>
                </a:lnTo>
                <a:cubicBezTo>
                  <a:pt x="10501" y="7441"/>
                  <a:pt x="10489" y="7513"/>
                  <a:pt x="10442" y="7572"/>
                </a:cubicBezTo>
                <a:lnTo>
                  <a:pt x="10263" y="7834"/>
                </a:lnTo>
                <a:cubicBezTo>
                  <a:pt x="10192" y="7953"/>
                  <a:pt x="10144" y="8073"/>
                  <a:pt x="10144" y="8215"/>
                </a:cubicBezTo>
                <a:lnTo>
                  <a:pt x="10144" y="8930"/>
                </a:lnTo>
                <a:cubicBezTo>
                  <a:pt x="10144" y="9013"/>
                  <a:pt x="10216" y="9085"/>
                  <a:pt x="10311" y="9085"/>
                </a:cubicBezTo>
                <a:cubicBezTo>
                  <a:pt x="10394" y="9085"/>
                  <a:pt x="10478" y="9013"/>
                  <a:pt x="10478" y="8930"/>
                </a:cubicBezTo>
                <a:lnTo>
                  <a:pt x="10478" y="8215"/>
                </a:lnTo>
                <a:cubicBezTo>
                  <a:pt x="10478" y="8132"/>
                  <a:pt x="10489" y="8061"/>
                  <a:pt x="10537" y="8001"/>
                </a:cubicBezTo>
                <a:lnTo>
                  <a:pt x="10716" y="7739"/>
                </a:lnTo>
                <a:cubicBezTo>
                  <a:pt x="10787" y="7620"/>
                  <a:pt x="10835" y="7501"/>
                  <a:pt x="10835" y="7358"/>
                </a:cubicBezTo>
                <a:lnTo>
                  <a:pt x="10835" y="5632"/>
                </a:lnTo>
                <a:cubicBezTo>
                  <a:pt x="10918" y="5429"/>
                  <a:pt x="10811" y="5251"/>
                  <a:pt x="10632" y="5155"/>
                </a:cubicBezTo>
                <a:lnTo>
                  <a:pt x="10216" y="4953"/>
                </a:lnTo>
                <a:lnTo>
                  <a:pt x="10204" y="4941"/>
                </a:lnTo>
                <a:lnTo>
                  <a:pt x="10204" y="4703"/>
                </a:lnTo>
                <a:cubicBezTo>
                  <a:pt x="10418" y="4536"/>
                  <a:pt x="10561" y="4298"/>
                  <a:pt x="10561" y="4012"/>
                </a:cubicBezTo>
                <a:lnTo>
                  <a:pt x="10561" y="3655"/>
                </a:lnTo>
                <a:cubicBezTo>
                  <a:pt x="10561" y="3286"/>
                  <a:pt x="10251" y="2977"/>
                  <a:pt x="9882" y="2977"/>
                </a:cubicBezTo>
                <a:lnTo>
                  <a:pt x="9501" y="2977"/>
                </a:lnTo>
                <a:lnTo>
                  <a:pt x="9501" y="2643"/>
                </a:lnTo>
                <a:cubicBezTo>
                  <a:pt x="9501" y="2453"/>
                  <a:pt x="9406" y="2274"/>
                  <a:pt x="9227" y="2179"/>
                </a:cubicBezTo>
                <a:lnTo>
                  <a:pt x="8811" y="1977"/>
                </a:lnTo>
                <a:lnTo>
                  <a:pt x="8787" y="1953"/>
                </a:lnTo>
                <a:lnTo>
                  <a:pt x="8787" y="1726"/>
                </a:lnTo>
                <a:cubicBezTo>
                  <a:pt x="9001" y="1560"/>
                  <a:pt x="9144" y="1322"/>
                  <a:pt x="9144" y="1036"/>
                </a:cubicBezTo>
                <a:lnTo>
                  <a:pt x="9144" y="679"/>
                </a:lnTo>
                <a:cubicBezTo>
                  <a:pt x="9144" y="310"/>
                  <a:pt x="8834" y="0"/>
                  <a:pt x="8465" y="0"/>
                </a:cubicBezTo>
                <a:lnTo>
                  <a:pt x="8108" y="0"/>
                </a:lnTo>
                <a:cubicBezTo>
                  <a:pt x="7739" y="0"/>
                  <a:pt x="7418" y="310"/>
                  <a:pt x="7418" y="679"/>
                </a:cubicBezTo>
                <a:lnTo>
                  <a:pt x="7418" y="1036"/>
                </a:lnTo>
                <a:cubicBezTo>
                  <a:pt x="7418" y="1322"/>
                  <a:pt x="7560" y="1572"/>
                  <a:pt x="7775" y="1726"/>
                </a:cubicBezTo>
                <a:lnTo>
                  <a:pt x="7775" y="1977"/>
                </a:lnTo>
                <a:cubicBezTo>
                  <a:pt x="7775" y="1977"/>
                  <a:pt x="7775" y="1988"/>
                  <a:pt x="7763" y="1988"/>
                </a:cubicBezTo>
                <a:lnTo>
                  <a:pt x="7346" y="2203"/>
                </a:lnTo>
                <a:cubicBezTo>
                  <a:pt x="7168" y="2286"/>
                  <a:pt x="7060" y="2465"/>
                  <a:pt x="7060" y="2655"/>
                </a:cubicBezTo>
                <a:lnTo>
                  <a:pt x="7060" y="2989"/>
                </a:lnTo>
                <a:lnTo>
                  <a:pt x="6679" y="2989"/>
                </a:lnTo>
                <a:lnTo>
                  <a:pt x="6679" y="2655"/>
                </a:lnTo>
                <a:cubicBezTo>
                  <a:pt x="6679" y="2465"/>
                  <a:pt x="6572" y="2286"/>
                  <a:pt x="6394" y="2203"/>
                </a:cubicBezTo>
                <a:lnTo>
                  <a:pt x="5977" y="1988"/>
                </a:lnTo>
                <a:lnTo>
                  <a:pt x="5965" y="1977"/>
                </a:lnTo>
                <a:lnTo>
                  <a:pt x="5965" y="1726"/>
                </a:lnTo>
                <a:cubicBezTo>
                  <a:pt x="6167" y="1560"/>
                  <a:pt x="6322" y="1322"/>
                  <a:pt x="6322" y="1036"/>
                </a:cubicBezTo>
                <a:lnTo>
                  <a:pt x="6322" y="679"/>
                </a:lnTo>
                <a:cubicBezTo>
                  <a:pt x="6322" y="310"/>
                  <a:pt x="6013" y="0"/>
                  <a:pt x="5632" y="0"/>
                </a:cubicBezTo>
                <a:lnTo>
                  <a:pt x="5274" y="0"/>
                </a:lnTo>
                <a:cubicBezTo>
                  <a:pt x="4905" y="0"/>
                  <a:pt x="4596" y="310"/>
                  <a:pt x="4596" y="679"/>
                </a:cubicBezTo>
                <a:lnTo>
                  <a:pt x="4596" y="1036"/>
                </a:lnTo>
                <a:cubicBezTo>
                  <a:pt x="4596" y="1322"/>
                  <a:pt x="4727" y="1572"/>
                  <a:pt x="4953" y="1726"/>
                </a:cubicBezTo>
                <a:lnTo>
                  <a:pt x="4953" y="1977"/>
                </a:lnTo>
                <a:cubicBezTo>
                  <a:pt x="4953" y="1977"/>
                  <a:pt x="4953" y="1988"/>
                  <a:pt x="4941" y="1988"/>
                </a:cubicBezTo>
                <a:lnTo>
                  <a:pt x="4524" y="2203"/>
                </a:lnTo>
                <a:cubicBezTo>
                  <a:pt x="4346" y="2286"/>
                  <a:pt x="4239" y="2465"/>
                  <a:pt x="4239" y="2655"/>
                </a:cubicBezTo>
                <a:lnTo>
                  <a:pt x="4239" y="2989"/>
                </a:lnTo>
                <a:lnTo>
                  <a:pt x="3846" y="2989"/>
                </a:lnTo>
                <a:lnTo>
                  <a:pt x="3846" y="2655"/>
                </a:lnTo>
                <a:cubicBezTo>
                  <a:pt x="3846" y="2465"/>
                  <a:pt x="3750" y="2286"/>
                  <a:pt x="3572" y="2203"/>
                </a:cubicBezTo>
                <a:lnTo>
                  <a:pt x="3155" y="1988"/>
                </a:lnTo>
                <a:lnTo>
                  <a:pt x="3131" y="1977"/>
                </a:lnTo>
                <a:lnTo>
                  <a:pt x="3131" y="1726"/>
                </a:lnTo>
                <a:cubicBezTo>
                  <a:pt x="3346" y="1560"/>
                  <a:pt x="3489" y="1322"/>
                  <a:pt x="3489" y="1036"/>
                </a:cubicBezTo>
                <a:lnTo>
                  <a:pt x="3489" y="679"/>
                </a:lnTo>
                <a:cubicBezTo>
                  <a:pt x="3489" y="310"/>
                  <a:pt x="3179" y="0"/>
                  <a:pt x="281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7" name="Google Shape;617;p32"/>
          <p:cNvGrpSpPr/>
          <p:nvPr/>
        </p:nvGrpSpPr>
        <p:grpSpPr>
          <a:xfrm>
            <a:off x="6541223" y="3938654"/>
            <a:ext cx="633553" cy="521048"/>
            <a:chOff x="7608988" y="2093194"/>
            <a:chExt cx="817276" cy="672147"/>
          </a:xfrm>
        </p:grpSpPr>
        <p:cxnSp>
          <p:nvCxnSpPr>
            <p:cNvPr id="618" name="Google Shape;618;p32"/>
            <p:cNvCxnSpPr/>
            <p:nvPr/>
          </p:nvCxnSpPr>
          <p:spPr>
            <a:xfrm flipH="1" rot="5400000">
              <a:off x="7620257" y="2136491"/>
              <a:ext cx="129900" cy="1113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9" name="Google Shape;619;p32"/>
            <p:cNvCxnSpPr/>
            <p:nvPr/>
          </p:nvCxnSpPr>
          <p:spPr>
            <a:xfrm rot="-5400000">
              <a:off x="8285120" y="2136491"/>
              <a:ext cx="129900" cy="1113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0" name="Google Shape;620;p32"/>
            <p:cNvCxnSpPr/>
            <p:nvPr/>
          </p:nvCxnSpPr>
          <p:spPr>
            <a:xfrm rot="5400000">
              <a:off x="7620257" y="2644741"/>
              <a:ext cx="129900" cy="1113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1" name="Google Shape;621;p32"/>
            <p:cNvCxnSpPr/>
            <p:nvPr/>
          </p:nvCxnSpPr>
          <p:spPr>
            <a:xfrm flipH="1" rot="-5400000">
              <a:off x="8285120" y="2644741"/>
              <a:ext cx="129900" cy="1113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2" name="Google Shape;622;p32"/>
            <p:cNvCxnSpPr/>
            <p:nvPr/>
          </p:nvCxnSpPr>
          <p:spPr>
            <a:xfrm rot="10800000">
              <a:off x="7608988" y="2425132"/>
              <a:ext cx="83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3" name="Google Shape;623;p32"/>
            <p:cNvCxnSpPr/>
            <p:nvPr/>
          </p:nvCxnSpPr>
          <p:spPr>
            <a:xfrm rot="10800000">
              <a:off x="8342865" y="2425132"/>
              <a:ext cx="83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24" name="Google Shape;624;p32"/>
            <p:cNvGrpSpPr/>
            <p:nvPr/>
          </p:nvGrpSpPr>
          <p:grpSpPr>
            <a:xfrm>
              <a:off x="7721175" y="2093194"/>
              <a:ext cx="599587" cy="623846"/>
              <a:chOff x="7721175" y="2093194"/>
              <a:chExt cx="599587" cy="623846"/>
            </a:xfrm>
          </p:grpSpPr>
          <p:grpSp>
            <p:nvGrpSpPr>
              <p:cNvPr id="625" name="Google Shape;625;p32"/>
              <p:cNvGrpSpPr/>
              <p:nvPr/>
            </p:nvGrpSpPr>
            <p:grpSpPr>
              <a:xfrm>
                <a:off x="7721175" y="2093194"/>
                <a:ext cx="291605" cy="623846"/>
                <a:chOff x="9405575" y="2061418"/>
                <a:chExt cx="291605" cy="623846"/>
              </a:xfrm>
            </p:grpSpPr>
            <p:sp>
              <p:nvSpPr>
                <p:cNvPr id="626" name="Google Shape;626;p32"/>
                <p:cNvSpPr/>
                <p:nvPr/>
              </p:nvSpPr>
              <p:spPr>
                <a:xfrm>
                  <a:off x="9405575" y="2061418"/>
                  <a:ext cx="291379" cy="623846"/>
                </a:xfrm>
                <a:custGeom>
                  <a:rect b="b" l="l" r="r" t="t"/>
                  <a:pathLst>
                    <a:path extrusionOk="0" h="45503" w="21253">
                      <a:moveTo>
                        <a:pt x="17225" y="1059"/>
                      </a:moveTo>
                      <a:cubicBezTo>
                        <a:pt x="20066" y="1059"/>
                        <a:pt x="20192" y="4831"/>
                        <a:pt x="20195" y="4980"/>
                      </a:cubicBezTo>
                      <a:lnTo>
                        <a:pt x="20195" y="42658"/>
                      </a:lnTo>
                      <a:cubicBezTo>
                        <a:pt x="19755" y="43076"/>
                        <a:pt x="18011" y="44441"/>
                        <a:pt x="14035" y="44441"/>
                      </a:cubicBezTo>
                      <a:cubicBezTo>
                        <a:pt x="9143" y="44441"/>
                        <a:pt x="6607" y="41481"/>
                        <a:pt x="6264" y="38549"/>
                      </a:cubicBezTo>
                      <a:cubicBezTo>
                        <a:pt x="6238" y="38342"/>
                        <a:pt x="6089" y="38168"/>
                        <a:pt x="5889" y="38106"/>
                      </a:cubicBezTo>
                      <a:cubicBezTo>
                        <a:pt x="5769" y="38071"/>
                        <a:pt x="2987" y="37194"/>
                        <a:pt x="3045" y="34127"/>
                      </a:cubicBezTo>
                      <a:cubicBezTo>
                        <a:pt x="3067" y="32998"/>
                        <a:pt x="3194" y="32212"/>
                        <a:pt x="3449" y="31665"/>
                      </a:cubicBezTo>
                      <a:cubicBezTo>
                        <a:pt x="3449" y="31665"/>
                        <a:pt x="3682" y="31319"/>
                        <a:pt x="3685" y="31277"/>
                      </a:cubicBezTo>
                      <a:cubicBezTo>
                        <a:pt x="3740" y="31205"/>
                        <a:pt x="3799" y="31141"/>
                        <a:pt x="3863" y="31082"/>
                      </a:cubicBezTo>
                      <a:cubicBezTo>
                        <a:pt x="4404" y="30567"/>
                        <a:pt x="5365" y="30335"/>
                        <a:pt x="7020" y="30335"/>
                      </a:cubicBezTo>
                      <a:cubicBezTo>
                        <a:pt x="7247" y="30335"/>
                        <a:pt x="7486" y="30339"/>
                        <a:pt x="7739" y="30348"/>
                      </a:cubicBezTo>
                      <a:cubicBezTo>
                        <a:pt x="8968" y="30388"/>
                        <a:pt x="10320" y="30407"/>
                        <a:pt x="11768" y="30407"/>
                      </a:cubicBezTo>
                      <a:cubicBezTo>
                        <a:pt x="11975" y="30407"/>
                        <a:pt x="12184" y="30407"/>
                        <a:pt x="12395" y="30406"/>
                      </a:cubicBezTo>
                      <a:lnTo>
                        <a:pt x="12408" y="30406"/>
                      </a:lnTo>
                      <a:cubicBezTo>
                        <a:pt x="12410" y="30406"/>
                        <a:pt x="12412" y="30406"/>
                        <a:pt x="12414" y="30406"/>
                      </a:cubicBezTo>
                      <a:cubicBezTo>
                        <a:pt x="14155" y="30406"/>
                        <a:pt x="15565" y="31819"/>
                        <a:pt x="15565" y="33561"/>
                      </a:cubicBezTo>
                      <a:lnTo>
                        <a:pt x="15565" y="35495"/>
                      </a:lnTo>
                      <a:cubicBezTo>
                        <a:pt x="15559" y="35793"/>
                        <a:pt x="15798" y="36039"/>
                        <a:pt x="16096" y="36039"/>
                      </a:cubicBezTo>
                      <a:cubicBezTo>
                        <a:pt x="16394" y="36039"/>
                        <a:pt x="16636" y="35793"/>
                        <a:pt x="16627" y="35495"/>
                      </a:cubicBezTo>
                      <a:lnTo>
                        <a:pt x="16627" y="33561"/>
                      </a:lnTo>
                      <a:cubicBezTo>
                        <a:pt x="16627" y="31233"/>
                        <a:pt x="14740" y="29345"/>
                        <a:pt x="12414" y="29345"/>
                      </a:cubicBezTo>
                      <a:cubicBezTo>
                        <a:pt x="12412" y="29345"/>
                        <a:pt x="12410" y="29345"/>
                        <a:pt x="12408" y="29345"/>
                      </a:cubicBezTo>
                      <a:lnTo>
                        <a:pt x="12392" y="29345"/>
                      </a:lnTo>
                      <a:cubicBezTo>
                        <a:pt x="12202" y="29346"/>
                        <a:pt x="12014" y="29346"/>
                        <a:pt x="11828" y="29346"/>
                      </a:cubicBezTo>
                      <a:cubicBezTo>
                        <a:pt x="10369" y="29346"/>
                        <a:pt x="9008" y="29324"/>
                        <a:pt x="7772" y="29287"/>
                      </a:cubicBezTo>
                      <a:cubicBezTo>
                        <a:pt x="7513" y="29278"/>
                        <a:pt x="7267" y="29274"/>
                        <a:pt x="7033" y="29274"/>
                      </a:cubicBezTo>
                      <a:cubicBezTo>
                        <a:pt x="5050" y="29274"/>
                        <a:pt x="3893" y="29586"/>
                        <a:pt x="3135" y="30309"/>
                      </a:cubicBezTo>
                      <a:cubicBezTo>
                        <a:pt x="3058" y="30380"/>
                        <a:pt x="2987" y="30458"/>
                        <a:pt x="2922" y="30536"/>
                      </a:cubicBezTo>
                      <a:cubicBezTo>
                        <a:pt x="1045" y="29510"/>
                        <a:pt x="1084" y="26828"/>
                        <a:pt x="1084" y="26799"/>
                      </a:cubicBezTo>
                      <a:lnTo>
                        <a:pt x="1084" y="26786"/>
                      </a:lnTo>
                      <a:lnTo>
                        <a:pt x="1084" y="21470"/>
                      </a:lnTo>
                      <a:cubicBezTo>
                        <a:pt x="1084" y="19979"/>
                        <a:pt x="1450" y="18885"/>
                        <a:pt x="2168" y="18212"/>
                      </a:cubicBezTo>
                      <a:cubicBezTo>
                        <a:pt x="2905" y="17528"/>
                        <a:pt x="3830" y="17480"/>
                        <a:pt x="4078" y="17480"/>
                      </a:cubicBezTo>
                      <a:cubicBezTo>
                        <a:pt x="4118" y="17480"/>
                        <a:pt x="4141" y="17481"/>
                        <a:pt x="4142" y="17481"/>
                      </a:cubicBezTo>
                      <a:cubicBezTo>
                        <a:pt x="4157" y="17483"/>
                        <a:pt x="4172" y="17483"/>
                        <a:pt x="4186" y="17483"/>
                      </a:cubicBezTo>
                      <a:cubicBezTo>
                        <a:pt x="4474" y="17483"/>
                        <a:pt x="4714" y="17249"/>
                        <a:pt x="4714" y="16954"/>
                      </a:cubicBezTo>
                      <a:lnTo>
                        <a:pt x="4714" y="12072"/>
                      </a:lnTo>
                      <a:cubicBezTo>
                        <a:pt x="4714" y="11082"/>
                        <a:pt x="4986" y="10325"/>
                        <a:pt x="5523" y="9820"/>
                      </a:cubicBezTo>
                      <a:cubicBezTo>
                        <a:pt x="6270" y="9115"/>
                        <a:pt x="7348" y="9065"/>
                        <a:pt x="7647" y="9065"/>
                      </a:cubicBezTo>
                      <a:cubicBezTo>
                        <a:pt x="7696" y="9065"/>
                        <a:pt x="7724" y="9066"/>
                        <a:pt x="7726" y="9066"/>
                      </a:cubicBezTo>
                      <a:cubicBezTo>
                        <a:pt x="7739" y="9067"/>
                        <a:pt x="7751" y="9067"/>
                        <a:pt x="7763" y="9067"/>
                      </a:cubicBezTo>
                      <a:cubicBezTo>
                        <a:pt x="8253" y="9067"/>
                        <a:pt x="8483" y="8447"/>
                        <a:pt x="8095" y="8128"/>
                      </a:cubicBezTo>
                      <a:cubicBezTo>
                        <a:pt x="7911" y="7976"/>
                        <a:pt x="7749" y="7749"/>
                        <a:pt x="7937" y="7216"/>
                      </a:cubicBezTo>
                      <a:cubicBezTo>
                        <a:pt x="8312" y="6167"/>
                        <a:pt x="9878" y="4614"/>
                        <a:pt x="11929" y="3269"/>
                      </a:cubicBezTo>
                      <a:cubicBezTo>
                        <a:pt x="13967" y="1926"/>
                        <a:pt x="16044" y="1059"/>
                        <a:pt x="17225" y="1059"/>
                      </a:cubicBezTo>
                      <a:close/>
                      <a:moveTo>
                        <a:pt x="17222" y="1"/>
                      </a:moveTo>
                      <a:cubicBezTo>
                        <a:pt x="14145" y="1"/>
                        <a:pt x="7898" y="4168"/>
                        <a:pt x="6937" y="6863"/>
                      </a:cubicBezTo>
                      <a:cubicBezTo>
                        <a:pt x="6782" y="7300"/>
                        <a:pt x="6752" y="7711"/>
                        <a:pt x="6846" y="8076"/>
                      </a:cubicBezTo>
                      <a:cubicBezTo>
                        <a:pt x="6241" y="8180"/>
                        <a:pt x="5452" y="8435"/>
                        <a:pt x="4805" y="9040"/>
                      </a:cubicBezTo>
                      <a:cubicBezTo>
                        <a:pt x="4041" y="9755"/>
                        <a:pt x="3656" y="10778"/>
                        <a:pt x="3656" y="12075"/>
                      </a:cubicBezTo>
                      <a:lnTo>
                        <a:pt x="3656" y="16446"/>
                      </a:lnTo>
                      <a:cubicBezTo>
                        <a:pt x="3093" y="16511"/>
                        <a:pt x="2220" y="16727"/>
                        <a:pt x="1460" y="17426"/>
                      </a:cubicBezTo>
                      <a:cubicBezTo>
                        <a:pt x="508" y="18303"/>
                        <a:pt x="23" y="19665"/>
                        <a:pt x="23" y="21470"/>
                      </a:cubicBezTo>
                      <a:lnTo>
                        <a:pt x="23" y="26779"/>
                      </a:lnTo>
                      <a:cubicBezTo>
                        <a:pt x="20" y="27006"/>
                        <a:pt x="0" y="30147"/>
                        <a:pt x="2388" y="31454"/>
                      </a:cubicBezTo>
                      <a:cubicBezTo>
                        <a:pt x="2136" y="32118"/>
                        <a:pt x="2006" y="32975"/>
                        <a:pt x="1984" y="34107"/>
                      </a:cubicBezTo>
                      <a:cubicBezTo>
                        <a:pt x="1922" y="37288"/>
                        <a:pt x="4352" y="38614"/>
                        <a:pt x="5254" y="38996"/>
                      </a:cubicBezTo>
                      <a:cubicBezTo>
                        <a:pt x="5533" y="40711"/>
                        <a:pt x="6429" y="42273"/>
                        <a:pt x="7797" y="43428"/>
                      </a:cubicBezTo>
                      <a:cubicBezTo>
                        <a:pt x="9405" y="44784"/>
                        <a:pt x="11560" y="45502"/>
                        <a:pt x="14035" y="45502"/>
                      </a:cubicBezTo>
                      <a:cubicBezTo>
                        <a:pt x="19270" y="45502"/>
                        <a:pt x="21065" y="43292"/>
                        <a:pt x="21140" y="43199"/>
                      </a:cubicBezTo>
                      <a:cubicBezTo>
                        <a:pt x="21214" y="43105"/>
                        <a:pt x="21253" y="42992"/>
                        <a:pt x="21253" y="42872"/>
                      </a:cubicBezTo>
                      <a:lnTo>
                        <a:pt x="21253" y="4967"/>
                      </a:lnTo>
                      <a:cubicBezTo>
                        <a:pt x="21217" y="3249"/>
                        <a:pt x="20328" y="1"/>
                        <a:pt x="17222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 cap="flat" cmpd="sng" w="19050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7" name="Google Shape;627;p32"/>
                <p:cNvSpPr/>
                <p:nvPr/>
              </p:nvSpPr>
              <p:spPr>
                <a:xfrm>
                  <a:off x="9535402" y="2540968"/>
                  <a:ext cx="161778" cy="68948"/>
                </a:xfrm>
                <a:custGeom>
                  <a:rect b="b" l="l" r="r" t="t"/>
                  <a:pathLst>
                    <a:path extrusionOk="0" h="5029" w="11800">
                      <a:moveTo>
                        <a:pt x="11270" y="1"/>
                      </a:moveTo>
                      <a:cubicBezTo>
                        <a:pt x="11264" y="1"/>
                        <a:pt x="11258" y="1"/>
                        <a:pt x="11252" y="1"/>
                      </a:cubicBezTo>
                      <a:lnTo>
                        <a:pt x="4326" y="1"/>
                      </a:lnTo>
                      <a:cubicBezTo>
                        <a:pt x="1938" y="4"/>
                        <a:pt x="0" y="1939"/>
                        <a:pt x="0" y="4327"/>
                      </a:cubicBezTo>
                      <a:lnTo>
                        <a:pt x="0" y="4498"/>
                      </a:lnTo>
                      <a:cubicBezTo>
                        <a:pt x="0" y="4789"/>
                        <a:pt x="236" y="5029"/>
                        <a:pt x="527" y="5029"/>
                      </a:cubicBezTo>
                      <a:cubicBezTo>
                        <a:pt x="822" y="5029"/>
                        <a:pt x="1061" y="4789"/>
                        <a:pt x="1058" y="4498"/>
                      </a:cubicBezTo>
                      <a:lnTo>
                        <a:pt x="1058" y="4327"/>
                      </a:lnTo>
                      <a:cubicBezTo>
                        <a:pt x="1061" y="2524"/>
                        <a:pt x="2524" y="1062"/>
                        <a:pt x="4326" y="1062"/>
                      </a:cubicBezTo>
                      <a:lnTo>
                        <a:pt x="11252" y="1062"/>
                      </a:lnTo>
                      <a:cubicBezTo>
                        <a:pt x="11256" y="1062"/>
                        <a:pt x="11260" y="1062"/>
                        <a:pt x="11264" y="1062"/>
                      </a:cubicBezTo>
                      <a:cubicBezTo>
                        <a:pt x="11557" y="1062"/>
                        <a:pt x="11799" y="825"/>
                        <a:pt x="11799" y="532"/>
                      </a:cubicBezTo>
                      <a:cubicBezTo>
                        <a:pt x="11799" y="237"/>
                        <a:pt x="11560" y="1"/>
                        <a:pt x="11270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 cap="flat" cmpd="sng" w="19050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8" name="Google Shape;628;p32"/>
                <p:cNvSpPr/>
                <p:nvPr/>
              </p:nvSpPr>
              <p:spPr>
                <a:xfrm>
                  <a:off x="9455875" y="2286606"/>
                  <a:ext cx="137251" cy="112148"/>
                </a:xfrm>
                <a:custGeom>
                  <a:rect b="b" l="l" r="r" t="t"/>
                  <a:pathLst>
                    <a:path extrusionOk="0" h="8180" w="10011">
                      <a:moveTo>
                        <a:pt x="515" y="1"/>
                      </a:moveTo>
                      <a:cubicBezTo>
                        <a:pt x="230" y="7"/>
                        <a:pt x="0" y="243"/>
                        <a:pt x="0" y="531"/>
                      </a:cubicBezTo>
                      <a:cubicBezTo>
                        <a:pt x="0" y="819"/>
                        <a:pt x="230" y="1052"/>
                        <a:pt x="515" y="1062"/>
                      </a:cubicBezTo>
                      <a:lnTo>
                        <a:pt x="4979" y="1062"/>
                      </a:lnTo>
                      <a:cubicBezTo>
                        <a:pt x="7173" y="1062"/>
                        <a:pt x="8946" y="2838"/>
                        <a:pt x="8949" y="5031"/>
                      </a:cubicBezTo>
                      <a:lnTo>
                        <a:pt x="8949" y="7649"/>
                      </a:lnTo>
                      <a:cubicBezTo>
                        <a:pt x="8949" y="7943"/>
                        <a:pt x="9188" y="8179"/>
                        <a:pt x="9480" y="8179"/>
                      </a:cubicBezTo>
                      <a:cubicBezTo>
                        <a:pt x="9771" y="8179"/>
                        <a:pt x="10010" y="7943"/>
                        <a:pt x="10010" y="7652"/>
                      </a:cubicBezTo>
                      <a:lnTo>
                        <a:pt x="10010" y="5031"/>
                      </a:lnTo>
                      <a:cubicBezTo>
                        <a:pt x="10007" y="2252"/>
                        <a:pt x="7758" y="4"/>
                        <a:pt x="4979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 cap="flat" cmpd="sng" w="19050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9" name="Google Shape;629;p32"/>
                <p:cNvSpPr/>
                <p:nvPr/>
              </p:nvSpPr>
              <p:spPr>
                <a:xfrm>
                  <a:off x="9578545" y="2355317"/>
                  <a:ext cx="116370" cy="14560"/>
                </a:xfrm>
                <a:custGeom>
                  <a:rect b="b" l="l" r="r" t="t"/>
                  <a:pathLst>
                    <a:path extrusionOk="0" h="1062" w="8488">
                      <a:moveTo>
                        <a:pt x="519" y="0"/>
                      </a:moveTo>
                      <a:cubicBezTo>
                        <a:pt x="231" y="10"/>
                        <a:pt x="1" y="243"/>
                        <a:pt x="1" y="531"/>
                      </a:cubicBezTo>
                      <a:cubicBezTo>
                        <a:pt x="1" y="819"/>
                        <a:pt x="231" y="1051"/>
                        <a:pt x="519" y="1061"/>
                      </a:cubicBezTo>
                      <a:lnTo>
                        <a:pt x="7973" y="1061"/>
                      </a:lnTo>
                      <a:cubicBezTo>
                        <a:pt x="8261" y="1051"/>
                        <a:pt x="8487" y="819"/>
                        <a:pt x="8487" y="531"/>
                      </a:cubicBezTo>
                      <a:cubicBezTo>
                        <a:pt x="8487" y="243"/>
                        <a:pt x="8261" y="10"/>
                        <a:pt x="7973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 cap="flat" cmpd="sng" w="19050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0" name="Google Shape;630;p32"/>
                <p:cNvSpPr/>
                <p:nvPr/>
              </p:nvSpPr>
              <p:spPr>
                <a:xfrm>
                  <a:off x="9533620" y="2389824"/>
                  <a:ext cx="104429" cy="58240"/>
                </a:xfrm>
                <a:custGeom>
                  <a:rect b="b" l="l" r="r" t="t"/>
                  <a:pathLst>
                    <a:path extrusionOk="0" h="4248" w="7617">
                      <a:moveTo>
                        <a:pt x="2890" y="0"/>
                      </a:moveTo>
                      <a:cubicBezTo>
                        <a:pt x="1295" y="0"/>
                        <a:pt x="4" y="1294"/>
                        <a:pt x="1" y="2889"/>
                      </a:cubicBezTo>
                      <a:lnTo>
                        <a:pt x="1" y="3439"/>
                      </a:lnTo>
                      <a:cubicBezTo>
                        <a:pt x="10" y="3724"/>
                        <a:pt x="243" y="3954"/>
                        <a:pt x="531" y="3954"/>
                      </a:cubicBezTo>
                      <a:cubicBezTo>
                        <a:pt x="819" y="3954"/>
                        <a:pt x="1055" y="3724"/>
                        <a:pt x="1062" y="3439"/>
                      </a:cubicBezTo>
                      <a:lnTo>
                        <a:pt x="1062" y="2889"/>
                      </a:lnTo>
                      <a:cubicBezTo>
                        <a:pt x="1062" y="1880"/>
                        <a:pt x="1880" y="1061"/>
                        <a:pt x="2890" y="1058"/>
                      </a:cubicBezTo>
                      <a:lnTo>
                        <a:pt x="4669" y="1058"/>
                      </a:lnTo>
                      <a:cubicBezTo>
                        <a:pt x="5711" y="1061"/>
                        <a:pt x="6555" y="1902"/>
                        <a:pt x="6555" y="2944"/>
                      </a:cubicBezTo>
                      <a:lnTo>
                        <a:pt x="6555" y="3717"/>
                      </a:lnTo>
                      <a:cubicBezTo>
                        <a:pt x="6555" y="4012"/>
                        <a:pt x="6795" y="4248"/>
                        <a:pt x="7086" y="4248"/>
                      </a:cubicBezTo>
                      <a:cubicBezTo>
                        <a:pt x="7380" y="4248"/>
                        <a:pt x="7617" y="4012"/>
                        <a:pt x="7617" y="3717"/>
                      </a:cubicBezTo>
                      <a:lnTo>
                        <a:pt x="7617" y="2944"/>
                      </a:lnTo>
                      <a:cubicBezTo>
                        <a:pt x="7613" y="1320"/>
                        <a:pt x="6297" y="0"/>
                        <a:pt x="4669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 cap="flat" cmpd="sng" w="19050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1" name="Google Shape;631;p32"/>
                <p:cNvSpPr/>
                <p:nvPr/>
              </p:nvSpPr>
              <p:spPr>
                <a:xfrm>
                  <a:off x="9504885" y="2171202"/>
                  <a:ext cx="97684" cy="14519"/>
                </a:xfrm>
                <a:custGeom>
                  <a:rect b="b" l="l" r="r" t="t"/>
                  <a:pathLst>
                    <a:path extrusionOk="0" h="1059" w="7125">
                      <a:moveTo>
                        <a:pt x="6598" y="0"/>
                      </a:moveTo>
                      <a:cubicBezTo>
                        <a:pt x="6592" y="0"/>
                        <a:pt x="6587" y="0"/>
                        <a:pt x="6581" y="0"/>
                      </a:cubicBezTo>
                      <a:lnTo>
                        <a:pt x="515" y="0"/>
                      </a:lnTo>
                      <a:cubicBezTo>
                        <a:pt x="227" y="7"/>
                        <a:pt x="0" y="243"/>
                        <a:pt x="0" y="528"/>
                      </a:cubicBezTo>
                      <a:cubicBezTo>
                        <a:pt x="0" y="816"/>
                        <a:pt x="227" y="1052"/>
                        <a:pt x="515" y="1058"/>
                      </a:cubicBezTo>
                      <a:lnTo>
                        <a:pt x="6581" y="1058"/>
                      </a:lnTo>
                      <a:cubicBezTo>
                        <a:pt x="6587" y="1058"/>
                        <a:pt x="6592" y="1059"/>
                        <a:pt x="6598" y="1059"/>
                      </a:cubicBezTo>
                      <a:cubicBezTo>
                        <a:pt x="6888" y="1059"/>
                        <a:pt x="7124" y="823"/>
                        <a:pt x="7124" y="528"/>
                      </a:cubicBezTo>
                      <a:cubicBezTo>
                        <a:pt x="7124" y="236"/>
                        <a:pt x="6888" y="0"/>
                        <a:pt x="6598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 cap="flat" cmpd="sng" w="19050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2" name="Google Shape;632;p32"/>
                <p:cNvSpPr/>
                <p:nvPr/>
              </p:nvSpPr>
              <p:spPr>
                <a:xfrm>
                  <a:off x="9587826" y="2129731"/>
                  <a:ext cx="106993" cy="97464"/>
                </a:xfrm>
                <a:custGeom>
                  <a:rect b="b" l="l" r="r" t="t"/>
                  <a:pathLst>
                    <a:path extrusionOk="0" h="7109" w="7804">
                      <a:moveTo>
                        <a:pt x="4230" y="0"/>
                      </a:moveTo>
                      <a:cubicBezTo>
                        <a:pt x="4224" y="0"/>
                        <a:pt x="4218" y="0"/>
                        <a:pt x="4213" y="0"/>
                      </a:cubicBezTo>
                      <a:lnTo>
                        <a:pt x="3339" y="0"/>
                      </a:lnTo>
                      <a:cubicBezTo>
                        <a:pt x="1495" y="0"/>
                        <a:pt x="3" y="1495"/>
                        <a:pt x="0" y="3336"/>
                      </a:cubicBezTo>
                      <a:lnTo>
                        <a:pt x="0" y="3850"/>
                      </a:lnTo>
                      <a:cubicBezTo>
                        <a:pt x="3" y="5649"/>
                        <a:pt x="1459" y="7108"/>
                        <a:pt x="3258" y="7108"/>
                      </a:cubicBezTo>
                      <a:lnTo>
                        <a:pt x="7286" y="7108"/>
                      </a:lnTo>
                      <a:cubicBezTo>
                        <a:pt x="7574" y="7102"/>
                        <a:pt x="7804" y="6866"/>
                        <a:pt x="7804" y="6578"/>
                      </a:cubicBezTo>
                      <a:cubicBezTo>
                        <a:pt x="7804" y="6290"/>
                        <a:pt x="7574" y="6057"/>
                        <a:pt x="7286" y="6047"/>
                      </a:cubicBezTo>
                      <a:lnTo>
                        <a:pt x="3258" y="6047"/>
                      </a:lnTo>
                      <a:cubicBezTo>
                        <a:pt x="2045" y="6047"/>
                        <a:pt x="1061" y="5064"/>
                        <a:pt x="1061" y="3850"/>
                      </a:cubicBezTo>
                      <a:lnTo>
                        <a:pt x="1061" y="3336"/>
                      </a:lnTo>
                      <a:cubicBezTo>
                        <a:pt x="1061" y="2081"/>
                        <a:pt x="2080" y="1061"/>
                        <a:pt x="3339" y="1058"/>
                      </a:cubicBezTo>
                      <a:lnTo>
                        <a:pt x="4213" y="1058"/>
                      </a:lnTo>
                      <a:cubicBezTo>
                        <a:pt x="4218" y="1058"/>
                        <a:pt x="4224" y="1059"/>
                        <a:pt x="4230" y="1059"/>
                      </a:cubicBezTo>
                      <a:cubicBezTo>
                        <a:pt x="4520" y="1059"/>
                        <a:pt x="4756" y="823"/>
                        <a:pt x="4756" y="528"/>
                      </a:cubicBezTo>
                      <a:cubicBezTo>
                        <a:pt x="4756" y="236"/>
                        <a:pt x="4520" y="0"/>
                        <a:pt x="4230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 cap="flat" cmpd="sng" w="19050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33" name="Google Shape;633;p32"/>
              <p:cNvGrpSpPr/>
              <p:nvPr/>
            </p:nvGrpSpPr>
            <p:grpSpPr>
              <a:xfrm flipH="1">
                <a:off x="8029157" y="2093194"/>
                <a:ext cx="291605" cy="623846"/>
                <a:chOff x="9405575" y="2061418"/>
                <a:chExt cx="291605" cy="623846"/>
              </a:xfrm>
            </p:grpSpPr>
            <p:sp>
              <p:nvSpPr>
                <p:cNvPr id="634" name="Google Shape;634;p32"/>
                <p:cNvSpPr/>
                <p:nvPr/>
              </p:nvSpPr>
              <p:spPr>
                <a:xfrm>
                  <a:off x="9405575" y="2061418"/>
                  <a:ext cx="291379" cy="623846"/>
                </a:xfrm>
                <a:custGeom>
                  <a:rect b="b" l="l" r="r" t="t"/>
                  <a:pathLst>
                    <a:path extrusionOk="0" h="45503" w="21253">
                      <a:moveTo>
                        <a:pt x="17225" y="1059"/>
                      </a:moveTo>
                      <a:cubicBezTo>
                        <a:pt x="20066" y="1059"/>
                        <a:pt x="20192" y="4831"/>
                        <a:pt x="20195" y="4980"/>
                      </a:cubicBezTo>
                      <a:lnTo>
                        <a:pt x="20195" y="42658"/>
                      </a:lnTo>
                      <a:cubicBezTo>
                        <a:pt x="19755" y="43076"/>
                        <a:pt x="18011" y="44441"/>
                        <a:pt x="14035" y="44441"/>
                      </a:cubicBezTo>
                      <a:cubicBezTo>
                        <a:pt x="9143" y="44441"/>
                        <a:pt x="6607" y="41481"/>
                        <a:pt x="6264" y="38549"/>
                      </a:cubicBezTo>
                      <a:cubicBezTo>
                        <a:pt x="6238" y="38342"/>
                        <a:pt x="6089" y="38168"/>
                        <a:pt x="5889" y="38106"/>
                      </a:cubicBezTo>
                      <a:cubicBezTo>
                        <a:pt x="5769" y="38071"/>
                        <a:pt x="2987" y="37194"/>
                        <a:pt x="3045" y="34127"/>
                      </a:cubicBezTo>
                      <a:cubicBezTo>
                        <a:pt x="3067" y="32998"/>
                        <a:pt x="3194" y="32212"/>
                        <a:pt x="3449" y="31665"/>
                      </a:cubicBezTo>
                      <a:cubicBezTo>
                        <a:pt x="3449" y="31665"/>
                        <a:pt x="3682" y="31319"/>
                        <a:pt x="3685" y="31277"/>
                      </a:cubicBezTo>
                      <a:cubicBezTo>
                        <a:pt x="3740" y="31205"/>
                        <a:pt x="3799" y="31141"/>
                        <a:pt x="3863" y="31082"/>
                      </a:cubicBezTo>
                      <a:cubicBezTo>
                        <a:pt x="4404" y="30567"/>
                        <a:pt x="5365" y="30335"/>
                        <a:pt x="7020" y="30335"/>
                      </a:cubicBezTo>
                      <a:cubicBezTo>
                        <a:pt x="7247" y="30335"/>
                        <a:pt x="7486" y="30339"/>
                        <a:pt x="7739" y="30348"/>
                      </a:cubicBezTo>
                      <a:cubicBezTo>
                        <a:pt x="8968" y="30388"/>
                        <a:pt x="10320" y="30407"/>
                        <a:pt x="11768" y="30407"/>
                      </a:cubicBezTo>
                      <a:cubicBezTo>
                        <a:pt x="11975" y="30407"/>
                        <a:pt x="12184" y="30407"/>
                        <a:pt x="12395" y="30406"/>
                      </a:cubicBezTo>
                      <a:lnTo>
                        <a:pt x="12408" y="30406"/>
                      </a:lnTo>
                      <a:cubicBezTo>
                        <a:pt x="12410" y="30406"/>
                        <a:pt x="12412" y="30406"/>
                        <a:pt x="12414" y="30406"/>
                      </a:cubicBezTo>
                      <a:cubicBezTo>
                        <a:pt x="14155" y="30406"/>
                        <a:pt x="15565" y="31819"/>
                        <a:pt x="15565" y="33561"/>
                      </a:cubicBezTo>
                      <a:lnTo>
                        <a:pt x="15565" y="35495"/>
                      </a:lnTo>
                      <a:cubicBezTo>
                        <a:pt x="15559" y="35793"/>
                        <a:pt x="15798" y="36039"/>
                        <a:pt x="16096" y="36039"/>
                      </a:cubicBezTo>
                      <a:cubicBezTo>
                        <a:pt x="16394" y="36039"/>
                        <a:pt x="16636" y="35793"/>
                        <a:pt x="16627" y="35495"/>
                      </a:cubicBezTo>
                      <a:lnTo>
                        <a:pt x="16627" y="33561"/>
                      </a:lnTo>
                      <a:cubicBezTo>
                        <a:pt x="16627" y="31233"/>
                        <a:pt x="14740" y="29345"/>
                        <a:pt x="12414" y="29345"/>
                      </a:cubicBezTo>
                      <a:cubicBezTo>
                        <a:pt x="12412" y="29345"/>
                        <a:pt x="12410" y="29345"/>
                        <a:pt x="12408" y="29345"/>
                      </a:cubicBezTo>
                      <a:lnTo>
                        <a:pt x="12392" y="29345"/>
                      </a:lnTo>
                      <a:cubicBezTo>
                        <a:pt x="12202" y="29346"/>
                        <a:pt x="12014" y="29346"/>
                        <a:pt x="11828" y="29346"/>
                      </a:cubicBezTo>
                      <a:cubicBezTo>
                        <a:pt x="10369" y="29346"/>
                        <a:pt x="9008" y="29324"/>
                        <a:pt x="7772" y="29287"/>
                      </a:cubicBezTo>
                      <a:cubicBezTo>
                        <a:pt x="7513" y="29278"/>
                        <a:pt x="7267" y="29274"/>
                        <a:pt x="7033" y="29274"/>
                      </a:cubicBezTo>
                      <a:cubicBezTo>
                        <a:pt x="5050" y="29274"/>
                        <a:pt x="3893" y="29586"/>
                        <a:pt x="3135" y="30309"/>
                      </a:cubicBezTo>
                      <a:cubicBezTo>
                        <a:pt x="3058" y="30380"/>
                        <a:pt x="2987" y="30458"/>
                        <a:pt x="2922" y="30536"/>
                      </a:cubicBezTo>
                      <a:cubicBezTo>
                        <a:pt x="1045" y="29510"/>
                        <a:pt x="1084" y="26828"/>
                        <a:pt x="1084" y="26799"/>
                      </a:cubicBezTo>
                      <a:lnTo>
                        <a:pt x="1084" y="26786"/>
                      </a:lnTo>
                      <a:lnTo>
                        <a:pt x="1084" y="21470"/>
                      </a:lnTo>
                      <a:cubicBezTo>
                        <a:pt x="1084" y="19979"/>
                        <a:pt x="1450" y="18885"/>
                        <a:pt x="2168" y="18212"/>
                      </a:cubicBezTo>
                      <a:cubicBezTo>
                        <a:pt x="2905" y="17528"/>
                        <a:pt x="3830" y="17480"/>
                        <a:pt x="4078" y="17480"/>
                      </a:cubicBezTo>
                      <a:cubicBezTo>
                        <a:pt x="4118" y="17480"/>
                        <a:pt x="4141" y="17481"/>
                        <a:pt x="4142" y="17481"/>
                      </a:cubicBezTo>
                      <a:cubicBezTo>
                        <a:pt x="4157" y="17483"/>
                        <a:pt x="4172" y="17483"/>
                        <a:pt x="4186" y="17483"/>
                      </a:cubicBezTo>
                      <a:cubicBezTo>
                        <a:pt x="4474" y="17483"/>
                        <a:pt x="4714" y="17249"/>
                        <a:pt x="4714" y="16954"/>
                      </a:cubicBezTo>
                      <a:lnTo>
                        <a:pt x="4714" y="12072"/>
                      </a:lnTo>
                      <a:cubicBezTo>
                        <a:pt x="4714" y="11082"/>
                        <a:pt x="4986" y="10325"/>
                        <a:pt x="5523" y="9820"/>
                      </a:cubicBezTo>
                      <a:cubicBezTo>
                        <a:pt x="6270" y="9115"/>
                        <a:pt x="7348" y="9065"/>
                        <a:pt x="7647" y="9065"/>
                      </a:cubicBezTo>
                      <a:cubicBezTo>
                        <a:pt x="7696" y="9065"/>
                        <a:pt x="7724" y="9066"/>
                        <a:pt x="7726" y="9066"/>
                      </a:cubicBezTo>
                      <a:cubicBezTo>
                        <a:pt x="7739" y="9067"/>
                        <a:pt x="7751" y="9067"/>
                        <a:pt x="7763" y="9067"/>
                      </a:cubicBezTo>
                      <a:cubicBezTo>
                        <a:pt x="8253" y="9067"/>
                        <a:pt x="8483" y="8447"/>
                        <a:pt x="8095" y="8128"/>
                      </a:cubicBezTo>
                      <a:cubicBezTo>
                        <a:pt x="7911" y="7976"/>
                        <a:pt x="7749" y="7749"/>
                        <a:pt x="7937" y="7216"/>
                      </a:cubicBezTo>
                      <a:cubicBezTo>
                        <a:pt x="8312" y="6167"/>
                        <a:pt x="9878" y="4614"/>
                        <a:pt x="11929" y="3269"/>
                      </a:cubicBezTo>
                      <a:cubicBezTo>
                        <a:pt x="13967" y="1926"/>
                        <a:pt x="16044" y="1059"/>
                        <a:pt x="17225" y="1059"/>
                      </a:cubicBezTo>
                      <a:close/>
                      <a:moveTo>
                        <a:pt x="17222" y="1"/>
                      </a:moveTo>
                      <a:cubicBezTo>
                        <a:pt x="14145" y="1"/>
                        <a:pt x="7898" y="4168"/>
                        <a:pt x="6937" y="6863"/>
                      </a:cubicBezTo>
                      <a:cubicBezTo>
                        <a:pt x="6782" y="7300"/>
                        <a:pt x="6752" y="7711"/>
                        <a:pt x="6846" y="8076"/>
                      </a:cubicBezTo>
                      <a:cubicBezTo>
                        <a:pt x="6241" y="8180"/>
                        <a:pt x="5452" y="8435"/>
                        <a:pt x="4805" y="9040"/>
                      </a:cubicBezTo>
                      <a:cubicBezTo>
                        <a:pt x="4041" y="9755"/>
                        <a:pt x="3656" y="10778"/>
                        <a:pt x="3656" y="12075"/>
                      </a:cubicBezTo>
                      <a:lnTo>
                        <a:pt x="3656" y="16446"/>
                      </a:lnTo>
                      <a:cubicBezTo>
                        <a:pt x="3093" y="16511"/>
                        <a:pt x="2220" y="16727"/>
                        <a:pt x="1460" y="17426"/>
                      </a:cubicBezTo>
                      <a:cubicBezTo>
                        <a:pt x="508" y="18303"/>
                        <a:pt x="23" y="19665"/>
                        <a:pt x="23" y="21470"/>
                      </a:cubicBezTo>
                      <a:lnTo>
                        <a:pt x="23" y="26779"/>
                      </a:lnTo>
                      <a:cubicBezTo>
                        <a:pt x="20" y="27006"/>
                        <a:pt x="0" y="30147"/>
                        <a:pt x="2388" y="31454"/>
                      </a:cubicBezTo>
                      <a:cubicBezTo>
                        <a:pt x="2136" y="32118"/>
                        <a:pt x="2006" y="32975"/>
                        <a:pt x="1984" y="34107"/>
                      </a:cubicBezTo>
                      <a:cubicBezTo>
                        <a:pt x="1922" y="37288"/>
                        <a:pt x="4352" y="38614"/>
                        <a:pt x="5254" y="38996"/>
                      </a:cubicBezTo>
                      <a:cubicBezTo>
                        <a:pt x="5533" y="40711"/>
                        <a:pt x="6429" y="42273"/>
                        <a:pt x="7797" y="43428"/>
                      </a:cubicBezTo>
                      <a:cubicBezTo>
                        <a:pt x="9405" y="44784"/>
                        <a:pt x="11560" y="45502"/>
                        <a:pt x="14035" y="45502"/>
                      </a:cubicBezTo>
                      <a:cubicBezTo>
                        <a:pt x="19270" y="45502"/>
                        <a:pt x="21065" y="43292"/>
                        <a:pt x="21140" y="43199"/>
                      </a:cubicBezTo>
                      <a:cubicBezTo>
                        <a:pt x="21214" y="43105"/>
                        <a:pt x="21253" y="42992"/>
                        <a:pt x="21253" y="42872"/>
                      </a:cubicBezTo>
                      <a:lnTo>
                        <a:pt x="21253" y="4967"/>
                      </a:lnTo>
                      <a:cubicBezTo>
                        <a:pt x="21217" y="3249"/>
                        <a:pt x="20328" y="1"/>
                        <a:pt x="17222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 cap="flat" cmpd="sng" w="19050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5" name="Google Shape;635;p32"/>
                <p:cNvSpPr/>
                <p:nvPr/>
              </p:nvSpPr>
              <p:spPr>
                <a:xfrm>
                  <a:off x="9535402" y="2540968"/>
                  <a:ext cx="161778" cy="68948"/>
                </a:xfrm>
                <a:custGeom>
                  <a:rect b="b" l="l" r="r" t="t"/>
                  <a:pathLst>
                    <a:path extrusionOk="0" h="5029" w="11800">
                      <a:moveTo>
                        <a:pt x="11270" y="1"/>
                      </a:moveTo>
                      <a:cubicBezTo>
                        <a:pt x="11264" y="1"/>
                        <a:pt x="11258" y="1"/>
                        <a:pt x="11252" y="1"/>
                      </a:cubicBezTo>
                      <a:lnTo>
                        <a:pt x="4326" y="1"/>
                      </a:lnTo>
                      <a:cubicBezTo>
                        <a:pt x="1938" y="4"/>
                        <a:pt x="0" y="1939"/>
                        <a:pt x="0" y="4327"/>
                      </a:cubicBezTo>
                      <a:lnTo>
                        <a:pt x="0" y="4498"/>
                      </a:lnTo>
                      <a:cubicBezTo>
                        <a:pt x="0" y="4789"/>
                        <a:pt x="236" y="5029"/>
                        <a:pt x="527" y="5029"/>
                      </a:cubicBezTo>
                      <a:cubicBezTo>
                        <a:pt x="822" y="5029"/>
                        <a:pt x="1061" y="4789"/>
                        <a:pt x="1058" y="4498"/>
                      </a:cubicBezTo>
                      <a:lnTo>
                        <a:pt x="1058" y="4327"/>
                      </a:lnTo>
                      <a:cubicBezTo>
                        <a:pt x="1061" y="2524"/>
                        <a:pt x="2524" y="1062"/>
                        <a:pt x="4326" y="1062"/>
                      </a:cubicBezTo>
                      <a:lnTo>
                        <a:pt x="11252" y="1062"/>
                      </a:lnTo>
                      <a:cubicBezTo>
                        <a:pt x="11256" y="1062"/>
                        <a:pt x="11260" y="1062"/>
                        <a:pt x="11264" y="1062"/>
                      </a:cubicBezTo>
                      <a:cubicBezTo>
                        <a:pt x="11557" y="1062"/>
                        <a:pt x="11799" y="825"/>
                        <a:pt x="11799" y="532"/>
                      </a:cubicBezTo>
                      <a:cubicBezTo>
                        <a:pt x="11799" y="237"/>
                        <a:pt x="11560" y="1"/>
                        <a:pt x="11270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 cap="flat" cmpd="sng" w="19050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6" name="Google Shape;636;p32"/>
                <p:cNvSpPr/>
                <p:nvPr/>
              </p:nvSpPr>
              <p:spPr>
                <a:xfrm>
                  <a:off x="9455875" y="2286606"/>
                  <a:ext cx="137251" cy="112148"/>
                </a:xfrm>
                <a:custGeom>
                  <a:rect b="b" l="l" r="r" t="t"/>
                  <a:pathLst>
                    <a:path extrusionOk="0" h="8180" w="10011">
                      <a:moveTo>
                        <a:pt x="515" y="1"/>
                      </a:moveTo>
                      <a:cubicBezTo>
                        <a:pt x="230" y="7"/>
                        <a:pt x="0" y="243"/>
                        <a:pt x="0" y="531"/>
                      </a:cubicBezTo>
                      <a:cubicBezTo>
                        <a:pt x="0" y="819"/>
                        <a:pt x="230" y="1052"/>
                        <a:pt x="515" y="1062"/>
                      </a:cubicBezTo>
                      <a:lnTo>
                        <a:pt x="4979" y="1062"/>
                      </a:lnTo>
                      <a:cubicBezTo>
                        <a:pt x="7173" y="1062"/>
                        <a:pt x="8946" y="2838"/>
                        <a:pt x="8949" y="5031"/>
                      </a:cubicBezTo>
                      <a:lnTo>
                        <a:pt x="8949" y="7649"/>
                      </a:lnTo>
                      <a:cubicBezTo>
                        <a:pt x="8949" y="7943"/>
                        <a:pt x="9188" y="8179"/>
                        <a:pt x="9480" y="8179"/>
                      </a:cubicBezTo>
                      <a:cubicBezTo>
                        <a:pt x="9771" y="8179"/>
                        <a:pt x="10010" y="7943"/>
                        <a:pt x="10010" y="7652"/>
                      </a:cubicBezTo>
                      <a:lnTo>
                        <a:pt x="10010" y="5031"/>
                      </a:lnTo>
                      <a:cubicBezTo>
                        <a:pt x="10007" y="2252"/>
                        <a:pt x="7758" y="4"/>
                        <a:pt x="4979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 cap="flat" cmpd="sng" w="19050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7" name="Google Shape;637;p32"/>
                <p:cNvSpPr/>
                <p:nvPr/>
              </p:nvSpPr>
              <p:spPr>
                <a:xfrm>
                  <a:off x="9578545" y="2355317"/>
                  <a:ext cx="116370" cy="14560"/>
                </a:xfrm>
                <a:custGeom>
                  <a:rect b="b" l="l" r="r" t="t"/>
                  <a:pathLst>
                    <a:path extrusionOk="0" h="1062" w="8488">
                      <a:moveTo>
                        <a:pt x="519" y="0"/>
                      </a:moveTo>
                      <a:cubicBezTo>
                        <a:pt x="231" y="10"/>
                        <a:pt x="1" y="243"/>
                        <a:pt x="1" y="531"/>
                      </a:cubicBezTo>
                      <a:cubicBezTo>
                        <a:pt x="1" y="819"/>
                        <a:pt x="231" y="1051"/>
                        <a:pt x="519" y="1061"/>
                      </a:cubicBezTo>
                      <a:lnTo>
                        <a:pt x="7973" y="1061"/>
                      </a:lnTo>
                      <a:cubicBezTo>
                        <a:pt x="8261" y="1051"/>
                        <a:pt x="8487" y="819"/>
                        <a:pt x="8487" y="531"/>
                      </a:cubicBezTo>
                      <a:cubicBezTo>
                        <a:pt x="8487" y="243"/>
                        <a:pt x="8261" y="10"/>
                        <a:pt x="7973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 cap="flat" cmpd="sng" w="19050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8" name="Google Shape;638;p32"/>
                <p:cNvSpPr/>
                <p:nvPr/>
              </p:nvSpPr>
              <p:spPr>
                <a:xfrm>
                  <a:off x="9533620" y="2389824"/>
                  <a:ext cx="104429" cy="58240"/>
                </a:xfrm>
                <a:custGeom>
                  <a:rect b="b" l="l" r="r" t="t"/>
                  <a:pathLst>
                    <a:path extrusionOk="0" h="4248" w="7617">
                      <a:moveTo>
                        <a:pt x="2890" y="0"/>
                      </a:moveTo>
                      <a:cubicBezTo>
                        <a:pt x="1295" y="0"/>
                        <a:pt x="4" y="1294"/>
                        <a:pt x="1" y="2889"/>
                      </a:cubicBezTo>
                      <a:lnTo>
                        <a:pt x="1" y="3439"/>
                      </a:lnTo>
                      <a:cubicBezTo>
                        <a:pt x="10" y="3724"/>
                        <a:pt x="243" y="3954"/>
                        <a:pt x="531" y="3954"/>
                      </a:cubicBezTo>
                      <a:cubicBezTo>
                        <a:pt x="819" y="3954"/>
                        <a:pt x="1055" y="3724"/>
                        <a:pt x="1062" y="3439"/>
                      </a:cubicBezTo>
                      <a:lnTo>
                        <a:pt x="1062" y="2889"/>
                      </a:lnTo>
                      <a:cubicBezTo>
                        <a:pt x="1062" y="1880"/>
                        <a:pt x="1880" y="1061"/>
                        <a:pt x="2890" y="1058"/>
                      </a:cubicBezTo>
                      <a:lnTo>
                        <a:pt x="4669" y="1058"/>
                      </a:lnTo>
                      <a:cubicBezTo>
                        <a:pt x="5711" y="1061"/>
                        <a:pt x="6555" y="1902"/>
                        <a:pt x="6555" y="2944"/>
                      </a:cubicBezTo>
                      <a:lnTo>
                        <a:pt x="6555" y="3717"/>
                      </a:lnTo>
                      <a:cubicBezTo>
                        <a:pt x="6555" y="4012"/>
                        <a:pt x="6795" y="4248"/>
                        <a:pt x="7086" y="4248"/>
                      </a:cubicBezTo>
                      <a:cubicBezTo>
                        <a:pt x="7380" y="4248"/>
                        <a:pt x="7617" y="4012"/>
                        <a:pt x="7617" y="3717"/>
                      </a:cubicBezTo>
                      <a:lnTo>
                        <a:pt x="7617" y="2944"/>
                      </a:lnTo>
                      <a:cubicBezTo>
                        <a:pt x="7613" y="1320"/>
                        <a:pt x="6297" y="0"/>
                        <a:pt x="4669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 cap="flat" cmpd="sng" w="19050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9" name="Google Shape;639;p32"/>
                <p:cNvSpPr/>
                <p:nvPr/>
              </p:nvSpPr>
              <p:spPr>
                <a:xfrm>
                  <a:off x="9504885" y="2171202"/>
                  <a:ext cx="97684" cy="14519"/>
                </a:xfrm>
                <a:custGeom>
                  <a:rect b="b" l="l" r="r" t="t"/>
                  <a:pathLst>
                    <a:path extrusionOk="0" h="1059" w="7125">
                      <a:moveTo>
                        <a:pt x="6598" y="0"/>
                      </a:moveTo>
                      <a:cubicBezTo>
                        <a:pt x="6592" y="0"/>
                        <a:pt x="6587" y="0"/>
                        <a:pt x="6581" y="0"/>
                      </a:cubicBezTo>
                      <a:lnTo>
                        <a:pt x="515" y="0"/>
                      </a:lnTo>
                      <a:cubicBezTo>
                        <a:pt x="227" y="7"/>
                        <a:pt x="0" y="243"/>
                        <a:pt x="0" y="528"/>
                      </a:cubicBezTo>
                      <a:cubicBezTo>
                        <a:pt x="0" y="816"/>
                        <a:pt x="227" y="1052"/>
                        <a:pt x="515" y="1058"/>
                      </a:cubicBezTo>
                      <a:lnTo>
                        <a:pt x="6581" y="1058"/>
                      </a:lnTo>
                      <a:cubicBezTo>
                        <a:pt x="6587" y="1058"/>
                        <a:pt x="6592" y="1059"/>
                        <a:pt x="6598" y="1059"/>
                      </a:cubicBezTo>
                      <a:cubicBezTo>
                        <a:pt x="6888" y="1059"/>
                        <a:pt x="7124" y="823"/>
                        <a:pt x="7124" y="528"/>
                      </a:cubicBezTo>
                      <a:cubicBezTo>
                        <a:pt x="7124" y="236"/>
                        <a:pt x="6888" y="0"/>
                        <a:pt x="6598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 cap="flat" cmpd="sng" w="19050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0" name="Google Shape;640;p32"/>
                <p:cNvSpPr/>
                <p:nvPr/>
              </p:nvSpPr>
              <p:spPr>
                <a:xfrm>
                  <a:off x="9587826" y="2129731"/>
                  <a:ext cx="106993" cy="97464"/>
                </a:xfrm>
                <a:custGeom>
                  <a:rect b="b" l="l" r="r" t="t"/>
                  <a:pathLst>
                    <a:path extrusionOk="0" h="7109" w="7804">
                      <a:moveTo>
                        <a:pt x="4230" y="0"/>
                      </a:moveTo>
                      <a:cubicBezTo>
                        <a:pt x="4224" y="0"/>
                        <a:pt x="4218" y="0"/>
                        <a:pt x="4213" y="0"/>
                      </a:cubicBezTo>
                      <a:lnTo>
                        <a:pt x="3339" y="0"/>
                      </a:lnTo>
                      <a:cubicBezTo>
                        <a:pt x="1495" y="0"/>
                        <a:pt x="3" y="1495"/>
                        <a:pt x="0" y="3336"/>
                      </a:cubicBezTo>
                      <a:lnTo>
                        <a:pt x="0" y="3850"/>
                      </a:lnTo>
                      <a:cubicBezTo>
                        <a:pt x="3" y="5649"/>
                        <a:pt x="1459" y="7108"/>
                        <a:pt x="3258" y="7108"/>
                      </a:cubicBezTo>
                      <a:lnTo>
                        <a:pt x="7286" y="7108"/>
                      </a:lnTo>
                      <a:cubicBezTo>
                        <a:pt x="7574" y="7102"/>
                        <a:pt x="7804" y="6866"/>
                        <a:pt x="7804" y="6578"/>
                      </a:cubicBezTo>
                      <a:cubicBezTo>
                        <a:pt x="7804" y="6290"/>
                        <a:pt x="7574" y="6057"/>
                        <a:pt x="7286" y="6047"/>
                      </a:cubicBezTo>
                      <a:lnTo>
                        <a:pt x="3258" y="6047"/>
                      </a:lnTo>
                      <a:cubicBezTo>
                        <a:pt x="2045" y="6047"/>
                        <a:pt x="1061" y="5064"/>
                        <a:pt x="1061" y="3850"/>
                      </a:cubicBezTo>
                      <a:lnTo>
                        <a:pt x="1061" y="3336"/>
                      </a:lnTo>
                      <a:cubicBezTo>
                        <a:pt x="1061" y="2081"/>
                        <a:pt x="2080" y="1061"/>
                        <a:pt x="3339" y="1058"/>
                      </a:cubicBezTo>
                      <a:lnTo>
                        <a:pt x="4213" y="1058"/>
                      </a:lnTo>
                      <a:cubicBezTo>
                        <a:pt x="4218" y="1058"/>
                        <a:pt x="4224" y="1059"/>
                        <a:pt x="4230" y="1059"/>
                      </a:cubicBezTo>
                      <a:cubicBezTo>
                        <a:pt x="4520" y="1059"/>
                        <a:pt x="4756" y="823"/>
                        <a:pt x="4756" y="528"/>
                      </a:cubicBezTo>
                      <a:cubicBezTo>
                        <a:pt x="4756" y="236"/>
                        <a:pt x="4520" y="0"/>
                        <a:pt x="4230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 cap="flat" cmpd="sng" w="19050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641" name="Google Shape;641;p32"/>
          <p:cNvSpPr txBox="1"/>
          <p:nvPr>
            <p:ph type="title"/>
          </p:nvPr>
        </p:nvSpPr>
        <p:spPr>
          <a:xfrm>
            <a:off x="1098400" y="613275"/>
            <a:ext cx="3200100" cy="97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As “webs”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accent2"/>
                </a:solidFill>
              </a:rPr>
              <a:t>Web 3.0</a:t>
            </a:r>
            <a:endParaRPr sz="3400">
              <a:solidFill>
                <a:schemeClr val="accent2"/>
              </a:solidFill>
            </a:endParaRPr>
          </a:p>
        </p:txBody>
      </p:sp>
      <p:sp>
        <p:nvSpPr>
          <p:cNvPr id="642" name="Google Shape;642;p32"/>
          <p:cNvSpPr txBox="1"/>
          <p:nvPr>
            <p:ph idx="4294967295" type="body"/>
          </p:nvPr>
        </p:nvSpPr>
        <p:spPr>
          <a:xfrm>
            <a:off x="1098400" y="1584375"/>
            <a:ext cx="6969600" cy="216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-"/>
            </a:pPr>
            <a:r>
              <a:rPr lang="en" sz="1600">
                <a:solidFill>
                  <a:schemeClr val="accent3"/>
                </a:solidFill>
              </a:rPr>
              <a:t>Já começou? …</a:t>
            </a:r>
            <a:endParaRPr sz="1600">
              <a:solidFill>
                <a:schemeClr val="accent3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-"/>
            </a:pPr>
            <a:r>
              <a:rPr lang="en" sz="1600">
                <a:solidFill>
                  <a:schemeClr val="accent3"/>
                </a:solidFill>
              </a:rPr>
              <a:t>Foco em informação organizada tanto para humanos quanto para máquinas</a:t>
            </a:r>
            <a:endParaRPr sz="1600">
              <a:solidFill>
                <a:schemeClr val="accent3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-"/>
            </a:pPr>
            <a:r>
              <a:rPr lang="en" sz="1600">
                <a:solidFill>
                  <a:schemeClr val="accent3"/>
                </a:solidFill>
              </a:rPr>
              <a:t>Criptomoedas, DeFi, Blockchain -&gt; descentralização da web</a:t>
            </a:r>
            <a:endParaRPr sz="1600">
              <a:solidFill>
                <a:schemeClr val="accent3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-"/>
            </a:pPr>
            <a:r>
              <a:rPr lang="en" sz="1600">
                <a:solidFill>
                  <a:schemeClr val="accent3"/>
                </a:solidFill>
              </a:rPr>
              <a:t>Também chamada de </a:t>
            </a:r>
            <a:r>
              <a:rPr lang="en" sz="1600">
                <a:solidFill>
                  <a:schemeClr val="dk1"/>
                </a:solidFill>
                <a:highlight>
                  <a:schemeClr val="accent2"/>
                </a:highlight>
              </a:rPr>
              <a:t>web semântica</a:t>
            </a:r>
            <a:r>
              <a:rPr lang="en" sz="1600">
                <a:solidFill>
                  <a:schemeClr val="accent3"/>
                </a:solidFill>
              </a:rPr>
              <a:t> e </a:t>
            </a:r>
            <a:r>
              <a:rPr lang="en" sz="1600">
                <a:solidFill>
                  <a:schemeClr val="dk1"/>
                </a:solidFill>
                <a:highlight>
                  <a:schemeClr val="accent2"/>
                </a:highlight>
              </a:rPr>
              <a:t>web inteligente</a:t>
            </a:r>
            <a:endParaRPr sz="1600">
              <a:solidFill>
                <a:schemeClr val="dk1"/>
              </a:solidFill>
              <a:highlight>
                <a:schemeClr val="accent2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33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48" name="Google Shape;648;p33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web3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>
                <a:solidFill>
                  <a:schemeClr val="accent3"/>
                </a:solidFill>
              </a:rPr>
              <a:t>jpg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49" name="Google Shape;649;p33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problem.txt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650" name="Google Shape;650;p33"/>
          <p:cNvGrpSpPr/>
          <p:nvPr/>
        </p:nvGrpSpPr>
        <p:grpSpPr>
          <a:xfrm rot="8811743">
            <a:off x="7764335" y="3631282"/>
            <a:ext cx="776495" cy="780822"/>
            <a:chOff x="4818100" y="1507675"/>
            <a:chExt cx="71225" cy="71625"/>
          </a:xfrm>
        </p:grpSpPr>
        <p:sp>
          <p:nvSpPr>
            <p:cNvPr id="651" name="Google Shape;651;p33"/>
            <p:cNvSpPr/>
            <p:nvPr/>
          </p:nvSpPr>
          <p:spPr>
            <a:xfrm>
              <a:off x="4818100" y="1507675"/>
              <a:ext cx="46000" cy="56300"/>
            </a:xfrm>
            <a:custGeom>
              <a:rect b="b" l="l" r="r" t="t"/>
              <a:pathLst>
                <a:path extrusionOk="0" h="2252" w="1840">
                  <a:moveTo>
                    <a:pt x="1457" y="1"/>
                  </a:moveTo>
                  <a:lnTo>
                    <a:pt x="1457" y="159"/>
                  </a:lnTo>
                  <a:cubicBezTo>
                    <a:pt x="606" y="188"/>
                    <a:pt x="0" y="989"/>
                    <a:pt x="195" y="1818"/>
                  </a:cubicBezTo>
                  <a:cubicBezTo>
                    <a:pt x="188" y="1818"/>
                    <a:pt x="188" y="1825"/>
                    <a:pt x="188" y="1833"/>
                  </a:cubicBezTo>
                  <a:lnTo>
                    <a:pt x="195" y="1869"/>
                  </a:lnTo>
                  <a:cubicBezTo>
                    <a:pt x="195" y="1876"/>
                    <a:pt x="202" y="1883"/>
                    <a:pt x="202" y="1898"/>
                  </a:cubicBezTo>
                  <a:cubicBezTo>
                    <a:pt x="202" y="1905"/>
                    <a:pt x="209" y="1912"/>
                    <a:pt x="209" y="1919"/>
                  </a:cubicBezTo>
                  <a:cubicBezTo>
                    <a:pt x="209" y="1934"/>
                    <a:pt x="216" y="1948"/>
                    <a:pt x="224" y="1955"/>
                  </a:cubicBezTo>
                  <a:lnTo>
                    <a:pt x="231" y="1977"/>
                  </a:lnTo>
                  <a:cubicBezTo>
                    <a:pt x="245" y="2013"/>
                    <a:pt x="260" y="2056"/>
                    <a:pt x="274" y="2092"/>
                  </a:cubicBezTo>
                  <a:lnTo>
                    <a:pt x="281" y="2100"/>
                  </a:lnTo>
                  <a:cubicBezTo>
                    <a:pt x="289" y="2114"/>
                    <a:pt x="296" y="2128"/>
                    <a:pt x="303" y="2143"/>
                  </a:cubicBezTo>
                  <a:lnTo>
                    <a:pt x="317" y="2157"/>
                  </a:lnTo>
                  <a:cubicBezTo>
                    <a:pt x="317" y="2172"/>
                    <a:pt x="325" y="2186"/>
                    <a:pt x="332" y="2201"/>
                  </a:cubicBezTo>
                  <a:lnTo>
                    <a:pt x="346" y="2215"/>
                  </a:lnTo>
                  <a:cubicBezTo>
                    <a:pt x="353" y="2229"/>
                    <a:pt x="361" y="2237"/>
                    <a:pt x="368" y="2251"/>
                  </a:cubicBezTo>
                  <a:lnTo>
                    <a:pt x="743" y="1970"/>
                  </a:lnTo>
                  <a:lnTo>
                    <a:pt x="721" y="1934"/>
                  </a:lnTo>
                  <a:lnTo>
                    <a:pt x="700" y="1898"/>
                  </a:lnTo>
                  <a:lnTo>
                    <a:pt x="692" y="1883"/>
                  </a:lnTo>
                  <a:cubicBezTo>
                    <a:pt x="685" y="1862"/>
                    <a:pt x="678" y="1847"/>
                    <a:pt x="671" y="1825"/>
                  </a:cubicBezTo>
                  <a:cubicBezTo>
                    <a:pt x="671" y="1818"/>
                    <a:pt x="664" y="1811"/>
                    <a:pt x="664" y="1804"/>
                  </a:cubicBezTo>
                  <a:cubicBezTo>
                    <a:pt x="664" y="1797"/>
                    <a:pt x="656" y="1782"/>
                    <a:pt x="649" y="1775"/>
                  </a:cubicBezTo>
                  <a:lnTo>
                    <a:pt x="642" y="1732"/>
                  </a:lnTo>
                  <a:lnTo>
                    <a:pt x="635" y="1703"/>
                  </a:lnTo>
                  <a:lnTo>
                    <a:pt x="628" y="1667"/>
                  </a:lnTo>
                  <a:lnTo>
                    <a:pt x="628" y="1645"/>
                  </a:lnTo>
                  <a:cubicBezTo>
                    <a:pt x="628" y="1638"/>
                    <a:pt x="620" y="1609"/>
                    <a:pt x="620" y="1587"/>
                  </a:cubicBezTo>
                  <a:lnTo>
                    <a:pt x="620" y="1573"/>
                  </a:lnTo>
                  <a:lnTo>
                    <a:pt x="620" y="1508"/>
                  </a:lnTo>
                  <a:cubicBezTo>
                    <a:pt x="620" y="1039"/>
                    <a:pt x="988" y="650"/>
                    <a:pt x="1457" y="628"/>
                  </a:cubicBezTo>
                  <a:lnTo>
                    <a:pt x="1457" y="809"/>
                  </a:lnTo>
                  <a:lnTo>
                    <a:pt x="1839" y="419"/>
                  </a:lnTo>
                  <a:lnTo>
                    <a:pt x="1457" y="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3"/>
            <p:cNvSpPr/>
            <p:nvPr/>
          </p:nvSpPr>
          <p:spPr>
            <a:xfrm>
              <a:off x="4869825" y="1519575"/>
              <a:ext cx="19500" cy="23825"/>
            </a:xfrm>
            <a:custGeom>
              <a:rect b="b" l="l" r="r" t="t"/>
              <a:pathLst>
                <a:path extrusionOk="0" h="953" w="780">
                  <a:moveTo>
                    <a:pt x="304" y="1"/>
                  </a:moveTo>
                  <a:lnTo>
                    <a:pt x="1" y="354"/>
                  </a:lnTo>
                  <a:cubicBezTo>
                    <a:pt x="181" y="506"/>
                    <a:pt x="289" y="722"/>
                    <a:pt x="311" y="953"/>
                  </a:cubicBezTo>
                  <a:lnTo>
                    <a:pt x="780" y="953"/>
                  </a:lnTo>
                  <a:cubicBezTo>
                    <a:pt x="751" y="585"/>
                    <a:pt x="585" y="239"/>
                    <a:pt x="304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3"/>
            <p:cNvSpPr/>
            <p:nvPr/>
          </p:nvSpPr>
          <p:spPr>
            <a:xfrm>
              <a:off x="4857575" y="1547700"/>
              <a:ext cx="31575" cy="31600"/>
            </a:xfrm>
            <a:custGeom>
              <a:rect b="b" l="l" r="r" t="t"/>
              <a:pathLst>
                <a:path extrusionOk="0" h="1264" w="1263">
                  <a:moveTo>
                    <a:pt x="801" y="1"/>
                  </a:moveTo>
                  <a:cubicBezTo>
                    <a:pt x="758" y="419"/>
                    <a:pt x="426" y="751"/>
                    <a:pt x="1" y="794"/>
                  </a:cubicBezTo>
                  <a:lnTo>
                    <a:pt x="1" y="1263"/>
                  </a:lnTo>
                  <a:cubicBezTo>
                    <a:pt x="679" y="1213"/>
                    <a:pt x="1219" y="679"/>
                    <a:pt x="1263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3"/>
            <p:cNvSpPr/>
            <p:nvPr/>
          </p:nvSpPr>
          <p:spPr>
            <a:xfrm>
              <a:off x="4829800" y="1560150"/>
              <a:ext cx="23650" cy="18950"/>
            </a:xfrm>
            <a:custGeom>
              <a:rect b="b" l="l" r="r" t="t"/>
              <a:pathLst>
                <a:path extrusionOk="0" h="758" w="946">
                  <a:moveTo>
                    <a:pt x="376" y="1"/>
                  </a:moveTo>
                  <a:lnTo>
                    <a:pt x="1" y="282"/>
                  </a:lnTo>
                  <a:cubicBezTo>
                    <a:pt x="239" y="563"/>
                    <a:pt x="578" y="736"/>
                    <a:pt x="946" y="758"/>
                  </a:cubicBezTo>
                  <a:lnTo>
                    <a:pt x="946" y="289"/>
                  </a:lnTo>
                  <a:cubicBezTo>
                    <a:pt x="722" y="267"/>
                    <a:pt x="520" y="166"/>
                    <a:pt x="376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5" name="Google Shape;655;p33"/>
          <p:cNvGrpSpPr/>
          <p:nvPr/>
        </p:nvGrpSpPr>
        <p:grpSpPr>
          <a:xfrm>
            <a:off x="7221280" y="3920444"/>
            <a:ext cx="592761" cy="557476"/>
            <a:chOff x="849016" y="2903255"/>
            <a:chExt cx="356655" cy="335425"/>
          </a:xfrm>
        </p:grpSpPr>
        <p:sp>
          <p:nvSpPr>
            <p:cNvPr id="656" name="Google Shape;656;p33"/>
            <p:cNvSpPr/>
            <p:nvPr/>
          </p:nvSpPr>
          <p:spPr>
            <a:xfrm>
              <a:off x="849016" y="2903255"/>
              <a:ext cx="356655" cy="335425"/>
            </a:xfrm>
            <a:custGeom>
              <a:rect b="b" l="l" r="r" t="t"/>
              <a:pathLst>
                <a:path extrusionOk="0" h="10538" w="11205">
                  <a:moveTo>
                    <a:pt x="9835" y="3192"/>
                  </a:moveTo>
                  <a:lnTo>
                    <a:pt x="9835" y="3680"/>
                  </a:lnTo>
                  <a:lnTo>
                    <a:pt x="2692" y="3680"/>
                  </a:lnTo>
                  <a:cubicBezTo>
                    <a:pt x="2608" y="3680"/>
                    <a:pt x="2525" y="3751"/>
                    <a:pt x="2525" y="3847"/>
                  </a:cubicBezTo>
                  <a:cubicBezTo>
                    <a:pt x="2525" y="3930"/>
                    <a:pt x="2608" y="4013"/>
                    <a:pt x="2692" y="4013"/>
                  </a:cubicBezTo>
                  <a:lnTo>
                    <a:pt x="10824" y="4013"/>
                  </a:lnTo>
                  <a:cubicBezTo>
                    <a:pt x="10847" y="4013"/>
                    <a:pt x="10883" y="4037"/>
                    <a:pt x="10883" y="4073"/>
                  </a:cubicBezTo>
                  <a:lnTo>
                    <a:pt x="10883" y="6478"/>
                  </a:lnTo>
                  <a:cubicBezTo>
                    <a:pt x="10883" y="6514"/>
                    <a:pt x="10847" y="6537"/>
                    <a:pt x="10824" y="6537"/>
                  </a:cubicBezTo>
                  <a:lnTo>
                    <a:pt x="382" y="6537"/>
                  </a:lnTo>
                  <a:cubicBezTo>
                    <a:pt x="358" y="6537"/>
                    <a:pt x="322" y="6502"/>
                    <a:pt x="322" y="6478"/>
                  </a:cubicBezTo>
                  <a:lnTo>
                    <a:pt x="322" y="4073"/>
                  </a:lnTo>
                  <a:cubicBezTo>
                    <a:pt x="322" y="4037"/>
                    <a:pt x="358" y="4013"/>
                    <a:pt x="382" y="4013"/>
                  </a:cubicBezTo>
                  <a:lnTo>
                    <a:pt x="2025" y="4013"/>
                  </a:lnTo>
                  <a:cubicBezTo>
                    <a:pt x="2108" y="4013"/>
                    <a:pt x="2192" y="3930"/>
                    <a:pt x="2192" y="3847"/>
                  </a:cubicBezTo>
                  <a:cubicBezTo>
                    <a:pt x="2192" y="3751"/>
                    <a:pt x="2108" y="3680"/>
                    <a:pt x="2025" y="3680"/>
                  </a:cubicBezTo>
                  <a:lnTo>
                    <a:pt x="1394" y="3680"/>
                  </a:lnTo>
                  <a:lnTo>
                    <a:pt x="1394" y="3192"/>
                  </a:lnTo>
                  <a:close/>
                  <a:moveTo>
                    <a:pt x="9824" y="6871"/>
                  </a:moveTo>
                  <a:lnTo>
                    <a:pt x="9824" y="7359"/>
                  </a:lnTo>
                  <a:lnTo>
                    <a:pt x="1382" y="7359"/>
                  </a:lnTo>
                  <a:lnTo>
                    <a:pt x="1382" y="6871"/>
                  </a:lnTo>
                  <a:close/>
                  <a:moveTo>
                    <a:pt x="382" y="1"/>
                  </a:moveTo>
                  <a:cubicBezTo>
                    <a:pt x="179" y="1"/>
                    <a:pt x="1" y="180"/>
                    <a:pt x="1" y="394"/>
                  </a:cubicBezTo>
                  <a:lnTo>
                    <a:pt x="1" y="2799"/>
                  </a:lnTo>
                  <a:cubicBezTo>
                    <a:pt x="1" y="3013"/>
                    <a:pt x="179" y="3192"/>
                    <a:pt x="382" y="3192"/>
                  </a:cubicBezTo>
                  <a:lnTo>
                    <a:pt x="1061" y="3192"/>
                  </a:lnTo>
                  <a:lnTo>
                    <a:pt x="1061" y="3680"/>
                  </a:lnTo>
                  <a:lnTo>
                    <a:pt x="382" y="3680"/>
                  </a:lnTo>
                  <a:cubicBezTo>
                    <a:pt x="179" y="3680"/>
                    <a:pt x="1" y="3859"/>
                    <a:pt x="1" y="4073"/>
                  </a:cubicBezTo>
                  <a:lnTo>
                    <a:pt x="1" y="6478"/>
                  </a:lnTo>
                  <a:cubicBezTo>
                    <a:pt x="1" y="6692"/>
                    <a:pt x="179" y="6871"/>
                    <a:pt x="382" y="6871"/>
                  </a:cubicBezTo>
                  <a:lnTo>
                    <a:pt x="1061" y="6871"/>
                  </a:lnTo>
                  <a:lnTo>
                    <a:pt x="1061" y="7359"/>
                  </a:lnTo>
                  <a:lnTo>
                    <a:pt x="382" y="7359"/>
                  </a:lnTo>
                  <a:cubicBezTo>
                    <a:pt x="179" y="7359"/>
                    <a:pt x="1" y="7538"/>
                    <a:pt x="1" y="7740"/>
                  </a:cubicBezTo>
                  <a:lnTo>
                    <a:pt x="1" y="10157"/>
                  </a:lnTo>
                  <a:cubicBezTo>
                    <a:pt x="1" y="10359"/>
                    <a:pt x="179" y="10538"/>
                    <a:pt x="382" y="10538"/>
                  </a:cubicBezTo>
                  <a:lnTo>
                    <a:pt x="5002" y="10538"/>
                  </a:lnTo>
                  <a:cubicBezTo>
                    <a:pt x="5085" y="10538"/>
                    <a:pt x="5168" y="10466"/>
                    <a:pt x="5168" y="10383"/>
                  </a:cubicBezTo>
                  <a:cubicBezTo>
                    <a:pt x="5168" y="10288"/>
                    <a:pt x="5085" y="10216"/>
                    <a:pt x="5002" y="10216"/>
                  </a:cubicBezTo>
                  <a:lnTo>
                    <a:pt x="382" y="10216"/>
                  </a:lnTo>
                  <a:cubicBezTo>
                    <a:pt x="358" y="10216"/>
                    <a:pt x="322" y="10181"/>
                    <a:pt x="322" y="10157"/>
                  </a:cubicBezTo>
                  <a:lnTo>
                    <a:pt x="322" y="7740"/>
                  </a:lnTo>
                  <a:cubicBezTo>
                    <a:pt x="322" y="7716"/>
                    <a:pt x="358" y="7680"/>
                    <a:pt x="382" y="7680"/>
                  </a:cubicBezTo>
                  <a:lnTo>
                    <a:pt x="10824" y="7680"/>
                  </a:lnTo>
                  <a:cubicBezTo>
                    <a:pt x="10847" y="7680"/>
                    <a:pt x="10883" y="7716"/>
                    <a:pt x="10883" y="7740"/>
                  </a:cubicBezTo>
                  <a:lnTo>
                    <a:pt x="10883" y="10157"/>
                  </a:lnTo>
                  <a:cubicBezTo>
                    <a:pt x="10883" y="10181"/>
                    <a:pt x="10847" y="10216"/>
                    <a:pt x="10824" y="10216"/>
                  </a:cubicBezTo>
                  <a:lnTo>
                    <a:pt x="5716" y="10216"/>
                  </a:lnTo>
                  <a:cubicBezTo>
                    <a:pt x="5621" y="10216"/>
                    <a:pt x="5549" y="10288"/>
                    <a:pt x="5549" y="10383"/>
                  </a:cubicBezTo>
                  <a:cubicBezTo>
                    <a:pt x="5549" y="10466"/>
                    <a:pt x="5621" y="10538"/>
                    <a:pt x="5716" y="10538"/>
                  </a:cubicBezTo>
                  <a:lnTo>
                    <a:pt x="10824" y="10538"/>
                  </a:lnTo>
                  <a:cubicBezTo>
                    <a:pt x="11026" y="10538"/>
                    <a:pt x="11205" y="10359"/>
                    <a:pt x="11205" y="10157"/>
                  </a:cubicBezTo>
                  <a:lnTo>
                    <a:pt x="11205" y="7740"/>
                  </a:lnTo>
                  <a:cubicBezTo>
                    <a:pt x="11205" y="7538"/>
                    <a:pt x="11026" y="7359"/>
                    <a:pt x="10824" y="7359"/>
                  </a:cubicBezTo>
                  <a:lnTo>
                    <a:pt x="10145" y="7359"/>
                  </a:lnTo>
                  <a:lnTo>
                    <a:pt x="10145" y="6871"/>
                  </a:lnTo>
                  <a:lnTo>
                    <a:pt x="10824" y="6871"/>
                  </a:lnTo>
                  <a:cubicBezTo>
                    <a:pt x="11026" y="6871"/>
                    <a:pt x="11205" y="6692"/>
                    <a:pt x="11205" y="6478"/>
                  </a:cubicBezTo>
                  <a:lnTo>
                    <a:pt x="11205" y="4073"/>
                  </a:lnTo>
                  <a:cubicBezTo>
                    <a:pt x="11205" y="3859"/>
                    <a:pt x="11026" y="3680"/>
                    <a:pt x="10824" y="3680"/>
                  </a:cubicBezTo>
                  <a:lnTo>
                    <a:pt x="10145" y="3680"/>
                  </a:lnTo>
                  <a:lnTo>
                    <a:pt x="10145" y="3192"/>
                  </a:lnTo>
                  <a:lnTo>
                    <a:pt x="10824" y="3192"/>
                  </a:lnTo>
                  <a:cubicBezTo>
                    <a:pt x="11026" y="3192"/>
                    <a:pt x="11205" y="3013"/>
                    <a:pt x="11205" y="2799"/>
                  </a:cubicBezTo>
                  <a:lnTo>
                    <a:pt x="11205" y="394"/>
                  </a:lnTo>
                  <a:cubicBezTo>
                    <a:pt x="11205" y="180"/>
                    <a:pt x="11026" y="1"/>
                    <a:pt x="10824" y="1"/>
                  </a:cubicBezTo>
                  <a:lnTo>
                    <a:pt x="9716" y="1"/>
                  </a:lnTo>
                  <a:cubicBezTo>
                    <a:pt x="9633" y="1"/>
                    <a:pt x="9550" y="72"/>
                    <a:pt x="9550" y="168"/>
                  </a:cubicBezTo>
                  <a:cubicBezTo>
                    <a:pt x="9550" y="251"/>
                    <a:pt x="9633" y="334"/>
                    <a:pt x="9716" y="334"/>
                  </a:cubicBezTo>
                  <a:lnTo>
                    <a:pt x="10824" y="334"/>
                  </a:lnTo>
                  <a:cubicBezTo>
                    <a:pt x="10847" y="334"/>
                    <a:pt x="10883" y="358"/>
                    <a:pt x="10883" y="394"/>
                  </a:cubicBezTo>
                  <a:lnTo>
                    <a:pt x="10883" y="2799"/>
                  </a:lnTo>
                  <a:cubicBezTo>
                    <a:pt x="10883" y="2835"/>
                    <a:pt x="10847" y="2858"/>
                    <a:pt x="10824" y="2858"/>
                  </a:cubicBezTo>
                  <a:lnTo>
                    <a:pt x="382" y="2858"/>
                  </a:lnTo>
                  <a:cubicBezTo>
                    <a:pt x="358" y="2858"/>
                    <a:pt x="322" y="2835"/>
                    <a:pt x="322" y="2799"/>
                  </a:cubicBezTo>
                  <a:lnTo>
                    <a:pt x="322" y="394"/>
                  </a:lnTo>
                  <a:cubicBezTo>
                    <a:pt x="322" y="358"/>
                    <a:pt x="358" y="334"/>
                    <a:pt x="382" y="334"/>
                  </a:cubicBezTo>
                  <a:lnTo>
                    <a:pt x="9062" y="334"/>
                  </a:lnTo>
                  <a:cubicBezTo>
                    <a:pt x="9157" y="334"/>
                    <a:pt x="9228" y="251"/>
                    <a:pt x="9228" y="168"/>
                  </a:cubicBezTo>
                  <a:cubicBezTo>
                    <a:pt x="9228" y="72"/>
                    <a:pt x="9157" y="1"/>
                    <a:pt x="90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  <a:highlight>
                  <a:schemeClr val="accent6"/>
                </a:highlight>
              </a:endParaRPr>
            </a:p>
          </p:txBody>
        </p:sp>
        <p:sp>
          <p:nvSpPr>
            <p:cNvPr id="657" name="Google Shape;657;p33"/>
            <p:cNvSpPr/>
            <p:nvPr/>
          </p:nvSpPr>
          <p:spPr>
            <a:xfrm>
              <a:off x="1137046" y="2932825"/>
              <a:ext cx="43607" cy="43607"/>
            </a:xfrm>
            <a:custGeom>
              <a:rect b="b" l="l" r="r" t="t"/>
              <a:pathLst>
                <a:path extrusionOk="0" h="1370" w="1370">
                  <a:moveTo>
                    <a:pt x="679" y="322"/>
                  </a:moveTo>
                  <a:cubicBezTo>
                    <a:pt x="882" y="322"/>
                    <a:pt x="1036" y="489"/>
                    <a:pt x="1036" y="679"/>
                  </a:cubicBezTo>
                  <a:cubicBezTo>
                    <a:pt x="1036" y="882"/>
                    <a:pt x="882" y="1036"/>
                    <a:pt x="679" y="1036"/>
                  </a:cubicBezTo>
                  <a:cubicBezTo>
                    <a:pt x="489" y="1036"/>
                    <a:pt x="322" y="870"/>
                    <a:pt x="322" y="679"/>
                  </a:cubicBezTo>
                  <a:cubicBezTo>
                    <a:pt x="322" y="489"/>
                    <a:pt x="489" y="322"/>
                    <a:pt x="679" y="322"/>
                  </a:cubicBezTo>
                  <a:close/>
                  <a:moveTo>
                    <a:pt x="679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  <a:highlight>
                  <a:schemeClr val="accent6"/>
                </a:highlight>
              </a:endParaRPr>
            </a:p>
          </p:txBody>
        </p:sp>
        <p:sp>
          <p:nvSpPr>
            <p:cNvPr id="658" name="Google Shape;658;p33"/>
            <p:cNvSpPr/>
            <p:nvPr/>
          </p:nvSpPr>
          <p:spPr>
            <a:xfrm>
              <a:off x="1080579" y="2932825"/>
              <a:ext cx="43607" cy="43607"/>
            </a:xfrm>
            <a:custGeom>
              <a:rect b="b" l="l" r="r" t="t"/>
              <a:pathLst>
                <a:path extrusionOk="0" h="1370" w="1370">
                  <a:moveTo>
                    <a:pt x="691" y="322"/>
                  </a:moveTo>
                  <a:cubicBezTo>
                    <a:pt x="882" y="322"/>
                    <a:pt x="1048" y="489"/>
                    <a:pt x="1048" y="679"/>
                  </a:cubicBezTo>
                  <a:cubicBezTo>
                    <a:pt x="1048" y="882"/>
                    <a:pt x="882" y="1036"/>
                    <a:pt x="691" y="1036"/>
                  </a:cubicBezTo>
                  <a:cubicBezTo>
                    <a:pt x="489" y="1036"/>
                    <a:pt x="334" y="870"/>
                    <a:pt x="334" y="679"/>
                  </a:cubicBezTo>
                  <a:cubicBezTo>
                    <a:pt x="334" y="489"/>
                    <a:pt x="489" y="322"/>
                    <a:pt x="691" y="322"/>
                  </a:cubicBezTo>
                  <a:close/>
                  <a:moveTo>
                    <a:pt x="691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  <a:highlight>
                  <a:schemeClr val="accent6"/>
                </a:highlight>
              </a:endParaRPr>
            </a:p>
          </p:txBody>
        </p:sp>
        <p:sp>
          <p:nvSpPr>
            <p:cNvPr id="659" name="Google Shape;659;p33"/>
            <p:cNvSpPr/>
            <p:nvPr/>
          </p:nvSpPr>
          <p:spPr>
            <a:xfrm>
              <a:off x="879350" y="2949122"/>
              <a:ext cx="187988" cy="10631"/>
            </a:xfrm>
            <a:custGeom>
              <a:rect b="b" l="l" r="r" t="t"/>
              <a:pathLst>
                <a:path extrusionOk="0" h="334" w="5906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739" y="334"/>
                  </a:lnTo>
                  <a:cubicBezTo>
                    <a:pt x="5834" y="334"/>
                    <a:pt x="5906" y="263"/>
                    <a:pt x="5906" y="167"/>
                  </a:cubicBezTo>
                  <a:cubicBezTo>
                    <a:pt x="5906" y="84"/>
                    <a:pt x="5834" y="1"/>
                    <a:pt x="57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  <a:highlight>
                  <a:schemeClr val="accent6"/>
                </a:highlight>
              </a:endParaRPr>
            </a:p>
          </p:txBody>
        </p:sp>
        <p:sp>
          <p:nvSpPr>
            <p:cNvPr id="660" name="Google Shape;660;p33"/>
            <p:cNvSpPr/>
            <p:nvPr/>
          </p:nvSpPr>
          <p:spPr>
            <a:xfrm>
              <a:off x="1137046" y="3050309"/>
              <a:ext cx="43607" cy="43607"/>
            </a:xfrm>
            <a:custGeom>
              <a:rect b="b" l="l" r="r" t="t"/>
              <a:pathLst>
                <a:path extrusionOk="0" h="1370" w="1370">
                  <a:moveTo>
                    <a:pt x="679" y="322"/>
                  </a:moveTo>
                  <a:cubicBezTo>
                    <a:pt x="882" y="322"/>
                    <a:pt x="1036" y="489"/>
                    <a:pt x="1036" y="679"/>
                  </a:cubicBezTo>
                  <a:cubicBezTo>
                    <a:pt x="1036" y="882"/>
                    <a:pt x="882" y="1036"/>
                    <a:pt x="679" y="1036"/>
                  </a:cubicBezTo>
                  <a:cubicBezTo>
                    <a:pt x="489" y="1036"/>
                    <a:pt x="322" y="882"/>
                    <a:pt x="322" y="679"/>
                  </a:cubicBezTo>
                  <a:cubicBezTo>
                    <a:pt x="322" y="489"/>
                    <a:pt x="489" y="322"/>
                    <a:pt x="679" y="322"/>
                  </a:cubicBezTo>
                  <a:close/>
                  <a:moveTo>
                    <a:pt x="679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  <a:highlight>
                  <a:schemeClr val="accent6"/>
                </a:highlight>
              </a:endParaRPr>
            </a:p>
          </p:txBody>
        </p:sp>
        <p:sp>
          <p:nvSpPr>
            <p:cNvPr id="661" name="Google Shape;661;p33"/>
            <p:cNvSpPr/>
            <p:nvPr/>
          </p:nvSpPr>
          <p:spPr>
            <a:xfrm>
              <a:off x="1080579" y="3050309"/>
              <a:ext cx="43607" cy="43607"/>
            </a:xfrm>
            <a:custGeom>
              <a:rect b="b" l="l" r="r" t="t"/>
              <a:pathLst>
                <a:path extrusionOk="0" h="1370" w="1370">
                  <a:moveTo>
                    <a:pt x="691" y="322"/>
                  </a:moveTo>
                  <a:cubicBezTo>
                    <a:pt x="882" y="322"/>
                    <a:pt x="1048" y="489"/>
                    <a:pt x="1048" y="679"/>
                  </a:cubicBezTo>
                  <a:cubicBezTo>
                    <a:pt x="1048" y="882"/>
                    <a:pt x="882" y="1036"/>
                    <a:pt x="691" y="1036"/>
                  </a:cubicBezTo>
                  <a:cubicBezTo>
                    <a:pt x="489" y="1036"/>
                    <a:pt x="334" y="882"/>
                    <a:pt x="334" y="679"/>
                  </a:cubicBezTo>
                  <a:cubicBezTo>
                    <a:pt x="334" y="489"/>
                    <a:pt x="489" y="322"/>
                    <a:pt x="691" y="322"/>
                  </a:cubicBezTo>
                  <a:close/>
                  <a:moveTo>
                    <a:pt x="691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  <a:highlight>
                  <a:schemeClr val="accent6"/>
                </a:highlight>
              </a:endParaRPr>
            </a:p>
          </p:txBody>
        </p:sp>
        <p:sp>
          <p:nvSpPr>
            <p:cNvPr id="662" name="Google Shape;662;p33"/>
            <p:cNvSpPr/>
            <p:nvPr/>
          </p:nvSpPr>
          <p:spPr>
            <a:xfrm>
              <a:off x="879350" y="3066988"/>
              <a:ext cx="187988" cy="10249"/>
            </a:xfrm>
            <a:custGeom>
              <a:rect b="b" l="l" r="r" t="t"/>
              <a:pathLst>
                <a:path extrusionOk="0" h="322" w="5906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5739" y="322"/>
                  </a:lnTo>
                  <a:cubicBezTo>
                    <a:pt x="5834" y="322"/>
                    <a:pt x="5906" y="250"/>
                    <a:pt x="5906" y="155"/>
                  </a:cubicBezTo>
                  <a:cubicBezTo>
                    <a:pt x="5906" y="72"/>
                    <a:pt x="5834" y="0"/>
                    <a:pt x="57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  <a:highlight>
                  <a:schemeClr val="accent6"/>
                </a:highlight>
              </a:endParaRPr>
            </a:p>
          </p:txBody>
        </p:sp>
        <p:sp>
          <p:nvSpPr>
            <p:cNvPr id="663" name="Google Shape;663;p33"/>
            <p:cNvSpPr/>
            <p:nvPr/>
          </p:nvSpPr>
          <p:spPr>
            <a:xfrm>
              <a:off x="1137046" y="3167794"/>
              <a:ext cx="43607" cy="43607"/>
            </a:xfrm>
            <a:custGeom>
              <a:rect b="b" l="l" r="r" t="t"/>
              <a:pathLst>
                <a:path extrusionOk="0" h="1370" w="1370">
                  <a:moveTo>
                    <a:pt x="679" y="310"/>
                  </a:moveTo>
                  <a:cubicBezTo>
                    <a:pt x="882" y="310"/>
                    <a:pt x="1036" y="477"/>
                    <a:pt x="1036" y="667"/>
                  </a:cubicBezTo>
                  <a:cubicBezTo>
                    <a:pt x="1036" y="870"/>
                    <a:pt x="882" y="1024"/>
                    <a:pt x="679" y="1024"/>
                  </a:cubicBezTo>
                  <a:cubicBezTo>
                    <a:pt x="489" y="1024"/>
                    <a:pt x="322" y="858"/>
                    <a:pt x="322" y="667"/>
                  </a:cubicBezTo>
                  <a:cubicBezTo>
                    <a:pt x="322" y="477"/>
                    <a:pt x="489" y="310"/>
                    <a:pt x="679" y="310"/>
                  </a:cubicBezTo>
                  <a:close/>
                  <a:moveTo>
                    <a:pt x="679" y="0"/>
                  </a:moveTo>
                  <a:cubicBezTo>
                    <a:pt x="310" y="0"/>
                    <a:pt x="1" y="310"/>
                    <a:pt x="1" y="679"/>
                  </a:cubicBezTo>
                  <a:cubicBezTo>
                    <a:pt x="1" y="1060"/>
                    <a:pt x="310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  <a:highlight>
                  <a:schemeClr val="accent6"/>
                </a:highlight>
              </a:endParaRPr>
            </a:p>
          </p:txBody>
        </p:sp>
        <p:sp>
          <p:nvSpPr>
            <p:cNvPr id="664" name="Google Shape;664;p33"/>
            <p:cNvSpPr/>
            <p:nvPr/>
          </p:nvSpPr>
          <p:spPr>
            <a:xfrm>
              <a:off x="1080579" y="3167794"/>
              <a:ext cx="43607" cy="43607"/>
            </a:xfrm>
            <a:custGeom>
              <a:rect b="b" l="l" r="r" t="t"/>
              <a:pathLst>
                <a:path extrusionOk="0" h="1370" w="1370">
                  <a:moveTo>
                    <a:pt x="691" y="310"/>
                  </a:moveTo>
                  <a:cubicBezTo>
                    <a:pt x="882" y="310"/>
                    <a:pt x="1048" y="477"/>
                    <a:pt x="1048" y="667"/>
                  </a:cubicBezTo>
                  <a:cubicBezTo>
                    <a:pt x="1048" y="870"/>
                    <a:pt x="882" y="1024"/>
                    <a:pt x="691" y="1024"/>
                  </a:cubicBezTo>
                  <a:cubicBezTo>
                    <a:pt x="489" y="1024"/>
                    <a:pt x="334" y="858"/>
                    <a:pt x="334" y="667"/>
                  </a:cubicBezTo>
                  <a:cubicBezTo>
                    <a:pt x="334" y="477"/>
                    <a:pt x="489" y="310"/>
                    <a:pt x="691" y="310"/>
                  </a:cubicBezTo>
                  <a:close/>
                  <a:moveTo>
                    <a:pt x="691" y="0"/>
                  </a:moveTo>
                  <a:cubicBezTo>
                    <a:pt x="310" y="0"/>
                    <a:pt x="1" y="310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  <a:highlight>
                  <a:schemeClr val="accent6"/>
                </a:highlight>
              </a:endParaRPr>
            </a:p>
          </p:txBody>
        </p:sp>
        <p:sp>
          <p:nvSpPr>
            <p:cNvPr id="665" name="Google Shape;665;p33"/>
            <p:cNvSpPr/>
            <p:nvPr/>
          </p:nvSpPr>
          <p:spPr>
            <a:xfrm>
              <a:off x="879350" y="3184473"/>
              <a:ext cx="187988" cy="10249"/>
            </a:xfrm>
            <a:custGeom>
              <a:rect b="b" l="l" r="r" t="t"/>
              <a:pathLst>
                <a:path extrusionOk="0" h="322" w="5906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5739" y="322"/>
                  </a:lnTo>
                  <a:cubicBezTo>
                    <a:pt x="5834" y="322"/>
                    <a:pt x="5906" y="250"/>
                    <a:pt x="5906" y="155"/>
                  </a:cubicBezTo>
                  <a:cubicBezTo>
                    <a:pt x="5906" y="48"/>
                    <a:pt x="5834" y="0"/>
                    <a:pt x="57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  <a:highlight>
                  <a:schemeClr val="accent6"/>
                </a:highlight>
              </a:endParaRPr>
            </a:p>
          </p:txBody>
        </p:sp>
        <p:sp>
          <p:nvSpPr>
            <p:cNvPr id="666" name="Google Shape;666;p33"/>
            <p:cNvSpPr/>
            <p:nvPr/>
          </p:nvSpPr>
          <p:spPr>
            <a:xfrm>
              <a:off x="879350" y="3083285"/>
              <a:ext cx="25432" cy="10631"/>
            </a:xfrm>
            <a:custGeom>
              <a:rect b="b" l="l" r="r" t="t"/>
              <a:pathLst>
                <a:path extrusionOk="0" h="334" w="799"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lnTo>
                    <a:pt x="643" y="334"/>
                  </a:lnTo>
                  <a:cubicBezTo>
                    <a:pt x="727" y="334"/>
                    <a:pt x="798" y="262"/>
                    <a:pt x="798" y="167"/>
                  </a:cubicBezTo>
                  <a:cubicBezTo>
                    <a:pt x="798" y="84"/>
                    <a:pt x="727" y="0"/>
                    <a:pt x="6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  <a:highlight>
                  <a:schemeClr val="accent6"/>
                </a:highlight>
              </a:endParaRPr>
            </a:p>
          </p:txBody>
        </p:sp>
      </p:grpSp>
      <p:sp>
        <p:nvSpPr>
          <p:cNvPr id="667" name="Google Shape;667;p33"/>
          <p:cNvSpPr/>
          <p:nvPr/>
        </p:nvSpPr>
        <p:spPr>
          <a:xfrm>
            <a:off x="8398920" y="4003324"/>
            <a:ext cx="668188" cy="557471"/>
          </a:xfrm>
          <a:custGeom>
            <a:rect b="b" l="l" r="r" t="t"/>
            <a:pathLst>
              <a:path extrusionOk="0" h="9109" w="10919">
                <a:moveTo>
                  <a:pt x="2917" y="310"/>
                </a:moveTo>
                <a:cubicBezTo>
                  <a:pt x="3119" y="310"/>
                  <a:pt x="3286" y="476"/>
                  <a:pt x="3286" y="679"/>
                </a:cubicBezTo>
                <a:lnTo>
                  <a:pt x="3286" y="1036"/>
                </a:lnTo>
                <a:cubicBezTo>
                  <a:pt x="3250" y="1322"/>
                  <a:pt x="3012" y="1560"/>
                  <a:pt x="2715" y="1560"/>
                </a:cubicBezTo>
                <a:cubicBezTo>
                  <a:pt x="2417" y="1560"/>
                  <a:pt x="2179" y="1322"/>
                  <a:pt x="2179" y="1024"/>
                </a:cubicBezTo>
                <a:lnTo>
                  <a:pt x="2179" y="679"/>
                </a:lnTo>
                <a:cubicBezTo>
                  <a:pt x="2179" y="476"/>
                  <a:pt x="2346" y="310"/>
                  <a:pt x="2560" y="310"/>
                </a:cubicBezTo>
                <a:close/>
                <a:moveTo>
                  <a:pt x="5715" y="310"/>
                </a:moveTo>
                <a:cubicBezTo>
                  <a:pt x="5917" y="310"/>
                  <a:pt x="6084" y="476"/>
                  <a:pt x="6084" y="679"/>
                </a:cubicBezTo>
                <a:lnTo>
                  <a:pt x="6084" y="1036"/>
                </a:lnTo>
                <a:cubicBezTo>
                  <a:pt x="6048" y="1322"/>
                  <a:pt x="5810" y="1560"/>
                  <a:pt x="5513" y="1560"/>
                </a:cubicBezTo>
                <a:cubicBezTo>
                  <a:pt x="5215" y="1560"/>
                  <a:pt x="4977" y="1322"/>
                  <a:pt x="4977" y="1024"/>
                </a:cubicBezTo>
                <a:lnTo>
                  <a:pt x="4977" y="679"/>
                </a:lnTo>
                <a:cubicBezTo>
                  <a:pt x="4977" y="476"/>
                  <a:pt x="5144" y="310"/>
                  <a:pt x="5358" y="310"/>
                </a:cubicBezTo>
                <a:close/>
                <a:moveTo>
                  <a:pt x="8513" y="310"/>
                </a:moveTo>
                <a:cubicBezTo>
                  <a:pt x="8715" y="310"/>
                  <a:pt x="8882" y="476"/>
                  <a:pt x="8882" y="679"/>
                </a:cubicBezTo>
                <a:lnTo>
                  <a:pt x="8882" y="1036"/>
                </a:lnTo>
                <a:cubicBezTo>
                  <a:pt x="8846" y="1322"/>
                  <a:pt x="8608" y="1560"/>
                  <a:pt x="8311" y="1560"/>
                </a:cubicBezTo>
                <a:cubicBezTo>
                  <a:pt x="8013" y="1560"/>
                  <a:pt x="7775" y="1322"/>
                  <a:pt x="7775" y="1024"/>
                </a:cubicBezTo>
                <a:lnTo>
                  <a:pt x="7775" y="679"/>
                </a:lnTo>
                <a:cubicBezTo>
                  <a:pt x="7775" y="476"/>
                  <a:pt x="7941" y="310"/>
                  <a:pt x="8156" y="310"/>
                </a:cubicBezTo>
                <a:close/>
                <a:moveTo>
                  <a:pt x="2893" y="1881"/>
                </a:moveTo>
                <a:lnTo>
                  <a:pt x="2893" y="1977"/>
                </a:lnTo>
                <a:cubicBezTo>
                  <a:pt x="2893" y="2036"/>
                  <a:pt x="2905" y="2096"/>
                  <a:pt x="2941" y="2143"/>
                </a:cubicBezTo>
                <a:lnTo>
                  <a:pt x="2715" y="2358"/>
                </a:lnTo>
                <a:lnTo>
                  <a:pt x="2691" y="2358"/>
                </a:lnTo>
                <a:lnTo>
                  <a:pt x="2465" y="2143"/>
                </a:lnTo>
                <a:cubicBezTo>
                  <a:pt x="2500" y="2096"/>
                  <a:pt x="2512" y="2036"/>
                  <a:pt x="2512" y="1977"/>
                </a:cubicBezTo>
                <a:lnTo>
                  <a:pt x="2512" y="1881"/>
                </a:lnTo>
                <a:close/>
                <a:moveTo>
                  <a:pt x="5715" y="1881"/>
                </a:moveTo>
                <a:lnTo>
                  <a:pt x="5715" y="1977"/>
                </a:lnTo>
                <a:cubicBezTo>
                  <a:pt x="5715" y="2036"/>
                  <a:pt x="5727" y="2096"/>
                  <a:pt x="5751" y="2143"/>
                </a:cubicBezTo>
                <a:lnTo>
                  <a:pt x="5536" y="2358"/>
                </a:lnTo>
                <a:lnTo>
                  <a:pt x="5501" y="2358"/>
                </a:lnTo>
                <a:lnTo>
                  <a:pt x="5274" y="2143"/>
                </a:lnTo>
                <a:cubicBezTo>
                  <a:pt x="5310" y="2096"/>
                  <a:pt x="5322" y="2036"/>
                  <a:pt x="5322" y="1977"/>
                </a:cubicBezTo>
                <a:lnTo>
                  <a:pt x="5322" y="1881"/>
                </a:lnTo>
                <a:close/>
                <a:moveTo>
                  <a:pt x="8501" y="1881"/>
                </a:moveTo>
                <a:lnTo>
                  <a:pt x="8501" y="1977"/>
                </a:lnTo>
                <a:cubicBezTo>
                  <a:pt x="8501" y="2036"/>
                  <a:pt x="8525" y="2096"/>
                  <a:pt x="8549" y="2143"/>
                </a:cubicBezTo>
                <a:lnTo>
                  <a:pt x="8334" y="2358"/>
                </a:lnTo>
                <a:lnTo>
                  <a:pt x="8299" y="2358"/>
                </a:lnTo>
                <a:lnTo>
                  <a:pt x="8072" y="2143"/>
                </a:lnTo>
                <a:cubicBezTo>
                  <a:pt x="8108" y="2096"/>
                  <a:pt x="8120" y="2036"/>
                  <a:pt x="8120" y="1977"/>
                </a:cubicBezTo>
                <a:lnTo>
                  <a:pt x="8120" y="1881"/>
                </a:lnTo>
                <a:close/>
                <a:moveTo>
                  <a:pt x="9906" y="3286"/>
                </a:moveTo>
                <a:cubicBezTo>
                  <a:pt x="10120" y="3286"/>
                  <a:pt x="10275" y="3453"/>
                  <a:pt x="10275" y="3655"/>
                </a:cubicBezTo>
                <a:lnTo>
                  <a:pt x="10275" y="4012"/>
                </a:lnTo>
                <a:cubicBezTo>
                  <a:pt x="10263" y="4298"/>
                  <a:pt x="10013" y="4536"/>
                  <a:pt x="9716" y="4536"/>
                </a:cubicBezTo>
                <a:cubicBezTo>
                  <a:pt x="9418" y="4536"/>
                  <a:pt x="9180" y="4298"/>
                  <a:pt x="9180" y="4001"/>
                </a:cubicBezTo>
                <a:lnTo>
                  <a:pt x="9180" y="3655"/>
                </a:lnTo>
                <a:cubicBezTo>
                  <a:pt x="9180" y="3453"/>
                  <a:pt x="9346" y="3286"/>
                  <a:pt x="9549" y="3286"/>
                </a:cubicBezTo>
                <a:close/>
                <a:moveTo>
                  <a:pt x="1512" y="3286"/>
                </a:moveTo>
                <a:cubicBezTo>
                  <a:pt x="1691" y="3286"/>
                  <a:pt x="1857" y="3453"/>
                  <a:pt x="1857" y="3655"/>
                </a:cubicBezTo>
                <a:lnTo>
                  <a:pt x="1857" y="4012"/>
                </a:lnTo>
                <a:cubicBezTo>
                  <a:pt x="1857" y="4310"/>
                  <a:pt x="1619" y="4548"/>
                  <a:pt x="1322" y="4548"/>
                </a:cubicBezTo>
                <a:cubicBezTo>
                  <a:pt x="1024" y="4548"/>
                  <a:pt x="786" y="4310"/>
                  <a:pt x="786" y="4012"/>
                </a:cubicBezTo>
                <a:lnTo>
                  <a:pt x="786" y="3655"/>
                </a:lnTo>
                <a:cubicBezTo>
                  <a:pt x="786" y="3453"/>
                  <a:pt x="953" y="3286"/>
                  <a:pt x="1155" y="3286"/>
                </a:cubicBezTo>
                <a:close/>
                <a:moveTo>
                  <a:pt x="4310" y="3286"/>
                </a:moveTo>
                <a:cubicBezTo>
                  <a:pt x="4489" y="3286"/>
                  <a:pt x="4655" y="3453"/>
                  <a:pt x="4655" y="3655"/>
                </a:cubicBezTo>
                <a:lnTo>
                  <a:pt x="4655" y="4012"/>
                </a:lnTo>
                <a:cubicBezTo>
                  <a:pt x="4655" y="4310"/>
                  <a:pt x="4417" y="4548"/>
                  <a:pt x="4120" y="4548"/>
                </a:cubicBezTo>
                <a:cubicBezTo>
                  <a:pt x="3822" y="4548"/>
                  <a:pt x="3584" y="4310"/>
                  <a:pt x="3584" y="4012"/>
                </a:cubicBezTo>
                <a:lnTo>
                  <a:pt x="3584" y="3655"/>
                </a:lnTo>
                <a:cubicBezTo>
                  <a:pt x="3584" y="3453"/>
                  <a:pt x="3750" y="3286"/>
                  <a:pt x="3953" y="3286"/>
                </a:cubicBezTo>
                <a:close/>
                <a:moveTo>
                  <a:pt x="7108" y="3286"/>
                </a:moveTo>
                <a:cubicBezTo>
                  <a:pt x="7287" y="3286"/>
                  <a:pt x="7453" y="3453"/>
                  <a:pt x="7453" y="3655"/>
                </a:cubicBezTo>
                <a:lnTo>
                  <a:pt x="7453" y="4012"/>
                </a:lnTo>
                <a:cubicBezTo>
                  <a:pt x="7453" y="4310"/>
                  <a:pt x="7215" y="4548"/>
                  <a:pt x="6918" y="4548"/>
                </a:cubicBezTo>
                <a:cubicBezTo>
                  <a:pt x="6620" y="4548"/>
                  <a:pt x="6382" y="4310"/>
                  <a:pt x="6382" y="4012"/>
                </a:cubicBezTo>
                <a:lnTo>
                  <a:pt x="6382" y="3655"/>
                </a:lnTo>
                <a:cubicBezTo>
                  <a:pt x="6382" y="3453"/>
                  <a:pt x="6548" y="3286"/>
                  <a:pt x="6751" y="3286"/>
                </a:cubicBezTo>
                <a:close/>
                <a:moveTo>
                  <a:pt x="1500" y="4858"/>
                </a:moveTo>
                <a:lnTo>
                  <a:pt x="1500" y="4953"/>
                </a:lnTo>
                <a:cubicBezTo>
                  <a:pt x="1500" y="5013"/>
                  <a:pt x="1512" y="5072"/>
                  <a:pt x="1548" y="5120"/>
                </a:cubicBezTo>
                <a:lnTo>
                  <a:pt x="1322" y="5334"/>
                </a:lnTo>
                <a:lnTo>
                  <a:pt x="1286" y="5334"/>
                </a:lnTo>
                <a:lnTo>
                  <a:pt x="1072" y="5120"/>
                </a:lnTo>
                <a:cubicBezTo>
                  <a:pt x="1095" y="5072"/>
                  <a:pt x="1107" y="5013"/>
                  <a:pt x="1107" y="4953"/>
                </a:cubicBezTo>
                <a:lnTo>
                  <a:pt x="1107" y="4858"/>
                </a:lnTo>
                <a:close/>
                <a:moveTo>
                  <a:pt x="4298" y="4858"/>
                </a:moveTo>
                <a:lnTo>
                  <a:pt x="4298" y="4953"/>
                </a:lnTo>
                <a:cubicBezTo>
                  <a:pt x="4298" y="5013"/>
                  <a:pt x="4310" y="5072"/>
                  <a:pt x="4334" y="5120"/>
                </a:cubicBezTo>
                <a:lnTo>
                  <a:pt x="4120" y="5334"/>
                </a:lnTo>
                <a:lnTo>
                  <a:pt x="4084" y="5334"/>
                </a:lnTo>
                <a:lnTo>
                  <a:pt x="3870" y="5120"/>
                </a:lnTo>
                <a:cubicBezTo>
                  <a:pt x="3893" y="5072"/>
                  <a:pt x="3905" y="5013"/>
                  <a:pt x="3905" y="4953"/>
                </a:cubicBezTo>
                <a:lnTo>
                  <a:pt x="3905" y="4858"/>
                </a:lnTo>
                <a:close/>
                <a:moveTo>
                  <a:pt x="7108" y="4858"/>
                </a:moveTo>
                <a:lnTo>
                  <a:pt x="7108" y="4953"/>
                </a:lnTo>
                <a:cubicBezTo>
                  <a:pt x="7108" y="5013"/>
                  <a:pt x="7120" y="5072"/>
                  <a:pt x="7156" y="5120"/>
                </a:cubicBezTo>
                <a:lnTo>
                  <a:pt x="6929" y="5334"/>
                </a:lnTo>
                <a:lnTo>
                  <a:pt x="6906" y="5334"/>
                </a:lnTo>
                <a:lnTo>
                  <a:pt x="6679" y="5120"/>
                </a:lnTo>
                <a:cubicBezTo>
                  <a:pt x="6703" y="5072"/>
                  <a:pt x="6715" y="5013"/>
                  <a:pt x="6715" y="4953"/>
                </a:cubicBezTo>
                <a:lnTo>
                  <a:pt x="6715" y="4858"/>
                </a:lnTo>
                <a:close/>
                <a:moveTo>
                  <a:pt x="9906" y="4858"/>
                </a:moveTo>
                <a:lnTo>
                  <a:pt x="9906" y="4953"/>
                </a:lnTo>
                <a:cubicBezTo>
                  <a:pt x="9906" y="5013"/>
                  <a:pt x="9918" y="5072"/>
                  <a:pt x="9954" y="5120"/>
                </a:cubicBezTo>
                <a:lnTo>
                  <a:pt x="9727" y="5334"/>
                </a:lnTo>
                <a:lnTo>
                  <a:pt x="9704" y="5334"/>
                </a:lnTo>
                <a:lnTo>
                  <a:pt x="9477" y="5120"/>
                </a:lnTo>
                <a:cubicBezTo>
                  <a:pt x="9501" y="5072"/>
                  <a:pt x="9525" y="5013"/>
                  <a:pt x="9525" y="4953"/>
                </a:cubicBezTo>
                <a:lnTo>
                  <a:pt x="9525" y="4858"/>
                </a:lnTo>
                <a:close/>
                <a:moveTo>
                  <a:pt x="2453" y="0"/>
                </a:moveTo>
                <a:cubicBezTo>
                  <a:pt x="2084" y="0"/>
                  <a:pt x="1762" y="310"/>
                  <a:pt x="1762" y="679"/>
                </a:cubicBezTo>
                <a:lnTo>
                  <a:pt x="1762" y="1036"/>
                </a:lnTo>
                <a:cubicBezTo>
                  <a:pt x="1762" y="1322"/>
                  <a:pt x="1905" y="1572"/>
                  <a:pt x="2119" y="1726"/>
                </a:cubicBezTo>
                <a:lnTo>
                  <a:pt x="2119" y="1977"/>
                </a:lnTo>
                <a:cubicBezTo>
                  <a:pt x="2119" y="1977"/>
                  <a:pt x="2119" y="1988"/>
                  <a:pt x="2107" y="1988"/>
                </a:cubicBezTo>
                <a:lnTo>
                  <a:pt x="1691" y="2203"/>
                </a:lnTo>
                <a:cubicBezTo>
                  <a:pt x="1512" y="2286"/>
                  <a:pt x="1405" y="2465"/>
                  <a:pt x="1405" y="2655"/>
                </a:cubicBezTo>
                <a:lnTo>
                  <a:pt x="1405" y="2989"/>
                </a:lnTo>
                <a:lnTo>
                  <a:pt x="1036" y="2989"/>
                </a:lnTo>
                <a:cubicBezTo>
                  <a:pt x="667" y="2989"/>
                  <a:pt x="357" y="3298"/>
                  <a:pt x="357" y="3667"/>
                </a:cubicBezTo>
                <a:lnTo>
                  <a:pt x="357" y="4024"/>
                </a:lnTo>
                <a:cubicBezTo>
                  <a:pt x="357" y="4310"/>
                  <a:pt x="488" y="4560"/>
                  <a:pt x="714" y="4715"/>
                </a:cubicBezTo>
                <a:lnTo>
                  <a:pt x="714" y="4965"/>
                </a:lnTo>
                <a:cubicBezTo>
                  <a:pt x="714" y="4965"/>
                  <a:pt x="714" y="4977"/>
                  <a:pt x="691" y="4977"/>
                </a:cubicBezTo>
                <a:lnTo>
                  <a:pt x="274" y="5191"/>
                </a:lnTo>
                <a:cubicBezTo>
                  <a:pt x="95" y="5275"/>
                  <a:pt x="0" y="5453"/>
                  <a:pt x="0" y="5656"/>
                </a:cubicBezTo>
                <a:lnTo>
                  <a:pt x="0" y="7382"/>
                </a:lnTo>
                <a:cubicBezTo>
                  <a:pt x="0" y="7513"/>
                  <a:pt x="36" y="7644"/>
                  <a:pt x="119" y="7751"/>
                </a:cubicBezTo>
                <a:lnTo>
                  <a:pt x="298" y="8013"/>
                </a:lnTo>
                <a:cubicBezTo>
                  <a:pt x="333" y="8073"/>
                  <a:pt x="357" y="8156"/>
                  <a:pt x="357" y="8227"/>
                </a:cubicBezTo>
                <a:lnTo>
                  <a:pt x="357" y="8942"/>
                </a:lnTo>
                <a:cubicBezTo>
                  <a:pt x="357" y="9025"/>
                  <a:pt x="429" y="9108"/>
                  <a:pt x="512" y="9108"/>
                </a:cubicBezTo>
                <a:cubicBezTo>
                  <a:pt x="607" y="9108"/>
                  <a:pt x="679" y="9025"/>
                  <a:pt x="679" y="8942"/>
                </a:cubicBezTo>
                <a:lnTo>
                  <a:pt x="679" y="8227"/>
                </a:lnTo>
                <a:cubicBezTo>
                  <a:pt x="679" y="8096"/>
                  <a:pt x="631" y="7953"/>
                  <a:pt x="560" y="7858"/>
                </a:cubicBezTo>
                <a:lnTo>
                  <a:pt x="381" y="7584"/>
                </a:lnTo>
                <a:cubicBezTo>
                  <a:pt x="333" y="7525"/>
                  <a:pt x="321" y="7453"/>
                  <a:pt x="321" y="7382"/>
                </a:cubicBezTo>
                <a:lnTo>
                  <a:pt x="321" y="5656"/>
                </a:lnTo>
                <a:cubicBezTo>
                  <a:pt x="321" y="5572"/>
                  <a:pt x="369" y="5513"/>
                  <a:pt x="429" y="5477"/>
                </a:cubicBezTo>
                <a:lnTo>
                  <a:pt x="714" y="5322"/>
                </a:lnTo>
                <a:lnTo>
                  <a:pt x="976" y="5596"/>
                </a:lnTo>
                <a:cubicBezTo>
                  <a:pt x="1036" y="5656"/>
                  <a:pt x="1131" y="5691"/>
                  <a:pt x="1214" y="5691"/>
                </a:cubicBezTo>
                <a:cubicBezTo>
                  <a:pt x="1310" y="5691"/>
                  <a:pt x="1381" y="5667"/>
                  <a:pt x="1453" y="5596"/>
                </a:cubicBezTo>
                <a:lnTo>
                  <a:pt x="1726" y="5322"/>
                </a:lnTo>
                <a:lnTo>
                  <a:pt x="2000" y="5477"/>
                </a:lnTo>
                <a:cubicBezTo>
                  <a:pt x="2060" y="5501"/>
                  <a:pt x="2107" y="5572"/>
                  <a:pt x="2107" y="5656"/>
                </a:cubicBezTo>
                <a:lnTo>
                  <a:pt x="2107" y="7382"/>
                </a:lnTo>
                <a:cubicBezTo>
                  <a:pt x="2107" y="7453"/>
                  <a:pt x="2096" y="7525"/>
                  <a:pt x="2048" y="7584"/>
                </a:cubicBezTo>
                <a:lnTo>
                  <a:pt x="1869" y="7858"/>
                </a:lnTo>
                <a:cubicBezTo>
                  <a:pt x="1798" y="7977"/>
                  <a:pt x="1750" y="8096"/>
                  <a:pt x="1750" y="8227"/>
                </a:cubicBezTo>
                <a:lnTo>
                  <a:pt x="1750" y="8942"/>
                </a:lnTo>
                <a:cubicBezTo>
                  <a:pt x="1750" y="9025"/>
                  <a:pt x="1822" y="9108"/>
                  <a:pt x="1917" y="9108"/>
                </a:cubicBezTo>
                <a:cubicBezTo>
                  <a:pt x="2000" y="9108"/>
                  <a:pt x="2084" y="9025"/>
                  <a:pt x="2084" y="8942"/>
                </a:cubicBezTo>
                <a:lnTo>
                  <a:pt x="2084" y="8227"/>
                </a:lnTo>
                <a:cubicBezTo>
                  <a:pt x="2084" y="8156"/>
                  <a:pt x="2096" y="8073"/>
                  <a:pt x="2143" y="8013"/>
                </a:cubicBezTo>
                <a:lnTo>
                  <a:pt x="2322" y="7751"/>
                </a:lnTo>
                <a:cubicBezTo>
                  <a:pt x="2393" y="7632"/>
                  <a:pt x="2441" y="7513"/>
                  <a:pt x="2441" y="7382"/>
                </a:cubicBezTo>
                <a:lnTo>
                  <a:pt x="2441" y="5656"/>
                </a:lnTo>
                <a:cubicBezTo>
                  <a:pt x="2441" y="5453"/>
                  <a:pt x="2334" y="5275"/>
                  <a:pt x="2155" y="5191"/>
                </a:cubicBezTo>
                <a:lnTo>
                  <a:pt x="1738" y="4977"/>
                </a:lnTo>
                <a:lnTo>
                  <a:pt x="1726" y="4965"/>
                </a:lnTo>
                <a:lnTo>
                  <a:pt x="1726" y="4703"/>
                </a:lnTo>
                <a:cubicBezTo>
                  <a:pt x="1929" y="4536"/>
                  <a:pt x="2084" y="4298"/>
                  <a:pt x="2084" y="4012"/>
                </a:cubicBezTo>
                <a:lnTo>
                  <a:pt x="2084" y="3655"/>
                </a:lnTo>
                <a:cubicBezTo>
                  <a:pt x="2084" y="3405"/>
                  <a:pt x="1929" y="3179"/>
                  <a:pt x="1726" y="3060"/>
                </a:cubicBezTo>
                <a:lnTo>
                  <a:pt x="1726" y="2643"/>
                </a:lnTo>
                <a:cubicBezTo>
                  <a:pt x="1726" y="2572"/>
                  <a:pt x="1762" y="2512"/>
                  <a:pt x="1822" y="2465"/>
                </a:cubicBezTo>
                <a:lnTo>
                  <a:pt x="2107" y="2322"/>
                </a:lnTo>
                <a:lnTo>
                  <a:pt x="2381" y="2584"/>
                </a:lnTo>
                <a:cubicBezTo>
                  <a:pt x="2441" y="2643"/>
                  <a:pt x="2524" y="2691"/>
                  <a:pt x="2619" y="2691"/>
                </a:cubicBezTo>
                <a:cubicBezTo>
                  <a:pt x="2703" y="2691"/>
                  <a:pt x="2774" y="2655"/>
                  <a:pt x="2858" y="2584"/>
                </a:cubicBezTo>
                <a:lnTo>
                  <a:pt x="3119" y="2322"/>
                </a:lnTo>
                <a:lnTo>
                  <a:pt x="3405" y="2465"/>
                </a:lnTo>
                <a:cubicBezTo>
                  <a:pt x="3465" y="2500"/>
                  <a:pt x="3512" y="2572"/>
                  <a:pt x="3512" y="2643"/>
                </a:cubicBezTo>
                <a:lnTo>
                  <a:pt x="3512" y="3060"/>
                </a:lnTo>
                <a:cubicBezTo>
                  <a:pt x="3298" y="3179"/>
                  <a:pt x="3155" y="3405"/>
                  <a:pt x="3155" y="3655"/>
                </a:cubicBezTo>
                <a:lnTo>
                  <a:pt x="3155" y="4012"/>
                </a:lnTo>
                <a:cubicBezTo>
                  <a:pt x="3155" y="4298"/>
                  <a:pt x="3286" y="4548"/>
                  <a:pt x="3512" y="4703"/>
                </a:cubicBezTo>
                <a:lnTo>
                  <a:pt x="3512" y="4953"/>
                </a:lnTo>
                <a:cubicBezTo>
                  <a:pt x="3512" y="4953"/>
                  <a:pt x="3512" y="4965"/>
                  <a:pt x="3489" y="4965"/>
                </a:cubicBezTo>
                <a:lnTo>
                  <a:pt x="3072" y="5179"/>
                </a:lnTo>
                <a:cubicBezTo>
                  <a:pt x="2893" y="5263"/>
                  <a:pt x="2798" y="5441"/>
                  <a:pt x="2798" y="5632"/>
                </a:cubicBezTo>
                <a:lnTo>
                  <a:pt x="2798" y="7358"/>
                </a:lnTo>
                <a:cubicBezTo>
                  <a:pt x="2798" y="7501"/>
                  <a:pt x="2834" y="7632"/>
                  <a:pt x="2917" y="7739"/>
                </a:cubicBezTo>
                <a:lnTo>
                  <a:pt x="3096" y="8001"/>
                </a:lnTo>
                <a:cubicBezTo>
                  <a:pt x="3131" y="8061"/>
                  <a:pt x="3155" y="8132"/>
                  <a:pt x="3155" y="8215"/>
                </a:cubicBezTo>
                <a:lnTo>
                  <a:pt x="3155" y="8930"/>
                </a:lnTo>
                <a:cubicBezTo>
                  <a:pt x="3155" y="9013"/>
                  <a:pt x="3227" y="9085"/>
                  <a:pt x="3310" y="9085"/>
                </a:cubicBezTo>
                <a:cubicBezTo>
                  <a:pt x="3405" y="9085"/>
                  <a:pt x="3477" y="9013"/>
                  <a:pt x="3477" y="8930"/>
                </a:cubicBezTo>
                <a:lnTo>
                  <a:pt x="3477" y="8215"/>
                </a:lnTo>
                <a:cubicBezTo>
                  <a:pt x="3477" y="8073"/>
                  <a:pt x="3429" y="7942"/>
                  <a:pt x="3358" y="7834"/>
                </a:cubicBezTo>
                <a:lnTo>
                  <a:pt x="3179" y="7572"/>
                </a:lnTo>
                <a:cubicBezTo>
                  <a:pt x="3131" y="7513"/>
                  <a:pt x="3119" y="7441"/>
                  <a:pt x="3119" y="7358"/>
                </a:cubicBezTo>
                <a:lnTo>
                  <a:pt x="3119" y="5632"/>
                </a:lnTo>
                <a:cubicBezTo>
                  <a:pt x="3119" y="5560"/>
                  <a:pt x="3167" y="5501"/>
                  <a:pt x="3227" y="5453"/>
                </a:cubicBezTo>
                <a:lnTo>
                  <a:pt x="3512" y="5310"/>
                </a:lnTo>
                <a:lnTo>
                  <a:pt x="3774" y="5572"/>
                </a:lnTo>
                <a:cubicBezTo>
                  <a:pt x="3834" y="5632"/>
                  <a:pt x="3929" y="5679"/>
                  <a:pt x="4012" y="5679"/>
                </a:cubicBezTo>
                <a:cubicBezTo>
                  <a:pt x="4108" y="5679"/>
                  <a:pt x="4179" y="5656"/>
                  <a:pt x="4251" y="5572"/>
                </a:cubicBezTo>
                <a:lnTo>
                  <a:pt x="4524" y="5310"/>
                </a:lnTo>
                <a:lnTo>
                  <a:pt x="4798" y="5453"/>
                </a:lnTo>
                <a:cubicBezTo>
                  <a:pt x="4858" y="5489"/>
                  <a:pt x="4905" y="5560"/>
                  <a:pt x="4905" y="5632"/>
                </a:cubicBezTo>
                <a:lnTo>
                  <a:pt x="4905" y="7358"/>
                </a:lnTo>
                <a:cubicBezTo>
                  <a:pt x="4905" y="7441"/>
                  <a:pt x="4893" y="7513"/>
                  <a:pt x="4846" y="7572"/>
                </a:cubicBezTo>
                <a:lnTo>
                  <a:pt x="4667" y="7834"/>
                </a:lnTo>
                <a:cubicBezTo>
                  <a:pt x="4596" y="7953"/>
                  <a:pt x="4548" y="8073"/>
                  <a:pt x="4548" y="8215"/>
                </a:cubicBezTo>
                <a:lnTo>
                  <a:pt x="4548" y="8930"/>
                </a:lnTo>
                <a:cubicBezTo>
                  <a:pt x="4548" y="9013"/>
                  <a:pt x="4620" y="9085"/>
                  <a:pt x="4715" y="9085"/>
                </a:cubicBezTo>
                <a:cubicBezTo>
                  <a:pt x="4798" y="9085"/>
                  <a:pt x="4882" y="9013"/>
                  <a:pt x="4882" y="8930"/>
                </a:cubicBezTo>
                <a:lnTo>
                  <a:pt x="4882" y="8215"/>
                </a:lnTo>
                <a:cubicBezTo>
                  <a:pt x="4882" y="8132"/>
                  <a:pt x="4893" y="8061"/>
                  <a:pt x="4941" y="8001"/>
                </a:cubicBezTo>
                <a:lnTo>
                  <a:pt x="5120" y="7739"/>
                </a:lnTo>
                <a:cubicBezTo>
                  <a:pt x="5191" y="7620"/>
                  <a:pt x="5239" y="7501"/>
                  <a:pt x="5239" y="7358"/>
                </a:cubicBezTo>
                <a:lnTo>
                  <a:pt x="5239" y="5632"/>
                </a:lnTo>
                <a:cubicBezTo>
                  <a:pt x="5239" y="5441"/>
                  <a:pt x="5132" y="5263"/>
                  <a:pt x="4953" y="5179"/>
                </a:cubicBezTo>
                <a:lnTo>
                  <a:pt x="4536" y="4965"/>
                </a:lnTo>
                <a:lnTo>
                  <a:pt x="4524" y="4953"/>
                </a:lnTo>
                <a:lnTo>
                  <a:pt x="4524" y="4703"/>
                </a:lnTo>
                <a:cubicBezTo>
                  <a:pt x="4727" y="4536"/>
                  <a:pt x="4882" y="4298"/>
                  <a:pt x="4882" y="4012"/>
                </a:cubicBezTo>
                <a:lnTo>
                  <a:pt x="4882" y="3655"/>
                </a:lnTo>
                <a:cubicBezTo>
                  <a:pt x="4882" y="3405"/>
                  <a:pt x="4727" y="3179"/>
                  <a:pt x="4524" y="3060"/>
                </a:cubicBezTo>
                <a:lnTo>
                  <a:pt x="4524" y="2643"/>
                </a:lnTo>
                <a:cubicBezTo>
                  <a:pt x="4524" y="2572"/>
                  <a:pt x="4560" y="2512"/>
                  <a:pt x="4620" y="2465"/>
                </a:cubicBezTo>
                <a:lnTo>
                  <a:pt x="4905" y="2322"/>
                </a:lnTo>
                <a:lnTo>
                  <a:pt x="5179" y="2584"/>
                </a:lnTo>
                <a:cubicBezTo>
                  <a:pt x="5239" y="2643"/>
                  <a:pt x="5322" y="2691"/>
                  <a:pt x="5417" y="2691"/>
                </a:cubicBezTo>
                <a:cubicBezTo>
                  <a:pt x="5501" y="2691"/>
                  <a:pt x="5572" y="2655"/>
                  <a:pt x="5655" y="2584"/>
                </a:cubicBezTo>
                <a:lnTo>
                  <a:pt x="5917" y="2322"/>
                </a:lnTo>
                <a:lnTo>
                  <a:pt x="6203" y="2465"/>
                </a:lnTo>
                <a:cubicBezTo>
                  <a:pt x="6263" y="2500"/>
                  <a:pt x="6310" y="2572"/>
                  <a:pt x="6310" y="2643"/>
                </a:cubicBezTo>
                <a:lnTo>
                  <a:pt x="6310" y="3060"/>
                </a:lnTo>
                <a:cubicBezTo>
                  <a:pt x="6096" y="3179"/>
                  <a:pt x="5953" y="3405"/>
                  <a:pt x="5953" y="3655"/>
                </a:cubicBezTo>
                <a:lnTo>
                  <a:pt x="5953" y="4012"/>
                </a:lnTo>
                <a:cubicBezTo>
                  <a:pt x="5953" y="4298"/>
                  <a:pt x="6084" y="4548"/>
                  <a:pt x="6310" y="4703"/>
                </a:cubicBezTo>
                <a:lnTo>
                  <a:pt x="6310" y="4953"/>
                </a:lnTo>
                <a:cubicBezTo>
                  <a:pt x="6310" y="4953"/>
                  <a:pt x="6310" y="4965"/>
                  <a:pt x="6287" y="4965"/>
                </a:cubicBezTo>
                <a:lnTo>
                  <a:pt x="5870" y="5179"/>
                </a:lnTo>
                <a:cubicBezTo>
                  <a:pt x="5691" y="5263"/>
                  <a:pt x="5596" y="5441"/>
                  <a:pt x="5596" y="5632"/>
                </a:cubicBezTo>
                <a:lnTo>
                  <a:pt x="5596" y="7358"/>
                </a:lnTo>
                <a:cubicBezTo>
                  <a:pt x="5596" y="7501"/>
                  <a:pt x="5632" y="7632"/>
                  <a:pt x="5715" y="7739"/>
                </a:cubicBezTo>
                <a:lnTo>
                  <a:pt x="5894" y="8001"/>
                </a:lnTo>
                <a:cubicBezTo>
                  <a:pt x="5929" y="8061"/>
                  <a:pt x="5953" y="8132"/>
                  <a:pt x="5953" y="8215"/>
                </a:cubicBezTo>
                <a:lnTo>
                  <a:pt x="5953" y="8930"/>
                </a:lnTo>
                <a:cubicBezTo>
                  <a:pt x="5953" y="9013"/>
                  <a:pt x="6025" y="9085"/>
                  <a:pt x="6108" y="9085"/>
                </a:cubicBezTo>
                <a:cubicBezTo>
                  <a:pt x="6203" y="9085"/>
                  <a:pt x="6275" y="9013"/>
                  <a:pt x="6275" y="8930"/>
                </a:cubicBezTo>
                <a:lnTo>
                  <a:pt x="6275" y="8215"/>
                </a:lnTo>
                <a:cubicBezTo>
                  <a:pt x="6275" y="8073"/>
                  <a:pt x="6227" y="7942"/>
                  <a:pt x="6156" y="7834"/>
                </a:cubicBezTo>
                <a:lnTo>
                  <a:pt x="5977" y="7572"/>
                </a:lnTo>
                <a:cubicBezTo>
                  <a:pt x="5929" y="7513"/>
                  <a:pt x="5917" y="7441"/>
                  <a:pt x="5917" y="7358"/>
                </a:cubicBezTo>
                <a:lnTo>
                  <a:pt x="5917" y="5632"/>
                </a:lnTo>
                <a:cubicBezTo>
                  <a:pt x="5917" y="5560"/>
                  <a:pt x="5965" y="5501"/>
                  <a:pt x="6025" y="5453"/>
                </a:cubicBezTo>
                <a:lnTo>
                  <a:pt x="6310" y="5310"/>
                </a:lnTo>
                <a:lnTo>
                  <a:pt x="6572" y="5572"/>
                </a:lnTo>
                <a:cubicBezTo>
                  <a:pt x="6632" y="5632"/>
                  <a:pt x="6727" y="5679"/>
                  <a:pt x="6810" y="5679"/>
                </a:cubicBezTo>
                <a:cubicBezTo>
                  <a:pt x="6906" y="5679"/>
                  <a:pt x="6977" y="5656"/>
                  <a:pt x="7049" y="5572"/>
                </a:cubicBezTo>
                <a:lnTo>
                  <a:pt x="7322" y="5310"/>
                </a:lnTo>
                <a:lnTo>
                  <a:pt x="7596" y="5453"/>
                </a:lnTo>
                <a:cubicBezTo>
                  <a:pt x="7656" y="5489"/>
                  <a:pt x="7703" y="5560"/>
                  <a:pt x="7703" y="5632"/>
                </a:cubicBezTo>
                <a:lnTo>
                  <a:pt x="7703" y="7358"/>
                </a:lnTo>
                <a:cubicBezTo>
                  <a:pt x="7703" y="7441"/>
                  <a:pt x="7691" y="7513"/>
                  <a:pt x="7644" y="7572"/>
                </a:cubicBezTo>
                <a:lnTo>
                  <a:pt x="7465" y="7834"/>
                </a:lnTo>
                <a:cubicBezTo>
                  <a:pt x="7394" y="7953"/>
                  <a:pt x="7346" y="8073"/>
                  <a:pt x="7346" y="8215"/>
                </a:cubicBezTo>
                <a:lnTo>
                  <a:pt x="7346" y="8930"/>
                </a:lnTo>
                <a:cubicBezTo>
                  <a:pt x="7346" y="9013"/>
                  <a:pt x="7418" y="9085"/>
                  <a:pt x="7513" y="9085"/>
                </a:cubicBezTo>
                <a:cubicBezTo>
                  <a:pt x="7596" y="9085"/>
                  <a:pt x="7680" y="9013"/>
                  <a:pt x="7680" y="8930"/>
                </a:cubicBezTo>
                <a:lnTo>
                  <a:pt x="7680" y="8215"/>
                </a:lnTo>
                <a:cubicBezTo>
                  <a:pt x="7680" y="8132"/>
                  <a:pt x="7691" y="8061"/>
                  <a:pt x="7739" y="8001"/>
                </a:cubicBezTo>
                <a:lnTo>
                  <a:pt x="7918" y="7739"/>
                </a:lnTo>
                <a:cubicBezTo>
                  <a:pt x="7989" y="7620"/>
                  <a:pt x="8037" y="7501"/>
                  <a:pt x="8037" y="7358"/>
                </a:cubicBezTo>
                <a:lnTo>
                  <a:pt x="8037" y="5632"/>
                </a:lnTo>
                <a:cubicBezTo>
                  <a:pt x="8037" y="5441"/>
                  <a:pt x="7930" y="5263"/>
                  <a:pt x="7751" y="5179"/>
                </a:cubicBezTo>
                <a:lnTo>
                  <a:pt x="7334" y="4965"/>
                </a:lnTo>
                <a:lnTo>
                  <a:pt x="7322" y="4953"/>
                </a:lnTo>
                <a:lnTo>
                  <a:pt x="7322" y="4703"/>
                </a:lnTo>
                <a:cubicBezTo>
                  <a:pt x="7525" y="4536"/>
                  <a:pt x="7680" y="4298"/>
                  <a:pt x="7680" y="4012"/>
                </a:cubicBezTo>
                <a:lnTo>
                  <a:pt x="7680" y="3655"/>
                </a:lnTo>
                <a:cubicBezTo>
                  <a:pt x="7680" y="3405"/>
                  <a:pt x="7525" y="3179"/>
                  <a:pt x="7322" y="3060"/>
                </a:cubicBezTo>
                <a:lnTo>
                  <a:pt x="7322" y="2643"/>
                </a:lnTo>
                <a:cubicBezTo>
                  <a:pt x="7322" y="2572"/>
                  <a:pt x="7358" y="2512"/>
                  <a:pt x="7418" y="2465"/>
                </a:cubicBezTo>
                <a:lnTo>
                  <a:pt x="7703" y="2322"/>
                </a:lnTo>
                <a:lnTo>
                  <a:pt x="7977" y="2584"/>
                </a:lnTo>
                <a:cubicBezTo>
                  <a:pt x="8037" y="2643"/>
                  <a:pt x="8120" y="2691"/>
                  <a:pt x="8215" y="2691"/>
                </a:cubicBezTo>
                <a:cubicBezTo>
                  <a:pt x="8299" y="2691"/>
                  <a:pt x="8370" y="2655"/>
                  <a:pt x="8453" y="2584"/>
                </a:cubicBezTo>
                <a:lnTo>
                  <a:pt x="8715" y="2322"/>
                </a:lnTo>
                <a:lnTo>
                  <a:pt x="9001" y="2465"/>
                </a:lnTo>
                <a:cubicBezTo>
                  <a:pt x="9061" y="2500"/>
                  <a:pt x="9108" y="2572"/>
                  <a:pt x="9108" y="2643"/>
                </a:cubicBezTo>
                <a:lnTo>
                  <a:pt x="9108" y="3060"/>
                </a:lnTo>
                <a:cubicBezTo>
                  <a:pt x="8894" y="3179"/>
                  <a:pt x="8751" y="3405"/>
                  <a:pt x="8751" y="3655"/>
                </a:cubicBezTo>
                <a:lnTo>
                  <a:pt x="8751" y="4012"/>
                </a:lnTo>
                <a:cubicBezTo>
                  <a:pt x="8751" y="4298"/>
                  <a:pt x="8882" y="4548"/>
                  <a:pt x="9108" y="4703"/>
                </a:cubicBezTo>
                <a:lnTo>
                  <a:pt x="9108" y="4953"/>
                </a:lnTo>
                <a:cubicBezTo>
                  <a:pt x="9108" y="4953"/>
                  <a:pt x="9108" y="4965"/>
                  <a:pt x="9084" y="4965"/>
                </a:cubicBezTo>
                <a:lnTo>
                  <a:pt x="8668" y="5179"/>
                </a:lnTo>
                <a:cubicBezTo>
                  <a:pt x="8489" y="5263"/>
                  <a:pt x="8394" y="5441"/>
                  <a:pt x="8394" y="5632"/>
                </a:cubicBezTo>
                <a:lnTo>
                  <a:pt x="8394" y="7358"/>
                </a:lnTo>
                <a:cubicBezTo>
                  <a:pt x="8394" y="7501"/>
                  <a:pt x="8430" y="7632"/>
                  <a:pt x="8513" y="7739"/>
                </a:cubicBezTo>
                <a:lnTo>
                  <a:pt x="8692" y="8001"/>
                </a:lnTo>
                <a:cubicBezTo>
                  <a:pt x="8727" y="8061"/>
                  <a:pt x="8751" y="8132"/>
                  <a:pt x="8751" y="8215"/>
                </a:cubicBezTo>
                <a:lnTo>
                  <a:pt x="8751" y="8930"/>
                </a:lnTo>
                <a:cubicBezTo>
                  <a:pt x="8751" y="9013"/>
                  <a:pt x="8823" y="9085"/>
                  <a:pt x="8906" y="9085"/>
                </a:cubicBezTo>
                <a:cubicBezTo>
                  <a:pt x="9001" y="9085"/>
                  <a:pt x="9073" y="9013"/>
                  <a:pt x="9073" y="8930"/>
                </a:cubicBezTo>
                <a:lnTo>
                  <a:pt x="9073" y="8215"/>
                </a:lnTo>
                <a:cubicBezTo>
                  <a:pt x="9073" y="8073"/>
                  <a:pt x="9025" y="7942"/>
                  <a:pt x="8954" y="7834"/>
                </a:cubicBezTo>
                <a:lnTo>
                  <a:pt x="8775" y="7572"/>
                </a:lnTo>
                <a:cubicBezTo>
                  <a:pt x="8727" y="7513"/>
                  <a:pt x="8715" y="7441"/>
                  <a:pt x="8715" y="7358"/>
                </a:cubicBezTo>
                <a:lnTo>
                  <a:pt x="8715" y="5632"/>
                </a:lnTo>
                <a:cubicBezTo>
                  <a:pt x="8715" y="5560"/>
                  <a:pt x="8763" y="5501"/>
                  <a:pt x="8823" y="5453"/>
                </a:cubicBezTo>
                <a:lnTo>
                  <a:pt x="9108" y="5310"/>
                </a:lnTo>
                <a:lnTo>
                  <a:pt x="9370" y="5572"/>
                </a:lnTo>
                <a:cubicBezTo>
                  <a:pt x="9430" y="5632"/>
                  <a:pt x="9525" y="5679"/>
                  <a:pt x="9608" y="5679"/>
                </a:cubicBezTo>
                <a:cubicBezTo>
                  <a:pt x="9704" y="5679"/>
                  <a:pt x="9775" y="5656"/>
                  <a:pt x="9846" y="5572"/>
                </a:cubicBezTo>
                <a:lnTo>
                  <a:pt x="10120" y="5310"/>
                </a:lnTo>
                <a:lnTo>
                  <a:pt x="10394" y="5453"/>
                </a:lnTo>
                <a:cubicBezTo>
                  <a:pt x="10454" y="5489"/>
                  <a:pt x="10501" y="5560"/>
                  <a:pt x="10501" y="5632"/>
                </a:cubicBezTo>
                <a:lnTo>
                  <a:pt x="10501" y="7358"/>
                </a:lnTo>
                <a:cubicBezTo>
                  <a:pt x="10501" y="7441"/>
                  <a:pt x="10489" y="7513"/>
                  <a:pt x="10442" y="7572"/>
                </a:cubicBezTo>
                <a:lnTo>
                  <a:pt x="10263" y="7834"/>
                </a:lnTo>
                <a:cubicBezTo>
                  <a:pt x="10192" y="7953"/>
                  <a:pt x="10144" y="8073"/>
                  <a:pt x="10144" y="8215"/>
                </a:cubicBezTo>
                <a:lnTo>
                  <a:pt x="10144" y="8930"/>
                </a:lnTo>
                <a:cubicBezTo>
                  <a:pt x="10144" y="9013"/>
                  <a:pt x="10216" y="9085"/>
                  <a:pt x="10311" y="9085"/>
                </a:cubicBezTo>
                <a:cubicBezTo>
                  <a:pt x="10394" y="9085"/>
                  <a:pt x="10478" y="9013"/>
                  <a:pt x="10478" y="8930"/>
                </a:cubicBezTo>
                <a:lnTo>
                  <a:pt x="10478" y="8215"/>
                </a:lnTo>
                <a:cubicBezTo>
                  <a:pt x="10478" y="8132"/>
                  <a:pt x="10489" y="8061"/>
                  <a:pt x="10537" y="8001"/>
                </a:cubicBezTo>
                <a:lnTo>
                  <a:pt x="10716" y="7739"/>
                </a:lnTo>
                <a:cubicBezTo>
                  <a:pt x="10787" y="7620"/>
                  <a:pt x="10835" y="7501"/>
                  <a:pt x="10835" y="7358"/>
                </a:cubicBezTo>
                <a:lnTo>
                  <a:pt x="10835" y="5632"/>
                </a:lnTo>
                <a:cubicBezTo>
                  <a:pt x="10918" y="5429"/>
                  <a:pt x="10811" y="5251"/>
                  <a:pt x="10632" y="5155"/>
                </a:cubicBezTo>
                <a:lnTo>
                  <a:pt x="10216" y="4953"/>
                </a:lnTo>
                <a:lnTo>
                  <a:pt x="10204" y="4941"/>
                </a:lnTo>
                <a:lnTo>
                  <a:pt x="10204" y="4703"/>
                </a:lnTo>
                <a:cubicBezTo>
                  <a:pt x="10418" y="4536"/>
                  <a:pt x="10561" y="4298"/>
                  <a:pt x="10561" y="4012"/>
                </a:cubicBezTo>
                <a:lnTo>
                  <a:pt x="10561" y="3655"/>
                </a:lnTo>
                <a:cubicBezTo>
                  <a:pt x="10561" y="3286"/>
                  <a:pt x="10251" y="2977"/>
                  <a:pt x="9882" y="2977"/>
                </a:cubicBezTo>
                <a:lnTo>
                  <a:pt x="9501" y="2977"/>
                </a:lnTo>
                <a:lnTo>
                  <a:pt x="9501" y="2643"/>
                </a:lnTo>
                <a:cubicBezTo>
                  <a:pt x="9501" y="2453"/>
                  <a:pt x="9406" y="2274"/>
                  <a:pt x="9227" y="2179"/>
                </a:cubicBezTo>
                <a:lnTo>
                  <a:pt x="8811" y="1977"/>
                </a:lnTo>
                <a:lnTo>
                  <a:pt x="8787" y="1953"/>
                </a:lnTo>
                <a:lnTo>
                  <a:pt x="8787" y="1726"/>
                </a:lnTo>
                <a:cubicBezTo>
                  <a:pt x="9001" y="1560"/>
                  <a:pt x="9144" y="1322"/>
                  <a:pt x="9144" y="1036"/>
                </a:cubicBezTo>
                <a:lnTo>
                  <a:pt x="9144" y="679"/>
                </a:lnTo>
                <a:cubicBezTo>
                  <a:pt x="9144" y="310"/>
                  <a:pt x="8834" y="0"/>
                  <a:pt x="8465" y="0"/>
                </a:cubicBezTo>
                <a:lnTo>
                  <a:pt x="8108" y="0"/>
                </a:lnTo>
                <a:cubicBezTo>
                  <a:pt x="7739" y="0"/>
                  <a:pt x="7418" y="310"/>
                  <a:pt x="7418" y="679"/>
                </a:cubicBezTo>
                <a:lnTo>
                  <a:pt x="7418" y="1036"/>
                </a:lnTo>
                <a:cubicBezTo>
                  <a:pt x="7418" y="1322"/>
                  <a:pt x="7560" y="1572"/>
                  <a:pt x="7775" y="1726"/>
                </a:cubicBezTo>
                <a:lnTo>
                  <a:pt x="7775" y="1977"/>
                </a:lnTo>
                <a:cubicBezTo>
                  <a:pt x="7775" y="1977"/>
                  <a:pt x="7775" y="1988"/>
                  <a:pt x="7763" y="1988"/>
                </a:cubicBezTo>
                <a:lnTo>
                  <a:pt x="7346" y="2203"/>
                </a:lnTo>
                <a:cubicBezTo>
                  <a:pt x="7168" y="2286"/>
                  <a:pt x="7060" y="2465"/>
                  <a:pt x="7060" y="2655"/>
                </a:cubicBezTo>
                <a:lnTo>
                  <a:pt x="7060" y="2989"/>
                </a:lnTo>
                <a:lnTo>
                  <a:pt x="6679" y="2989"/>
                </a:lnTo>
                <a:lnTo>
                  <a:pt x="6679" y="2655"/>
                </a:lnTo>
                <a:cubicBezTo>
                  <a:pt x="6679" y="2465"/>
                  <a:pt x="6572" y="2286"/>
                  <a:pt x="6394" y="2203"/>
                </a:cubicBezTo>
                <a:lnTo>
                  <a:pt x="5977" y="1988"/>
                </a:lnTo>
                <a:lnTo>
                  <a:pt x="5965" y="1977"/>
                </a:lnTo>
                <a:lnTo>
                  <a:pt x="5965" y="1726"/>
                </a:lnTo>
                <a:cubicBezTo>
                  <a:pt x="6167" y="1560"/>
                  <a:pt x="6322" y="1322"/>
                  <a:pt x="6322" y="1036"/>
                </a:cubicBezTo>
                <a:lnTo>
                  <a:pt x="6322" y="679"/>
                </a:lnTo>
                <a:cubicBezTo>
                  <a:pt x="6322" y="310"/>
                  <a:pt x="6013" y="0"/>
                  <a:pt x="5632" y="0"/>
                </a:cubicBezTo>
                <a:lnTo>
                  <a:pt x="5274" y="0"/>
                </a:lnTo>
                <a:cubicBezTo>
                  <a:pt x="4905" y="0"/>
                  <a:pt x="4596" y="310"/>
                  <a:pt x="4596" y="679"/>
                </a:cubicBezTo>
                <a:lnTo>
                  <a:pt x="4596" y="1036"/>
                </a:lnTo>
                <a:cubicBezTo>
                  <a:pt x="4596" y="1322"/>
                  <a:pt x="4727" y="1572"/>
                  <a:pt x="4953" y="1726"/>
                </a:cubicBezTo>
                <a:lnTo>
                  <a:pt x="4953" y="1977"/>
                </a:lnTo>
                <a:cubicBezTo>
                  <a:pt x="4953" y="1977"/>
                  <a:pt x="4953" y="1988"/>
                  <a:pt x="4941" y="1988"/>
                </a:cubicBezTo>
                <a:lnTo>
                  <a:pt x="4524" y="2203"/>
                </a:lnTo>
                <a:cubicBezTo>
                  <a:pt x="4346" y="2286"/>
                  <a:pt x="4239" y="2465"/>
                  <a:pt x="4239" y="2655"/>
                </a:cubicBezTo>
                <a:lnTo>
                  <a:pt x="4239" y="2989"/>
                </a:lnTo>
                <a:lnTo>
                  <a:pt x="3846" y="2989"/>
                </a:lnTo>
                <a:lnTo>
                  <a:pt x="3846" y="2655"/>
                </a:lnTo>
                <a:cubicBezTo>
                  <a:pt x="3846" y="2465"/>
                  <a:pt x="3750" y="2286"/>
                  <a:pt x="3572" y="2203"/>
                </a:cubicBezTo>
                <a:lnTo>
                  <a:pt x="3155" y="1988"/>
                </a:lnTo>
                <a:lnTo>
                  <a:pt x="3131" y="1977"/>
                </a:lnTo>
                <a:lnTo>
                  <a:pt x="3131" y="1726"/>
                </a:lnTo>
                <a:cubicBezTo>
                  <a:pt x="3346" y="1560"/>
                  <a:pt x="3489" y="1322"/>
                  <a:pt x="3489" y="1036"/>
                </a:cubicBezTo>
                <a:lnTo>
                  <a:pt x="3489" y="679"/>
                </a:lnTo>
                <a:cubicBezTo>
                  <a:pt x="3489" y="310"/>
                  <a:pt x="3179" y="0"/>
                  <a:pt x="281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8" name="Google Shape;668;p33"/>
          <p:cNvGrpSpPr/>
          <p:nvPr/>
        </p:nvGrpSpPr>
        <p:grpSpPr>
          <a:xfrm>
            <a:off x="6541223" y="3938654"/>
            <a:ext cx="633553" cy="521048"/>
            <a:chOff x="7608988" y="2093194"/>
            <a:chExt cx="817276" cy="672147"/>
          </a:xfrm>
        </p:grpSpPr>
        <p:cxnSp>
          <p:nvCxnSpPr>
            <p:cNvPr id="669" name="Google Shape;669;p33"/>
            <p:cNvCxnSpPr/>
            <p:nvPr/>
          </p:nvCxnSpPr>
          <p:spPr>
            <a:xfrm flipH="1" rot="5400000">
              <a:off x="7620257" y="2136491"/>
              <a:ext cx="129900" cy="1113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0" name="Google Shape;670;p33"/>
            <p:cNvCxnSpPr/>
            <p:nvPr/>
          </p:nvCxnSpPr>
          <p:spPr>
            <a:xfrm rot="-5400000">
              <a:off x="8285120" y="2136491"/>
              <a:ext cx="129900" cy="1113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1" name="Google Shape;671;p33"/>
            <p:cNvCxnSpPr/>
            <p:nvPr/>
          </p:nvCxnSpPr>
          <p:spPr>
            <a:xfrm rot="5400000">
              <a:off x="7620257" y="2644741"/>
              <a:ext cx="129900" cy="1113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2" name="Google Shape;672;p33"/>
            <p:cNvCxnSpPr/>
            <p:nvPr/>
          </p:nvCxnSpPr>
          <p:spPr>
            <a:xfrm flipH="1" rot="-5400000">
              <a:off x="8285120" y="2644741"/>
              <a:ext cx="129900" cy="1113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3" name="Google Shape;673;p33"/>
            <p:cNvCxnSpPr/>
            <p:nvPr/>
          </p:nvCxnSpPr>
          <p:spPr>
            <a:xfrm rot="10800000">
              <a:off x="7608988" y="2425132"/>
              <a:ext cx="83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4" name="Google Shape;674;p33"/>
            <p:cNvCxnSpPr/>
            <p:nvPr/>
          </p:nvCxnSpPr>
          <p:spPr>
            <a:xfrm rot="10800000">
              <a:off x="8342865" y="2425132"/>
              <a:ext cx="83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75" name="Google Shape;675;p33"/>
            <p:cNvGrpSpPr/>
            <p:nvPr/>
          </p:nvGrpSpPr>
          <p:grpSpPr>
            <a:xfrm>
              <a:off x="7721175" y="2093194"/>
              <a:ext cx="599587" cy="623846"/>
              <a:chOff x="7721175" y="2093194"/>
              <a:chExt cx="599587" cy="623846"/>
            </a:xfrm>
          </p:grpSpPr>
          <p:grpSp>
            <p:nvGrpSpPr>
              <p:cNvPr id="676" name="Google Shape;676;p33"/>
              <p:cNvGrpSpPr/>
              <p:nvPr/>
            </p:nvGrpSpPr>
            <p:grpSpPr>
              <a:xfrm>
                <a:off x="7721175" y="2093194"/>
                <a:ext cx="291605" cy="623846"/>
                <a:chOff x="9405575" y="2061418"/>
                <a:chExt cx="291605" cy="623846"/>
              </a:xfrm>
            </p:grpSpPr>
            <p:sp>
              <p:nvSpPr>
                <p:cNvPr id="677" name="Google Shape;677;p33"/>
                <p:cNvSpPr/>
                <p:nvPr/>
              </p:nvSpPr>
              <p:spPr>
                <a:xfrm>
                  <a:off x="9405575" y="2061418"/>
                  <a:ext cx="291379" cy="623846"/>
                </a:xfrm>
                <a:custGeom>
                  <a:rect b="b" l="l" r="r" t="t"/>
                  <a:pathLst>
                    <a:path extrusionOk="0" h="45503" w="21253">
                      <a:moveTo>
                        <a:pt x="17225" y="1059"/>
                      </a:moveTo>
                      <a:cubicBezTo>
                        <a:pt x="20066" y="1059"/>
                        <a:pt x="20192" y="4831"/>
                        <a:pt x="20195" y="4980"/>
                      </a:cubicBezTo>
                      <a:lnTo>
                        <a:pt x="20195" y="42658"/>
                      </a:lnTo>
                      <a:cubicBezTo>
                        <a:pt x="19755" y="43076"/>
                        <a:pt x="18011" y="44441"/>
                        <a:pt x="14035" y="44441"/>
                      </a:cubicBezTo>
                      <a:cubicBezTo>
                        <a:pt x="9143" y="44441"/>
                        <a:pt x="6607" y="41481"/>
                        <a:pt x="6264" y="38549"/>
                      </a:cubicBezTo>
                      <a:cubicBezTo>
                        <a:pt x="6238" y="38342"/>
                        <a:pt x="6089" y="38168"/>
                        <a:pt x="5889" y="38106"/>
                      </a:cubicBezTo>
                      <a:cubicBezTo>
                        <a:pt x="5769" y="38071"/>
                        <a:pt x="2987" y="37194"/>
                        <a:pt x="3045" y="34127"/>
                      </a:cubicBezTo>
                      <a:cubicBezTo>
                        <a:pt x="3067" y="32998"/>
                        <a:pt x="3194" y="32212"/>
                        <a:pt x="3449" y="31665"/>
                      </a:cubicBezTo>
                      <a:cubicBezTo>
                        <a:pt x="3449" y="31665"/>
                        <a:pt x="3682" y="31319"/>
                        <a:pt x="3685" y="31277"/>
                      </a:cubicBezTo>
                      <a:cubicBezTo>
                        <a:pt x="3740" y="31205"/>
                        <a:pt x="3799" y="31141"/>
                        <a:pt x="3863" y="31082"/>
                      </a:cubicBezTo>
                      <a:cubicBezTo>
                        <a:pt x="4404" y="30567"/>
                        <a:pt x="5365" y="30335"/>
                        <a:pt x="7020" y="30335"/>
                      </a:cubicBezTo>
                      <a:cubicBezTo>
                        <a:pt x="7247" y="30335"/>
                        <a:pt x="7486" y="30339"/>
                        <a:pt x="7739" y="30348"/>
                      </a:cubicBezTo>
                      <a:cubicBezTo>
                        <a:pt x="8968" y="30388"/>
                        <a:pt x="10320" y="30407"/>
                        <a:pt x="11768" y="30407"/>
                      </a:cubicBezTo>
                      <a:cubicBezTo>
                        <a:pt x="11975" y="30407"/>
                        <a:pt x="12184" y="30407"/>
                        <a:pt x="12395" y="30406"/>
                      </a:cubicBezTo>
                      <a:lnTo>
                        <a:pt x="12408" y="30406"/>
                      </a:lnTo>
                      <a:cubicBezTo>
                        <a:pt x="12410" y="30406"/>
                        <a:pt x="12412" y="30406"/>
                        <a:pt x="12414" y="30406"/>
                      </a:cubicBezTo>
                      <a:cubicBezTo>
                        <a:pt x="14155" y="30406"/>
                        <a:pt x="15565" y="31819"/>
                        <a:pt x="15565" y="33561"/>
                      </a:cubicBezTo>
                      <a:lnTo>
                        <a:pt x="15565" y="35495"/>
                      </a:lnTo>
                      <a:cubicBezTo>
                        <a:pt x="15559" y="35793"/>
                        <a:pt x="15798" y="36039"/>
                        <a:pt x="16096" y="36039"/>
                      </a:cubicBezTo>
                      <a:cubicBezTo>
                        <a:pt x="16394" y="36039"/>
                        <a:pt x="16636" y="35793"/>
                        <a:pt x="16627" y="35495"/>
                      </a:cubicBezTo>
                      <a:lnTo>
                        <a:pt x="16627" y="33561"/>
                      </a:lnTo>
                      <a:cubicBezTo>
                        <a:pt x="16627" y="31233"/>
                        <a:pt x="14740" y="29345"/>
                        <a:pt x="12414" y="29345"/>
                      </a:cubicBezTo>
                      <a:cubicBezTo>
                        <a:pt x="12412" y="29345"/>
                        <a:pt x="12410" y="29345"/>
                        <a:pt x="12408" y="29345"/>
                      </a:cubicBezTo>
                      <a:lnTo>
                        <a:pt x="12392" y="29345"/>
                      </a:lnTo>
                      <a:cubicBezTo>
                        <a:pt x="12202" y="29346"/>
                        <a:pt x="12014" y="29346"/>
                        <a:pt x="11828" y="29346"/>
                      </a:cubicBezTo>
                      <a:cubicBezTo>
                        <a:pt x="10369" y="29346"/>
                        <a:pt x="9008" y="29324"/>
                        <a:pt x="7772" y="29287"/>
                      </a:cubicBezTo>
                      <a:cubicBezTo>
                        <a:pt x="7513" y="29278"/>
                        <a:pt x="7267" y="29274"/>
                        <a:pt x="7033" y="29274"/>
                      </a:cubicBezTo>
                      <a:cubicBezTo>
                        <a:pt x="5050" y="29274"/>
                        <a:pt x="3893" y="29586"/>
                        <a:pt x="3135" y="30309"/>
                      </a:cubicBezTo>
                      <a:cubicBezTo>
                        <a:pt x="3058" y="30380"/>
                        <a:pt x="2987" y="30458"/>
                        <a:pt x="2922" y="30536"/>
                      </a:cubicBezTo>
                      <a:cubicBezTo>
                        <a:pt x="1045" y="29510"/>
                        <a:pt x="1084" y="26828"/>
                        <a:pt x="1084" y="26799"/>
                      </a:cubicBezTo>
                      <a:lnTo>
                        <a:pt x="1084" y="26786"/>
                      </a:lnTo>
                      <a:lnTo>
                        <a:pt x="1084" y="21470"/>
                      </a:lnTo>
                      <a:cubicBezTo>
                        <a:pt x="1084" y="19979"/>
                        <a:pt x="1450" y="18885"/>
                        <a:pt x="2168" y="18212"/>
                      </a:cubicBezTo>
                      <a:cubicBezTo>
                        <a:pt x="2905" y="17528"/>
                        <a:pt x="3830" y="17480"/>
                        <a:pt x="4078" y="17480"/>
                      </a:cubicBezTo>
                      <a:cubicBezTo>
                        <a:pt x="4118" y="17480"/>
                        <a:pt x="4141" y="17481"/>
                        <a:pt x="4142" y="17481"/>
                      </a:cubicBezTo>
                      <a:cubicBezTo>
                        <a:pt x="4157" y="17483"/>
                        <a:pt x="4172" y="17483"/>
                        <a:pt x="4186" y="17483"/>
                      </a:cubicBezTo>
                      <a:cubicBezTo>
                        <a:pt x="4474" y="17483"/>
                        <a:pt x="4714" y="17249"/>
                        <a:pt x="4714" y="16954"/>
                      </a:cubicBezTo>
                      <a:lnTo>
                        <a:pt x="4714" y="12072"/>
                      </a:lnTo>
                      <a:cubicBezTo>
                        <a:pt x="4714" y="11082"/>
                        <a:pt x="4986" y="10325"/>
                        <a:pt x="5523" y="9820"/>
                      </a:cubicBezTo>
                      <a:cubicBezTo>
                        <a:pt x="6270" y="9115"/>
                        <a:pt x="7348" y="9065"/>
                        <a:pt x="7647" y="9065"/>
                      </a:cubicBezTo>
                      <a:cubicBezTo>
                        <a:pt x="7696" y="9065"/>
                        <a:pt x="7724" y="9066"/>
                        <a:pt x="7726" y="9066"/>
                      </a:cubicBezTo>
                      <a:cubicBezTo>
                        <a:pt x="7739" y="9067"/>
                        <a:pt x="7751" y="9067"/>
                        <a:pt x="7763" y="9067"/>
                      </a:cubicBezTo>
                      <a:cubicBezTo>
                        <a:pt x="8253" y="9067"/>
                        <a:pt x="8483" y="8447"/>
                        <a:pt x="8095" y="8128"/>
                      </a:cubicBezTo>
                      <a:cubicBezTo>
                        <a:pt x="7911" y="7976"/>
                        <a:pt x="7749" y="7749"/>
                        <a:pt x="7937" y="7216"/>
                      </a:cubicBezTo>
                      <a:cubicBezTo>
                        <a:pt x="8312" y="6167"/>
                        <a:pt x="9878" y="4614"/>
                        <a:pt x="11929" y="3269"/>
                      </a:cubicBezTo>
                      <a:cubicBezTo>
                        <a:pt x="13967" y="1926"/>
                        <a:pt x="16044" y="1059"/>
                        <a:pt x="17225" y="1059"/>
                      </a:cubicBezTo>
                      <a:close/>
                      <a:moveTo>
                        <a:pt x="17222" y="1"/>
                      </a:moveTo>
                      <a:cubicBezTo>
                        <a:pt x="14145" y="1"/>
                        <a:pt x="7898" y="4168"/>
                        <a:pt x="6937" y="6863"/>
                      </a:cubicBezTo>
                      <a:cubicBezTo>
                        <a:pt x="6782" y="7300"/>
                        <a:pt x="6752" y="7711"/>
                        <a:pt x="6846" y="8076"/>
                      </a:cubicBezTo>
                      <a:cubicBezTo>
                        <a:pt x="6241" y="8180"/>
                        <a:pt x="5452" y="8435"/>
                        <a:pt x="4805" y="9040"/>
                      </a:cubicBezTo>
                      <a:cubicBezTo>
                        <a:pt x="4041" y="9755"/>
                        <a:pt x="3656" y="10778"/>
                        <a:pt x="3656" y="12075"/>
                      </a:cubicBezTo>
                      <a:lnTo>
                        <a:pt x="3656" y="16446"/>
                      </a:lnTo>
                      <a:cubicBezTo>
                        <a:pt x="3093" y="16511"/>
                        <a:pt x="2220" y="16727"/>
                        <a:pt x="1460" y="17426"/>
                      </a:cubicBezTo>
                      <a:cubicBezTo>
                        <a:pt x="508" y="18303"/>
                        <a:pt x="23" y="19665"/>
                        <a:pt x="23" y="21470"/>
                      </a:cubicBezTo>
                      <a:lnTo>
                        <a:pt x="23" y="26779"/>
                      </a:lnTo>
                      <a:cubicBezTo>
                        <a:pt x="20" y="27006"/>
                        <a:pt x="0" y="30147"/>
                        <a:pt x="2388" y="31454"/>
                      </a:cubicBezTo>
                      <a:cubicBezTo>
                        <a:pt x="2136" y="32118"/>
                        <a:pt x="2006" y="32975"/>
                        <a:pt x="1984" y="34107"/>
                      </a:cubicBezTo>
                      <a:cubicBezTo>
                        <a:pt x="1922" y="37288"/>
                        <a:pt x="4352" y="38614"/>
                        <a:pt x="5254" y="38996"/>
                      </a:cubicBezTo>
                      <a:cubicBezTo>
                        <a:pt x="5533" y="40711"/>
                        <a:pt x="6429" y="42273"/>
                        <a:pt x="7797" y="43428"/>
                      </a:cubicBezTo>
                      <a:cubicBezTo>
                        <a:pt x="9405" y="44784"/>
                        <a:pt x="11560" y="45502"/>
                        <a:pt x="14035" y="45502"/>
                      </a:cubicBezTo>
                      <a:cubicBezTo>
                        <a:pt x="19270" y="45502"/>
                        <a:pt x="21065" y="43292"/>
                        <a:pt x="21140" y="43199"/>
                      </a:cubicBezTo>
                      <a:cubicBezTo>
                        <a:pt x="21214" y="43105"/>
                        <a:pt x="21253" y="42992"/>
                        <a:pt x="21253" y="42872"/>
                      </a:cubicBezTo>
                      <a:lnTo>
                        <a:pt x="21253" y="4967"/>
                      </a:lnTo>
                      <a:cubicBezTo>
                        <a:pt x="21217" y="3249"/>
                        <a:pt x="20328" y="1"/>
                        <a:pt x="17222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 cap="flat" cmpd="sng" w="19050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8" name="Google Shape;678;p33"/>
                <p:cNvSpPr/>
                <p:nvPr/>
              </p:nvSpPr>
              <p:spPr>
                <a:xfrm>
                  <a:off x="9535402" y="2540968"/>
                  <a:ext cx="161778" cy="68948"/>
                </a:xfrm>
                <a:custGeom>
                  <a:rect b="b" l="l" r="r" t="t"/>
                  <a:pathLst>
                    <a:path extrusionOk="0" h="5029" w="11800">
                      <a:moveTo>
                        <a:pt x="11270" y="1"/>
                      </a:moveTo>
                      <a:cubicBezTo>
                        <a:pt x="11264" y="1"/>
                        <a:pt x="11258" y="1"/>
                        <a:pt x="11252" y="1"/>
                      </a:cubicBezTo>
                      <a:lnTo>
                        <a:pt x="4326" y="1"/>
                      </a:lnTo>
                      <a:cubicBezTo>
                        <a:pt x="1938" y="4"/>
                        <a:pt x="0" y="1939"/>
                        <a:pt x="0" y="4327"/>
                      </a:cubicBezTo>
                      <a:lnTo>
                        <a:pt x="0" y="4498"/>
                      </a:lnTo>
                      <a:cubicBezTo>
                        <a:pt x="0" y="4789"/>
                        <a:pt x="236" y="5029"/>
                        <a:pt x="527" y="5029"/>
                      </a:cubicBezTo>
                      <a:cubicBezTo>
                        <a:pt x="822" y="5029"/>
                        <a:pt x="1061" y="4789"/>
                        <a:pt x="1058" y="4498"/>
                      </a:cubicBezTo>
                      <a:lnTo>
                        <a:pt x="1058" y="4327"/>
                      </a:lnTo>
                      <a:cubicBezTo>
                        <a:pt x="1061" y="2524"/>
                        <a:pt x="2524" y="1062"/>
                        <a:pt x="4326" y="1062"/>
                      </a:cubicBezTo>
                      <a:lnTo>
                        <a:pt x="11252" y="1062"/>
                      </a:lnTo>
                      <a:cubicBezTo>
                        <a:pt x="11256" y="1062"/>
                        <a:pt x="11260" y="1062"/>
                        <a:pt x="11264" y="1062"/>
                      </a:cubicBezTo>
                      <a:cubicBezTo>
                        <a:pt x="11557" y="1062"/>
                        <a:pt x="11799" y="825"/>
                        <a:pt x="11799" y="532"/>
                      </a:cubicBezTo>
                      <a:cubicBezTo>
                        <a:pt x="11799" y="237"/>
                        <a:pt x="11560" y="1"/>
                        <a:pt x="11270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 cap="flat" cmpd="sng" w="19050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9" name="Google Shape;679;p33"/>
                <p:cNvSpPr/>
                <p:nvPr/>
              </p:nvSpPr>
              <p:spPr>
                <a:xfrm>
                  <a:off x="9455875" y="2286606"/>
                  <a:ext cx="137251" cy="112148"/>
                </a:xfrm>
                <a:custGeom>
                  <a:rect b="b" l="l" r="r" t="t"/>
                  <a:pathLst>
                    <a:path extrusionOk="0" h="8180" w="10011">
                      <a:moveTo>
                        <a:pt x="515" y="1"/>
                      </a:moveTo>
                      <a:cubicBezTo>
                        <a:pt x="230" y="7"/>
                        <a:pt x="0" y="243"/>
                        <a:pt x="0" y="531"/>
                      </a:cubicBezTo>
                      <a:cubicBezTo>
                        <a:pt x="0" y="819"/>
                        <a:pt x="230" y="1052"/>
                        <a:pt x="515" y="1062"/>
                      </a:cubicBezTo>
                      <a:lnTo>
                        <a:pt x="4979" y="1062"/>
                      </a:lnTo>
                      <a:cubicBezTo>
                        <a:pt x="7173" y="1062"/>
                        <a:pt x="8946" y="2838"/>
                        <a:pt x="8949" y="5031"/>
                      </a:cubicBezTo>
                      <a:lnTo>
                        <a:pt x="8949" y="7649"/>
                      </a:lnTo>
                      <a:cubicBezTo>
                        <a:pt x="8949" y="7943"/>
                        <a:pt x="9188" y="8179"/>
                        <a:pt x="9480" y="8179"/>
                      </a:cubicBezTo>
                      <a:cubicBezTo>
                        <a:pt x="9771" y="8179"/>
                        <a:pt x="10010" y="7943"/>
                        <a:pt x="10010" y="7652"/>
                      </a:cubicBezTo>
                      <a:lnTo>
                        <a:pt x="10010" y="5031"/>
                      </a:lnTo>
                      <a:cubicBezTo>
                        <a:pt x="10007" y="2252"/>
                        <a:pt x="7758" y="4"/>
                        <a:pt x="4979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 cap="flat" cmpd="sng" w="19050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0" name="Google Shape;680;p33"/>
                <p:cNvSpPr/>
                <p:nvPr/>
              </p:nvSpPr>
              <p:spPr>
                <a:xfrm>
                  <a:off x="9578545" y="2355317"/>
                  <a:ext cx="116370" cy="14560"/>
                </a:xfrm>
                <a:custGeom>
                  <a:rect b="b" l="l" r="r" t="t"/>
                  <a:pathLst>
                    <a:path extrusionOk="0" h="1062" w="8488">
                      <a:moveTo>
                        <a:pt x="519" y="0"/>
                      </a:moveTo>
                      <a:cubicBezTo>
                        <a:pt x="231" y="10"/>
                        <a:pt x="1" y="243"/>
                        <a:pt x="1" y="531"/>
                      </a:cubicBezTo>
                      <a:cubicBezTo>
                        <a:pt x="1" y="819"/>
                        <a:pt x="231" y="1051"/>
                        <a:pt x="519" y="1061"/>
                      </a:cubicBezTo>
                      <a:lnTo>
                        <a:pt x="7973" y="1061"/>
                      </a:lnTo>
                      <a:cubicBezTo>
                        <a:pt x="8261" y="1051"/>
                        <a:pt x="8487" y="819"/>
                        <a:pt x="8487" y="531"/>
                      </a:cubicBezTo>
                      <a:cubicBezTo>
                        <a:pt x="8487" y="243"/>
                        <a:pt x="8261" y="10"/>
                        <a:pt x="7973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 cap="flat" cmpd="sng" w="19050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1" name="Google Shape;681;p33"/>
                <p:cNvSpPr/>
                <p:nvPr/>
              </p:nvSpPr>
              <p:spPr>
                <a:xfrm>
                  <a:off x="9533620" y="2389824"/>
                  <a:ext cx="104429" cy="58240"/>
                </a:xfrm>
                <a:custGeom>
                  <a:rect b="b" l="l" r="r" t="t"/>
                  <a:pathLst>
                    <a:path extrusionOk="0" h="4248" w="7617">
                      <a:moveTo>
                        <a:pt x="2890" y="0"/>
                      </a:moveTo>
                      <a:cubicBezTo>
                        <a:pt x="1295" y="0"/>
                        <a:pt x="4" y="1294"/>
                        <a:pt x="1" y="2889"/>
                      </a:cubicBezTo>
                      <a:lnTo>
                        <a:pt x="1" y="3439"/>
                      </a:lnTo>
                      <a:cubicBezTo>
                        <a:pt x="10" y="3724"/>
                        <a:pt x="243" y="3954"/>
                        <a:pt x="531" y="3954"/>
                      </a:cubicBezTo>
                      <a:cubicBezTo>
                        <a:pt x="819" y="3954"/>
                        <a:pt x="1055" y="3724"/>
                        <a:pt x="1062" y="3439"/>
                      </a:cubicBezTo>
                      <a:lnTo>
                        <a:pt x="1062" y="2889"/>
                      </a:lnTo>
                      <a:cubicBezTo>
                        <a:pt x="1062" y="1880"/>
                        <a:pt x="1880" y="1061"/>
                        <a:pt x="2890" y="1058"/>
                      </a:cubicBezTo>
                      <a:lnTo>
                        <a:pt x="4669" y="1058"/>
                      </a:lnTo>
                      <a:cubicBezTo>
                        <a:pt x="5711" y="1061"/>
                        <a:pt x="6555" y="1902"/>
                        <a:pt x="6555" y="2944"/>
                      </a:cubicBezTo>
                      <a:lnTo>
                        <a:pt x="6555" y="3717"/>
                      </a:lnTo>
                      <a:cubicBezTo>
                        <a:pt x="6555" y="4012"/>
                        <a:pt x="6795" y="4248"/>
                        <a:pt x="7086" y="4248"/>
                      </a:cubicBezTo>
                      <a:cubicBezTo>
                        <a:pt x="7380" y="4248"/>
                        <a:pt x="7617" y="4012"/>
                        <a:pt x="7617" y="3717"/>
                      </a:cubicBezTo>
                      <a:lnTo>
                        <a:pt x="7617" y="2944"/>
                      </a:lnTo>
                      <a:cubicBezTo>
                        <a:pt x="7613" y="1320"/>
                        <a:pt x="6297" y="0"/>
                        <a:pt x="4669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 cap="flat" cmpd="sng" w="19050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2" name="Google Shape;682;p33"/>
                <p:cNvSpPr/>
                <p:nvPr/>
              </p:nvSpPr>
              <p:spPr>
                <a:xfrm>
                  <a:off x="9504885" y="2171202"/>
                  <a:ext cx="97684" cy="14519"/>
                </a:xfrm>
                <a:custGeom>
                  <a:rect b="b" l="l" r="r" t="t"/>
                  <a:pathLst>
                    <a:path extrusionOk="0" h="1059" w="7125">
                      <a:moveTo>
                        <a:pt x="6598" y="0"/>
                      </a:moveTo>
                      <a:cubicBezTo>
                        <a:pt x="6592" y="0"/>
                        <a:pt x="6587" y="0"/>
                        <a:pt x="6581" y="0"/>
                      </a:cubicBezTo>
                      <a:lnTo>
                        <a:pt x="515" y="0"/>
                      </a:lnTo>
                      <a:cubicBezTo>
                        <a:pt x="227" y="7"/>
                        <a:pt x="0" y="243"/>
                        <a:pt x="0" y="528"/>
                      </a:cubicBezTo>
                      <a:cubicBezTo>
                        <a:pt x="0" y="816"/>
                        <a:pt x="227" y="1052"/>
                        <a:pt x="515" y="1058"/>
                      </a:cubicBezTo>
                      <a:lnTo>
                        <a:pt x="6581" y="1058"/>
                      </a:lnTo>
                      <a:cubicBezTo>
                        <a:pt x="6587" y="1058"/>
                        <a:pt x="6592" y="1059"/>
                        <a:pt x="6598" y="1059"/>
                      </a:cubicBezTo>
                      <a:cubicBezTo>
                        <a:pt x="6888" y="1059"/>
                        <a:pt x="7124" y="823"/>
                        <a:pt x="7124" y="528"/>
                      </a:cubicBezTo>
                      <a:cubicBezTo>
                        <a:pt x="7124" y="236"/>
                        <a:pt x="6888" y="0"/>
                        <a:pt x="6598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 cap="flat" cmpd="sng" w="19050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3" name="Google Shape;683;p33"/>
                <p:cNvSpPr/>
                <p:nvPr/>
              </p:nvSpPr>
              <p:spPr>
                <a:xfrm>
                  <a:off x="9587826" y="2129731"/>
                  <a:ext cx="106993" cy="97464"/>
                </a:xfrm>
                <a:custGeom>
                  <a:rect b="b" l="l" r="r" t="t"/>
                  <a:pathLst>
                    <a:path extrusionOk="0" h="7109" w="7804">
                      <a:moveTo>
                        <a:pt x="4230" y="0"/>
                      </a:moveTo>
                      <a:cubicBezTo>
                        <a:pt x="4224" y="0"/>
                        <a:pt x="4218" y="0"/>
                        <a:pt x="4213" y="0"/>
                      </a:cubicBezTo>
                      <a:lnTo>
                        <a:pt x="3339" y="0"/>
                      </a:lnTo>
                      <a:cubicBezTo>
                        <a:pt x="1495" y="0"/>
                        <a:pt x="3" y="1495"/>
                        <a:pt x="0" y="3336"/>
                      </a:cubicBezTo>
                      <a:lnTo>
                        <a:pt x="0" y="3850"/>
                      </a:lnTo>
                      <a:cubicBezTo>
                        <a:pt x="3" y="5649"/>
                        <a:pt x="1459" y="7108"/>
                        <a:pt x="3258" y="7108"/>
                      </a:cubicBezTo>
                      <a:lnTo>
                        <a:pt x="7286" y="7108"/>
                      </a:lnTo>
                      <a:cubicBezTo>
                        <a:pt x="7574" y="7102"/>
                        <a:pt x="7804" y="6866"/>
                        <a:pt x="7804" y="6578"/>
                      </a:cubicBezTo>
                      <a:cubicBezTo>
                        <a:pt x="7804" y="6290"/>
                        <a:pt x="7574" y="6057"/>
                        <a:pt x="7286" y="6047"/>
                      </a:cubicBezTo>
                      <a:lnTo>
                        <a:pt x="3258" y="6047"/>
                      </a:lnTo>
                      <a:cubicBezTo>
                        <a:pt x="2045" y="6047"/>
                        <a:pt x="1061" y="5064"/>
                        <a:pt x="1061" y="3850"/>
                      </a:cubicBezTo>
                      <a:lnTo>
                        <a:pt x="1061" y="3336"/>
                      </a:lnTo>
                      <a:cubicBezTo>
                        <a:pt x="1061" y="2081"/>
                        <a:pt x="2080" y="1061"/>
                        <a:pt x="3339" y="1058"/>
                      </a:cubicBezTo>
                      <a:lnTo>
                        <a:pt x="4213" y="1058"/>
                      </a:lnTo>
                      <a:cubicBezTo>
                        <a:pt x="4218" y="1058"/>
                        <a:pt x="4224" y="1059"/>
                        <a:pt x="4230" y="1059"/>
                      </a:cubicBezTo>
                      <a:cubicBezTo>
                        <a:pt x="4520" y="1059"/>
                        <a:pt x="4756" y="823"/>
                        <a:pt x="4756" y="528"/>
                      </a:cubicBezTo>
                      <a:cubicBezTo>
                        <a:pt x="4756" y="236"/>
                        <a:pt x="4520" y="0"/>
                        <a:pt x="4230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 cap="flat" cmpd="sng" w="19050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84" name="Google Shape;684;p33"/>
              <p:cNvGrpSpPr/>
              <p:nvPr/>
            </p:nvGrpSpPr>
            <p:grpSpPr>
              <a:xfrm flipH="1">
                <a:off x="8029157" y="2093194"/>
                <a:ext cx="291605" cy="623846"/>
                <a:chOff x="9405575" y="2061418"/>
                <a:chExt cx="291605" cy="623846"/>
              </a:xfrm>
            </p:grpSpPr>
            <p:sp>
              <p:nvSpPr>
                <p:cNvPr id="685" name="Google Shape;685;p33"/>
                <p:cNvSpPr/>
                <p:nvPr/>
              </p:nvSpPr>
              <p:spPr>
                <a:xfrm>
                  <a:off x="9405575" y="2061418"/>
                  <a:ext cx="291379" cy="623846"/>
                </a:xfrm>
                <a:custGeom>
                  <a:rect b="b" l="l" r="r" t="t"/>
                  <a:pathLst>
                    <a:path extrusionOk="0" h="45503" w="21253">
                      <a:moveTo>
                        <a:pt x="17225" y="1059"/>
                      </a:moveTo>
                      <a:cubicBezTo>
                        <a:pt x="20066" y="1059"/>
                        <a:pt x="20192" y="4831"/>
                        <a:pt x="20195" y="4980"/>
                      </a:cubicBezTo>
                      <a:lnTo>
                        <a:pt x="20195" y="42658"/>
                      </a:lnTo>
                      <a:cubicBezTo>
                        <a:pt x="19755" y="43076"/>
                        <a:pt x="18011" y="44441"/>
                        <a:pt x="14035" y="44441"/>
                      </a:cubicBezTo>
                      <a:cubicBezTo>
                        <a:pt x="9143" y="44441"/>
                        <a:pt x="6607" y="41481"/>
                        <a:pt x="6264" y="38549"/>
                      </a:cubicBezTo>
                      <a:cubicBezTo>
                        <a:pt x="6238" y="38342"/>
                        <a:pt x="6089" y="38168"/>
                        <a:pt x="5889" y="38106"/>
                      </a:cubicBezTo>
                      <a:cubicBezTo>
                        <a:pt x="5769" y="38071"/>
                        <a:pt x="2987" y="37194"/>
                        <a:pt x="3045" y="34127"/>
                      </a:cubicBezTo>
                      <a:cubicBezTo>
                        <a:pt x="3067" y="32998"/>
                        <a:pt x="3194" y="32212"/>
                        <a:pt x="3449" y="31665"/>
                      </a:cubicBezTo>
                      <a:cubicBezTo>
                        <a:pt x="3449" y="31665"/>
                        <a:pt x="3682" y="31319"/>
                        <a:pt x="3685" y="31277"/>
                      </a:cubicBezTo>
                      <a:cubicBezTo>
                        <a:pt x="3740" y="31205"/>
                        <a:pt x="3799" y="31141"/>
                        <a:pt x="3863" y="31082"/>
                      </a:cubicBezTo>
                      <a:cubicBezTo>
                        <a:pt x="4404" y="30567"/>
                        <a:pt x="5365" y="30335"/>
                        <a:pt x="7020" y="30335"/>
                      </a:cubicBezTo>
                      <a:cubicBezTo>
                        <a:pt x="7247" y="30335"/>
                        <a:pt x="7486" y="30339"/>
                        <a:pt x="7739" y="30348"/>
                      </a:cubicBezTo>
                      <a:cubicBezTo>
                        <a:pt x="8968" y="30388"/>
                        <a:pt x="10320" y="30407"/>
                        <a:pt x="11768" y="30407"/>
                      </a:cubicBezTo>
                      <a:cubicBezTo>
                        <a:pt x="11975" y="30407"/>
                        <a:pt x="12184" y="30407"/>
                        <a:pt x="12395" y="30406"/>
                      </a:cubicBezTo>
                      <a:lnTo>
                        <a:pt x="12408" y="30406"/>
                      </a:lnTo>
                      <a:cubicBezTo>
                        <a:pt x="12410" y="30406"/>
                        <a:pt x="12412" y="30406"/>
                        <a:pt x="12414" y="30406"/>
                      </a:cubicBezTo>
                      <a:cubicBezTo>
                        <a:pt x="14155" y="30406"/>
                        <a:pt x="15565" y="31819"/>
                        <a:pt x="15565" y="33561"/>
                      </a:cubicBezTo>
                      <a:lnTo>
                        <a:pt x="15565" y="35495"/>
                      </a:lnTo>
                      <a:cubicBezTo>
                        <a:pt x="15559" y="35793"/>
                        <a:pt x="15798" y="36039"/>
                        <a:pt x="16096" y="36039"/>
                      </a:cubicBezTo>
                      <a:cubicBezTo>
                        <a:pt x="16394" y="36039"/>
                        <a:pt x="16636" y="35793"/>
                        <a:pt x="16627" y="35495"/>
                      </a:cubicBezTo>
                      <a:lnTo>
                        <a:pt x="16627" y="33561"/>
                      </a:lnTo>
                      <a:cubicBezTo>
                        <a:pt x="16627" y="31233"/>
                        <a:pt x="14740" y="29345"/>
                        <a:pt x="12414" y="29345"/>
                      </a:cubicBezTo>
                      <a:cubicBezTo>
                        <a:pt x="12412" y="29345"/>
                        <a:pt x="12410" y="29345"/>
                        <a:pt x="12408" y="29345"/>
                      </a:cubicBezTo>
                      <a:lnTo>
                        <a:pt x="12392" y="29345"/>
                      </a:lnTo>
                      <a:cubicBezTo>
                        <a:pt x="12202" y="29346"/>
                        <a:pt x="12014" y="29346"/>
                        <a:pt x="11828" y="29346"/>
                      </a:cubicBezTo>
                      <a:cubicBezTo>
                        <a:pt x="10369" y="29346"/>
                        <a:pt x="9008" y="29324"/>
                        <a:pt x="7772" y="29287"/>
                      </a:cubicBezTo>
                      <a:cubicBezTo>
                        <a:pt x="7513" y="29278"/>
                        <a:pt x="7267" y="29274"/>
                        <a:pt x="7033" y="29274"/>
                      </a:cubicBezTo>
                      <a:cubicBezTo>
                        <a:pt x="5050" y="29274"/>
                        <a:pt x="3893" y="29586"/>
                        <a:pt x="3135" y="30309"/>
                      </a:cubicBezTo>
                      <a:cubicBezTo>
                        <a:pt x="3058" y="30380"/>
                        <a:pt x="2987" y="30458"/>
                        <a:pt x="2922" y="30536"/>
                      </a:cubicBezTo>
                      <a:cubicBezTo>
                        <a:pt x="1045" y="29510"/>
                        <a:pt x="1084" y="26828"/>
                        <a:pt x="1084" y="26799"/>
                      </a:cubicBezTo>
                      <a:lnTo>
                        <a:pt x="1084" y="26786"/>
                      </a:lnTo>
                      <a:lnTo>
                        <a:pt x="1084" y="21470"/>
                      </a:lnTo>
                      <a:cubicBezTo>
                        <a:pt x="1084" y="19979"/>
                        <a:pt x="1450" y="18885"/>
                        <a:pt x="2168" y="18212"/>
                      </a:cubicBezTo>
                      <a:cubicBezTo>
                        <a:pt x="2905" y="17528"/>
                        <a:pt x="3830" y="17480"/>
                        <a:pt x="4078" y="17480"/>
                      </a:cubicBezTo>
                      <a:cubicBezTo>
                        <a:pt x="4118" y="17480"/>
                        <a:pt x="4141" y="17481"/>
                        <a:pt x="4142" y="17481"/>
                      </a:cubicBezTo>
                      <a:cubicBezTo>
                        <a:pt x="4157" y="17483"/>
                        <a:pt x="4172" y="17483"/>
                        <a:pt x="4186" y="17483"/>
                      </a:cubicBezTo>
                      <a:cubicBezTo>
                        <a:pt x="4474" y="17483"/>
                        <a:pt x="4714" y="17249"/>
                        <a:pt x="4714" y="16954"/>
                      </a:cubicBezTo>
                      <a:lnTo>
                        <a:pt x="4714" y="12072"/>
                      </a:lnTo>
                      <a:cubicBezTo>
                        <a:pt x="4714" y="11082"/>
                        <a:pt x="4986" y="10325"/>
                        <a:pt x="5523" y="9820"/>
                      </a:cubicBezTo>
                      <a:cubicBezTo>
                        <a:pt x="6270" y="9115"/>
                        <a:pt x="7348" y="9065"/>
                        <a:pt x="7647" y="9065"/>
                      </a:cubicBezTo>
                      <a:cubicBezTo>
                        <a:pt x="7696" y="9065"/>
                        <a:pt x="7724" y="9066"/>
                        <a:pt x="7726" y="9066"/>
                      </a:cubicBezTo>
                      <a:cubicBezTo>
                        <a:pt x="7739" y="9067"/>
                        <a:pt x="7751" y="9067"/>
                        <a:pt x="7763" y="9067"/>
                      </a:cubicBezTo>
                      <a:cubicBezTo>
                        <a:pt x="8253" y="9067"/>
                        <a:pt x="8483" y="8447"/>
                        <a:pt x="8095" y="8128"/>
                      </a:cubicBezTo>
                      <a:cubicBezTo>
                        <a:pt x="7911" y="7976"/>
                        <a:pt x="7749" y="7749"/>
                        <a:pt x="7937" y="7216"/>
                      </a:cubicBezTo>
                      <a:cubicBezTo>
                        <a:pt x="8312" y="6167"/>
                        <a:pt x="9878" y="4614"/>
                        <a:pt x="11929" y="3269"/>
                      </a:cubicBezTo>
                      <a:cubicBezTo>
                        <a:pt x="13967" y="1926"/>
                        <a:pt x="16044" y="1059"/>
                        <a:pt x="17225" y="1059"/>
                      </a:cubicBezTo>
                      <a:close/>
                      <a:moveTo>
                        <a:pt x="17222" y="1"/>
                      </a:moveTo>
                      <a:cubicBezTo>
                        <a:pt x="14145" y="1"/>
                        <a:pt x="7898" y="4168"/>
                        <a:pt x="6937" y="6863"/>
                      </a:cubicBezTo>
                      <a:cubicBezTo>
                        <a:pt x="6782" y="7300"/>
                        <a:pt x="6752" y="7711"/>
                        <a:pt x="6846" y="8076"/>
                      </a:cubicBezTo>
                      <a:cubicBezTo>
                        <a:pt x="6241" y="8180"/>
                        <a:pt x="5452" y="8435"/>
                        <a:pt x="4805" y="9040"/>
                      </a:cubicBezTo>
                      <a:cubicBezTo>
                        <a:pt x="4041" y="9755"/>
                        <a:pt x="3656" y="10778"/>
                        <a:pt x="3656" y="12075"/>
                      </a:cubicBezTo>
                      <a:lnTo>
                        <a:pt x="3656" y="16446"/>
                      </a:lnTo>
                      <a:cubicBezTo>
                        <a:pt x="3093" y="16511"/>
                        <a:pt x="2220" y="16727"/>
                        <a:pt x="1460" y="17426"/>
                      </a:cubicBezTo>
                      <a:cubicBezTo>
                        <a:pt x="508" y="18303"/>
                        <a:pt x="23" y="19665"/>
                        <a:pt x="23" y="21470"/>
                      </a:cubicBezTo>
                      <a:lnTo>
                        <a:pt x="23" y="26779"/>
                      </a:lnTo>
                      <a:cubicBezTo>
                        <a:pt x="20" y="27006"/>
                        <a:pt x="0" y="30147"/>
                        <a:pt x="2388" y="31454"/>
                      </a:cubicBezTo>
                      <a:cubicBezTo>
                        <a:pt x="2136" y="32118"/>
                        <a:pt x="2006" y="32975"/>
                        <a:pt x="1984" y="34107"/>
                      </a:cubicBezTo>
                      <a:cubicBezTo>
                        <a:pt x="1922" y="37288"/>
                        <a:pt x="4352" y="38614"/>
                        <a:pt x="5254" y="38996"/>
                      </a:cubicBezTo>
                      <a:cubicBezTo>
                        <a:pt x="5533" y="40711"/>
                        <a:pt x="6429" y="42273"/>
                        <a:pt x="7797" y="43428"/>
                      </a:cubicBezTo>
                      <a:cubicBezTo>
                        <a:pt x="9405" y="44784"/>
                        <a:pt x="11560" y="45502"/>
                        <a:pt x="14035" y="45502"/>
                      </a:cubicBezTo>
                      <a:cubicBezTo>
                        <a:pt x="19270" y="45502"/>
                        <a:pt x="21065" y="43292"/>
                        <a:pt x="21140" y="43199"/>
                      </a:cubicBezTo>
                      <a:cubicBezTo>
                        <a:pt x="21214" y="43105"/>
                        <a:pt x="21253" y="42992"/>
                        <a:pt x="21253" y="42872"/>
                      </a:cubicBezTo>
                      <a:lnTo>
                        <a:pt x="21253" y="4967"/>
                      </a:lnTo>
                      <a:cubicBezTo>
                        <a:pt x="21217" y="3249"/>
                        <a:pt x="20328" y="1"/>
                        <a:pt x="17222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 cap="flat" cmpd="sng" w="19050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6" name="Google Shape;686;p33"/>
                <p:cNvSpPr/>
                <p:nvPr/>
              </p:nvSpPr>
              <p:spPr>
                <a:xfrm>
                  <a:off x="9535402" y="2540968"/>
                  <a:ext cx="161778" cy="68948"/>
                </a:xfrm>
                <a:custGeom>
                  <a:rect b="b" l="l" r="r" t="t"/>
                  <a:pathLst>
                    <a:path extrusionOk="0" h="5029" w="11800">
                      <a:moveTo>
                        <a:pt x="11270" y="1"/>
                      </a:moveTo>
                      <a:cubicBezTo>
                        <a:pt x="11264" y="1"/>
                        <a:pt x="11258" y="1"/>
                        <a:pt x="11252" y="1"/>
                      </a:cubicBezTo>
                      <a:lnTo>
                        <a:pt x="4326" y="1"/>
                      </a:lnTo>
                      <a:cubicBezTo>
                        <a:pt x="1938" y="4"/>
                        <a:pt x="0" y="1939"/>
                        <a:pt x="0" y="4327"/>
                      </a:cubicBezTo>
                      <a:lnTo>
                        <a:pt x="0" y="4498"/>
                      </a:lnTo>
                      <a:cubicBezTo>
                        <a:pt x="0" y="4789"/>
                        <a:pt x="236" y="5029"/>
                        <a:pt x="527" y="5029"/>
                      </a:cubicBezTo>
                      <a:cubicBezTo>
                        <a:pt x="822" y="5029"/>
                        <a:pt x="1061" y="4789"/>
                        <a:pt x="1058" y="4498"/>
                      </a:cubicBezTo>
                      <a:lnTo>
                        <a:pt x="1058" y="4327"/>
                      </a:lnTo>
                      <a:cubicBezTo>
                        <a:pt x="1061" y="2524"/>
                        <a:pt x="2524" y="1062"/>
                        <a:pt x="4326" y="1062"/>
                      </a:cubicBezTo>
                      <a:lnTo>
                        <a:pt x="11252" y="1062"/>
                      </a:lnTo>
                      <a:cubicBezTo>
                        <a:pt x="11256" y="1062"/>
                        <a:pt x="11260" y="1062"/>
                        <a:pt x="11264" y="1062"/>
                      </a:cubicBezTo>
                      <a:cubicBezTo>
                        <a:pt x="11557" y="1062"/>
                        <a:pt x="11799" y="825"/>
                        <a:pt x="11799" y="532"/>
                      </a:cubicBezTo>
                      <a:cubicBezTo>
                        <a:pt x="11799" y="237"/>
                        <a:pt x="11560" y="1"/>
                        <a:pt x="11270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 cap="flat" cmpd="sng" w="19050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7" name="Google Shape;687;p33"/>
                <p:cNvSpPr/>
                <p:nvPr/>
              </p:nvSpPr>
              <p:spPr>
                <a:xfrm>
                  <a:off x="9455875" y="2286606"/>
                  <a:ext cx="137251" cy="112148"/>
                </a:xfrm>
                <a:custGeom>
                  <a:rect b="b" l="l" r="r" t="t"/>
                  <a:pathLst>
                    <a:path extrusionOk="0" h="8180" w="10011">
                      <a:moveTo>
                        <a:pt x="515" y="1"/>
                      </a:moveTo>
                      <a:cubicBezTo>
                        <a:pt x="230" y="7"/>
                        <a:pt x="0" y="243"/>
                        <a:pt x="0" y="531"/>
                      </a:cubicBezTo>
                      <a:cubicBezTo>
                        <a:pt x="0" y="819"/>
                        <a:pt x="230" y="1052"/>
                        <a:pt x="515" y="1062"/>
                      </a:cubicBezTo>
                      <a:lnTo>
                        <a:pt x="4979" y="1062"/>
                      </a:lnTo>
                      <a:cubicBezTo>
                        <a:pt x="7173" y="1062"/>
                        <a:pt x="8946" y="2838"/>
                        <a:pt x="8949" y="5031"/>
                      </a:cubicBezTo>
                      <a:lnTo>
                        <a:pt x="8949" y="7649"/>
                      </a:lnTo>
                      <a:cubicBezTo>
                        <a:pt x="8949" y="7943"/>
                        <a:pt x="9188" y="8179"/>
                        <a:pt x="9480" y="8179"/>
                      </a:cubicBezTo>
                      <a:cubicBezTo>
                        <a:pt x="9771" y="8179"/>
                        <a:pt x="10010" y="7943"/>
                        <a:pt x="10010" y="7652"/>
                      </a:cubicBezTo>
                      <a:lnTo>
                        <a:pt x="10010" y="5031"/>
                      </a:lnTo>
                      <a:cubicBezTo>
                        <a:pt x="10007" y="2252"/>
                        <a:pt x="7758" y="4"/>
                        <a:pt x="4979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 cap="flat" cmpd="sng" w="19050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8" name="Google Shape;688;p33"/>
                <p:cNvSpPr/>
                <p:nvPr/>
              </p:nvSpPr>
              <p:spPr>
                <a:xfrm>
                  <a:off x="9578545" y="2355317"/>
                  <a:ext cx="116370" cy="14560"/>
                </a:xfrm>
                <a:custGeom>
                  <a:rect b="b" l="l" r="r" t="t"/>
                  <a:pathLst>
                    <a:path extrusionOk="0" h="1062" w="8488">
                      <a:moveTo>
                        <a:pt x="519" y="0"/>
                      </a:moveTo>
                      <a:cubicBezTo>
                        <a:pt x="231" y="10"/>
                        <a:pt x="1" y="243"/>
                        <a:pt x="1" y="531"/>
                      </a:cubicBezTo>
                      <a:cubicBezTo>
                        <a:pt x="1" y="819"/>
                        <a:pt x="231" y="1051"/>
                        <a:pt x="519" y="1061"/>
                      </a:cubicBezTo>
                      <a:lnTo>
                        <a:pt x="7973" y="1061"/>
                      </a:lnTo>
                      <a:cubicBezTo>
                        <a:pt x="8261" y="1051"/>
                        <a:pt x="8487" y="819"/>
                        <a:pt x="8487" y="531"/>
                      </a:cubicBezTo>
                      <a:cubicBezTo>
                        <a:pt x="8487" y="243"/>
                        <a:pt x="8261" y="10"/>
                        <a:pt x="7973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 cap="flat" cmpd="sng" w="19050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9" name="Google Shape;689;p33"/>
                <p:cNvSpPr/>
                <p:nvPr/>
              </p:nvSpPr>
              <p:spPr>
                <a:xfrm>
                  <a:off x="9533620" y="2389824"/>
                  <a:ext cx="104429" cy="58240"/>
                </a:xfrm>
                <a:custGeom>
                  <a:rect b="b" l="l" r="r" t="t"/>
                  <a:pathLst>
                    <a:path extrusionOk="0" h="4248" w="7617">
                      <a:moveTo>
                        <a:pt x="2890" y="0"/>
                      </a:moveTo>
                      <a:cubicBezTo>
                        <a:pt x="1295" y="0"/>
                        <a:pt x="4" y="1294"/>
                        <a:pt x="1" y="2889"/>
                      </a:cubicBezTo>
                      <a:lnTo>
                        <a:pt x="1" y="3439"/>
                      </a:lnTo>
                      <a:cubicBezTo>
                        <a:pt x="10" y="3724"/>
                        <a:pt x="243" y="3954"/>
                        <a:pt x="531" y="3954"/>
                      </a:cubicBezTo>
                      <a:cubicBezTo>
                        <a:pt x="819" y="3954"/>
                        <a:pt x="1055" y="3724"/>
                        <a:pt x="1062" y="3439"/>
                      </a:cubicBezTo>
                      <a:lnTo>
                        <a:pt x="1062" y="2889"/>
                      </a:lnTo>
                      <a:cubicBezTo>
                        <a:pt x="1062" y="1880"/>
                        <a:pt x="1880" y="1061"/>
                        <a:pt x="2890" y="1058"/>
                      </a:cubicBezTo>
                      <a:lnTo>
                        <a:pt x="4669" y="1058"/>
                      </a:lnTo>
                      <a:cubicBezTo>
                        <a:pt x="5711" y="1061"/>
                        <a:pt x="6555" y="1902"/>
                        <a:pt x="6555" y="2944"/>
                      </a:cubicBezTo>
                      <a:lnTo>
                        <a:pt x="6555" y="3717"/>
                      </a:lnTo>
                      <a:cubicBezTo>
                        <a:pt x="6555" y="4012"/>
                        <a:pt x="6795" y="4248"/>
                        <a:pt x="7086" y="4248"/>
                      </a:cubicBezTo>
                      <a:cubicBezTo>
                        <a:pt x="7380" y="4248"/>
                        <a:pt x="7617" y="4012"/>
                        <a:pt x="7617" y="3717"/>
                      </a:cubicBezTo>
                      <a:lnTo>
                        <a:pt x="7617" y="2944"/>
                      </a:lnTo>
                      <a:cubicBezTo>
                        <a:pt x="7613" y="1320"/>
                        <a:pt x="6297" y="0"/>
                        <a:pt x="4669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 cap="flat" cmpd="sng" w="19050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0" name="Google Shape;690;p33"/>
                <p:cNvSpPr/>
                <p:nvPr/>
              </p:nvSpPr>
              <p:spPr>
                <a:xfrm>
                  <a:off x="9504885" y="2171202"/>
                  <a:ext cx="97684" cy="14519"/>
                </a:xfrm>
                <a:custGeom>
                  <a:rect b="b" l="l" r="r" t="t"/>
                  <a:pathLst>
                    <a:path extrusionOk="0" h="1059" w="7125">
                      <a:moveTo>
                        <a:pt x="6598" y="0"/>
                      </a:moveTo>
                      <a:cubicBezTo>
                        <a:pt x="6592" y="0"/>
                        <a:pt x="6587" y="0"/>
                        <a:pt x="6581" y="0"/>
                      </a:cubicBezTo>
                      <a:lnTo>
                        <a:pt x="515" y="0"/>
                      </a:lnTo>
                      <a:cubicBezTo>
                        <a:pt x="227" y="7"/>
                        <a:pt x="0" y="243"/>
                        <a:pt x="0" y="528"/>
                      </a:cubicBezTo>
                      <a:cubicBezTo>
                        <a:pt x="0" y="816"/>
                        <a:pt x="227" y="1052"/>
                        <a:pt x="515" y="1058"/>
                      </a:cubicBezTo>
                      <a:lnTo>
                        <a:pt x="6581" y="1058"/>
                      </a:lnTo>
                      <a:cubicBezTo>
                        <a:pt x="6587" y="1058"/>
                        <a:pt x="6592" y="1059"/>
                        <a:pt x="6598" y="1059"/>
                      </a:cubicBezTo>
                      <a:cubicBezTo>
                        <a:pt x="6888" y="1059"/>
                        <a:pt x="7124" y="823"/>
                        <a:pt x="7124" y="528"/>
                      </a:cubicBezTo>
                      <a:cubicBezTo>
                        <a:pt x="7124" y="236"/>
                        <a:pt x="6888" y="0"/>
                        <a:pt x="6598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 cap="flat" cmpd="sng" w="19050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1" name="Google Shape;691;p33"/>
                <p:cNvSpPr/>
                <p:nvPr/>
              </p:nvSpPr>
              <p:spPr>
                <a:xfrm>
                  <a:off x="9587826" y="2129731"/>
                  <a:ext cx="106993" cy="97464"/>
                </a:xfrm>
                <a:custGeom>
                  <a:rect b="b" l="l" r="r" t="t"/>
                  <a:pathLst>
                    <a:path extrusionOk="0" h="7109" w="7804">
                      <a:moveTo>
                        <a:pt x="4230" y="0"/>
                      </a:moveTo>
                      <a:cubicBezTo>
                        <a:pt x="4224" y="0"/>
                        <a:pt x="4218" y="0"/>
                        <a:pt x="4213" y="0"/>
                      </a:cubicBezTo>
                      <a:lnTo>
                        <a:pt x="3339" y="0"/>
                      </a:lnTo>
                      <a:cubicBezTo>
                        <a:pt x="1495" y="0"/>
                        <a:pt x="3" y="1495"/>
                        <a:pt x="0" y="3336"/>
                      </a:cubicBezTo>
                      <a:lnTo>
                        <a:pt x="0" y="3850"/>
                      </a:lnTo>
                      <a:cubicBezTo>
                        <a:pt x="3" y="5649"/>
                        <a:pt x="1459" y="7108"/>
                        <a:pt x="3258" y="7108"/>
                      </a:cubicBezTo>
                      <a:lnTo>
                        <a:pt x="7286" y="7108"/>
                      </a:lnTo>
                      <a:cubicBezTo>
                        <a:pt x="7574" y="7102"/>
                        <a:pt x="7804" y="6866"/>
                        <a:pt x="7804" y="6578"/>
                      </a:cubicBezTo>
                      <a:cubicBezTo>
                        <a:pt x="7804" y="6290"/>
                        <a:pt x="7574" y="6057"/>
                        <a:pt x="7286" y="6047"/>
                      </a:cubicBezTo>
                      <a:lnTo>
                        <a:pt x="3258" y="6047"/>
                      </a:lnTo>
                      <a:cubicBezTo>
                        <a:pt x="2045" y="6047"/>
                        <a:pt x="1061" y="5064"/>
                        <a:pt x="1061" y="3850"/>
                      </a:cubicBezTo>
                      <a:lnTo>
                        <a:pt x="1061" y="3336"/>
                      </a:lnTo>
                      <a:cubicBezTo>
                        <a:pt x="1061" y="2081"/>
                        <a:pt x="2080" y="1061"/>
                        <a:pt x="3339" y="1058"/>
                      </a:cubicBezTo>
                      <a:lnTo>
                        <a:pt x="4213" y="1058"/>
                      </a:lnTo>
                      <a:cubicBezTo>
                        <a:pt x="4218" y="1058"/>
                        <a:pt x="4224" y="1059"/>
                        <a:pt x="4230" y="1059"/>
                      </a:cubicBezTo>
                      <a:cubicBezTo>
                        <a:pt x="4520" y="1059"/>
                        <a:pt x="4756" y="823"/>
                        <a:pt x="4756" y="528"/>
                      </a:cubicBezTo>
                      <a:cubicBezTo>
                        <a:pt x="4756" y="236"/>
                        <a:pt x="4520" y="0"/>
                        <a:pt x="4230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 cap="flat" cmpd="sng" w="19050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692" name="Google Shape;692;p33"/>
          <p:cNvSpPr txBox="1"/>
          <p:nvPr>
            <p:ph type="title"/>
          </p:nvPr>
        </p:nvSpPr>
        <p:spPr>
          <a:xfrm>
            <a:off x="1098400" y="613275"/>
            <a:ext cx="3200100" cy="97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As “webs”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accent2"/>
                </a:solidFill>
              </a:rPr>
              <a:t>Web 3.0</a:t>
            </a:r>
            <a:endParaRPr sz="3400">
              <a:solidFill>
                <a:schemeClr val="accent2"/>
              </a:solidFill>
            </a:endParaRPr>
          </a:p>
        </p:txBody>
      </p:sp>
      <p:sp>
        <p:nvSpPr>
          <p:cNvPr id="693" name="Google Shape;693;p33"/>
          <p:cNvSpPr txBox="1"/>
          <p:nvPr>
            <p:ph idx="4294967295" type="body"/>
          </p:nvPr>
        </p:nvSpPr>
        <p:spPr>
          <a:xfrm>
            <a:off x="1098400" y="1584375"/>
            <a:ext cx="6969600" cy="216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-"/>
            </a:pPr>
            <a:r>
              <a:rPr lang="en" sz="1600">
                <a:solidFill>
                  <a:schemeClr val="accent3"/>
                </a:solidFill>
              </a:rPr>
              <a:t>Já começou? …</a:t>
            </a:r>
            <a:endParaRPr sz="1600">
              <a:solidFill>
                <a:schemeClr val="accent3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-"/>
            </a:pPr>
            <a:r>
              <a:rPr lang="en" sz="1600">
                <a:solidFill>
                  <a:schemeClr val="accent3"/>
                </a:solidFill>
              </a:rPr>
              <a:t>Foco em informação organizada tanto para humanos quanto para máquinas</a:t>
            </a:r>
            <a:endParaRPr sz="1600">
              <a:solidFill>
                <a:schemeClr val="accent3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-"/>
            </a:pPr>
            <a:r>
              <a:rPr lang="en" sz="1600">
                <a:solidFill>
                  <a:schemeClr val="accent3"/>
                </a:solidFill>
              </a:rPr>
              <a:t>Criptomoedas, DeFi, Blockchain -&gt; descentralização da web</a:t>
            </a:r>
            <a:endParaRPr sz="1600">
              <a:solidFill>
                <a:schemeClr val="accent3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-"/>
            </a:pPr>
            <a:r>
              <a:rPr lang="en" sz="1600">
                <a:solidFill>
                  <a:schemeClr val="accent3"/>
                </a:solidFill>
              </a:rPr>
              <a:t>Também chamada de </a:t>
            </a:r>
            <a:r>
              <a:rPr lang="en" sz="1600">
                <a:solidFill>
                  <a:schemeClr val="dk1"/>
                </a:solidFill>
                <a:highlight>
                  <a:schemeClr val="accent2"/>
                </a:highlight>
              </a:rPr>
              <a:t>web semântica</a:t>
            </a:r>
            <a:r>
              <a:rPr lang="en" sz="1600">
                <a:solidFill>
                  <a:schemeClr val="accent3"/>
                </a:solidFill>
              </a:rPr>
              <a:t> e </a:t>
            </a:r>
            <a:r>
              <a:rPr lang="en" sz="1600">
                <a:solidFill>
                  <a:schemeClr val="dk1"/>
                </a:solidFill>
                <a:highlight>
                  <a:schemeClr val="accent2"/>
                </a:highlight>
              </a:rPr>
              <a:t>web inteligente</a:t>
            </a:r>
            <a:endParaRPr sz="1600">
              <a:solidFill>
                <a:schemeClr val="dk1"/>
              </a:solidFill>
              <a:highlight>
                <a:schemeClr val="accent2"/>
              </a:highlight>
            </a:endParaRPr>
          </a:p>
        </p:txBody>
      </p:sp>
      <p:pic>
        <p:nvPicPr>
          <p:cNvPr id="694" name="Google Shape;69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8763" y="783375"/>
            <a:ext cx="6086475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