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lab Light"/>
      <p:regular r:id="rId17"/>
      <p:bold r:id="rId18"/>
    </p:embeddedFont>
    <p:embeddedFont>
      <p:font typeface="Anaheim"/>
      <p:regular r:id="rId19"/>
    </p:embeddedFont>
    <p:embeddedFont>
      <p:font typeface="Fira Sans Extra Condensed Medium"/>
      <p:regular r:id="rId20"/>
      <p:bold r:id="rId21"/>
      <p:italic r:id="rId22"/>
      <p:boldItalic r:id="rId23"/>
    </p:embeddedFont>
    <p:embeddedFont>
      <p:font typeface="Reem Kufi"/>
      <p:regular r:id="rId24"/>
      <p:bold r:id="rId25"/>
    </p:embeddedFont>
    <p:embeddedFont>
      <p:font typeface="Barlow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F6CDA0-2CE8-4242-BC21-A4C7C6323EBC}">
  <a:tblStyle styleId="{6CF6CDA0-2CE8-4242-BC21-A4C7C6323E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regular.fntdata"/><Relationship Id="rId22" Type="http://schemas.openxmlformats.org/officeDocument/2006/relationships/font" Target="fonts/FiraSansExtraCondensedMedium-italic.fntdata"/><Relationship Id="rId21" Type="http://schemas.openxmlformats.org/officeDocument/2006/relationships/font" Target="fonts/FiraSansExtraCondensedMedium-bold.fntdata"/><Relationship Id="rId24" Type="http://schemas.openxmlformats.org/officeDocument/2006/relationships/font" Target="fonts/ReemKufi-regular.fntdata"/><Relationship Id="rId23" Type="http://schemas.openxmlformats.org/officeDocument/2006/relationships/font" Target="fonts/FiraSansExtraCondensedMedium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-regular.fntdata"/><Relationship Id="rId25" Type="http://schemas.openxmlformats.org/officeDocument/2006/relationships/font" Target="fonts/ReemKufi-bold.fntdata"/><Relationship Id="rId28" Type="http://schemas.openxmlformats.org/officeDocument/2006/relationships/font" Target="fonts/Barlow-italic.fntdata"/><Relationship Id="rId27" Type="http://schemas.openxmlformats.org/officeDocument/2006/relationships/font" Target="fonts/Barl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Light-regular.fntdata"/><Relationship Id="rId16" Type="http://schemas.openxmlformats.org/officeDocument/2006/relationships/slide" Target="slides/slide11.xml"/><Relationship Id="rId19" Type="http://schemas.openxmlformats.org/officeDocument/2006/relationships/font" Target="fonts/Anaheim-regular.fntdata"/><Relationship Id="rId18" Type="http://schemas.openxmlformats.org/officeDocument/2006/relationships/font" Target="fonts/RobotoSlab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5465e7bc0b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5465e7bc0b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58bba8eef5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58bba8eef5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12c563f32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12c563f32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465e7bc0b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465e7bc0b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a4baf88b9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a4baf88b9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51206107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51206107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a4baf88b90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a4baf88b90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58bba8eef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58bba8eef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5cadec2624_1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5cadec2624_1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5465e7bc0b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5465e7bc0b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OPENING TITLE">
  <p:cSld name="CUSTOM_7">
    <p:bg>
      <p:bgPr>
        <a:solidFill>
          <a:srgbClr val="EECAC8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03375" y="1490750"/>
            <a:ext cx="36516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b="0" sz="5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03375" y="3322750"/>
            <a:ext cx="31104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4C84"/>
              </a:buClr>
              <a:buSzPts val="1100"/>
              <a:buNone/>
              <a:defRPr sz="1100">
                <a:solidFill>
                  <a:srgbClr val="694C8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4C84"/>
              </a:buClr>
              <a:buSzPts val="2800"/>
              <a:buFont typeface="Barlow"/>
              <a:buNone/>
              <a:defRPr sz="2800">
                <a:solidFill>
                  <a:srgbClr val="694C84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4C84"/>
              </a:buClr>
              <a:buSzPts val="2800"/>
              <a:buFont typeface="Barlow"/>
              <a:buNone/>
              <a:defRPr sz="2800">
                <a:solidFill>
                  <a:srgbClr val="694C84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4C84"/>
              </a:buClr>
              <a:buSzPts val="2800"/>
              <a:buFont typeface="Barlow"/>
              <a:buNone/>
              <a:defRPr sz="2800">
                <a:solidFill>
                  <a:srgbClr val="694C84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4C84"/>
              </a:buClr>
              <a:buSzPts val="2800"/>
              <a:buFont typeface="Barlow"/>
              <a:buNone/>
              <a:defRPr sz="2800">
                <a:solidFill>
                  <a:srgbClr val="694C84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4C84"/>
              </a:buClr>
              <a:buSzPts val="2800"/>
              <a:buFont typeface="Barlow"/>
              <a:buNone/>
              <a:defRPr sz="2800">
                <a:solidFill>
                  <a:srgbClr val="694C84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4C84"/>
              </a:buClr>
              <a:buSzPts val="2800"/>
              <a:buFont typeface="Barlow"/>
              <a:buNone/>
              <a:defRPr sz="2800">
                <a:solidFill>
                  <a:srgbClr val="694C84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4C84"/>
              </a:buClr>
              <a:buSzPts val="2800"/>
              <a:buFont typeface="Barlow"/>
              <a:buNone/>
              <a:defRPr sz="2800">
                <a:solidFill>
                  <a:srgbClr val="694C84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4C84"/>
              </a:buClr>
              <a:buSzPts val="2800"/>
              <a:buFont typeface="Barlow"/>
              <a:buNone/>
              <a:defRPr sz="2800">
                <a:solidFill>
                  <a:srgbClr val="694C84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6033599" y="-25"/>
            <a:ext cx="3110410" cy="4614809"/>
          </a:xfrm>
          <a:custGeom>
            <a:rect b="b" l="l" r="r" t="t"/>
            <a:pathLst>
              <a:path extrusionOk="0" h="20429" w="17059">
                <a:moveTo>
                  <a:pt x="166" y="1"/>
                </a:moveTo>
                <a:cubicBezTo>
                  <a:pt x="74" y="1"/>
                  <a:pt x="0" y="78"/>
                  <a:pt x="0" y="168"/>
                </a:cubicBezTo>
                <a:lnTo>
                  <a:pt x="0" y="20262"/>
                </a:lnTo>
                <a:cubicBezTo>
                  <a:pt x="0" y="20355"/>
                  <a:pt x="74" y="20429"/>
                  <a:pt x="166" y="20429"/>
                </a:cubicBezTo>
                <a:lnTo>
                  <a:pt x="16892" y="20429"/>
                </a:lnTo>
                <a:cubicBezTo>
                  <a:pt x="16985" y="20429"/>
                  <a:pt x="17058" y="20355"/>
                  <a:pt x="17058" y="20262"/>
                </a:cubicBezTo>
                <a:lnTo>
                  <a:pt x="17058" y="168"/>
                </a:lnTo>
                <a:cubicBezTo>
                  <a:pt x="17058" y="78"/>
                  <a:pt x="16985" y="1"/>
                  <a:pt x="16892" y="1"/>
                </a:cubicBezTo>
                <a:close/>
              </a:path>
            </a:pathLst>
          </a:custGeom>
          <a:solidFill>
            <a:srgbClr val="DF8B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14_1_1_6_1">
    <p:bg>
      <p:bgPr>
        <a:solidFill>
          <a:srgbClr val="EECAC8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/>
          <p:nvPr/>
        </p:nvSpPr>
        <p:spPr>
          <a:xfrm>
            <a:off x="720000" y="542750"/>
            <a:ext cx="1707300" cy="1855500"/>
          </a:xfrm>
          <a:prstGeom prst="rect">
            <a:avLst/>
          </a:prstGeom>
          <a:solidFill>
            <a:srgbClr val="AAD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1"/>
          <p:cNvSpPr/>
          <p:nvPr/>
        </p:nvSpPr>
        <p:spPr>
          <a:xfrm>
            <a:off x="2573663" y="542750"/>
            <a:ext cx="1707300" cy="1855500"/>
          </a:xfrm>
          <a:prstGeom prst="rect">
            <a:avLst/>
          </a:prstGeom>
          <a:solidFill>
            <a:srgbClr val="AAD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1"/>
          <p:cNvSpPr/>
          <p:nvPr/>
        </p:nvSpPr>
        <p:spPr>
          <a:xfrm>
            <a:off x="4427350" y="542750"/>
            <a:ext cx="1707300" cy="1855500"/>
          </a:xfrm>
          <a:prstGeom prst="rect">
            <a:avLst/>
          </a:prstGeom>
          <a:solidFill>
            <a:srgbClr val="AAD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1"/>
          <p:cNvSpPr/>
          <p:nvPr/>
        </p:nvSpPr>
        <p:spPr>
          <a:xfrm>
            <a:off x="714875" y="2695250"/>
            <a:ext cx="1707300" cy="1826400"/>
          </a:xfrm>
          <a:prstGeom prst="rect">
            <a:avLst/>
          </a:prstGeom>
          <a:solidFill>
            <a:srgbClr val="AAD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1"/>
          <p:cNvSpPr/>
          <p:nvPr/>
        </p:nvSpPr>
        <p:spPr>
          <a:xfrm>
            <a:off x="2573654" y="2695250"/>
            <a:ext cx="1707300" cy="1826400"/>
          </a:xfrm>
          <a:prstGeom prst="rect">
            <a:avLst/>
          </a:prstGeom>
          <a:solidFill>
            <a:srgbClr val="AAD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1"/>
          <p:cNvSpPr/>
          <p:nvPr/>
        </p:nvSpPr>
        <p:spPr>
          <a:xfrm>
            <a:off x="4427346" y="2695250"/>
            <a:ext cx="1707300" cy="1826400"/>
          </a:xfrm>
          <a:prstGeom prst="rect">
            <a:avLst/>
          </a:prstGeom>
          <a:solidFill>
            <a:srgbClr val="AAD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1"/>
          <p:cNvSpPr/>
          <p:nvPr/>
        </p:nvSpPr>
        <p:spPr>
          <a:xfrm>
            <a:off x="8057100" y="542750"/>
            <a:ext cx="1086900" cy="3978900"/>
          </a:xfrm>
          <a:prstGeom prst="rect">
            <a:avLst/>
          </a:prstGeom>
          <a:solidFill>
            <a:srgbClr val="DF8B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1"/>
          <p:cNvSpPr txBox="1"/>
          <p:nvPr>
            <p:ph type="title"/>
          </p:nvPr>
        </p:nvSpPr>
        <p:spPr>
          <a:xfrm>
            <a:off x="5839150" y="2208550"/>
            <a:ext cx="2662200" cy="6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43434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7" name="Google Shape;127;p11"/>
          <p:cNvSpPr txBox="1"/>
          <p:nvPr>
            <p:ph idx="1" type="subTitle"/>
          </p:nvPr>
        </p:nvSpPr>
        <p:spPr>
          <a:xfrm>
            <a:off x="709787" y="1388716"/>
            <a:ext cx="1717500" cy="345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9pPr>
          </a:lstStyle>
          <a:p/>
        </p:txBody>
      </p:sp>
      <p:sp>
        <p:nvSpPr>
          <p:cNvPr id="128" name="Google Shape;128;p11"/>
          <p:cNvSpPr txBox="1"/>
          <p:nvPr>
            <p:ph idx="2" type="subTitle"/>
          </p:nvPr>
        </p:nvSpPr>
        <p:spPr>
          <a:xfrm>
            <a:off x="709787" y="1502166"/>
            <a:ext cx="17175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9" name="Google Shape;129;p11"/>
          <p:cNvSpPr txBox="1"/>
          <p:nvPr>
            <p:ph idx="3" type="subTitle"/>
          </p:nvPr>
        </p:nvSpPr>
        <p:spPr>
          <a:xfrm>
            <a:off x="2568575" y="1388716"/>
            <a:ext cx="1717500" cy="345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9pPr>
          </a:lstStyle>
          <a:p/>
        </p:txBody>
      </p:sp>
      <p:sp>
        <p:nvSpPr>
          <p:cNvPr id="130" name="Google Shape;130;p11"/>
          <p:cNvSpPr txBox="1"/>
          <p:nvPr>
            <p:ph idx="4" type="subTitle"/>
          </p:nvPr>
        </p:nvSpPr>
        <p:spPr>
          <a:xfrm>
            <a:off x="2568575" y="1502166"/>
            <a:ext cx="17175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1" name="Google Shape;131;p11"/>
          <p:cNvSpPr txBox="1"/>
          <p:nvPr>
            <p:ph idx="5" type="subTitle"/>
          </p:nvPr>
        </p:nvSpPr>
        <p:spPr>
          <a:xfrm>
            <a:off x="4427350" y="1388716"/>
            <a:ext cx="1717500" cy="345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9pPr>
          </a:lstStyle>
          <a:p/>
        </p:txBody>
      </p:sp>
      <p:sp>
        <p:nvSpPr>
          <p:cNvPr id="132" name="Google Shape;132;p11"/>
          <p:cNvSpPr txBox="1"/>
          <p:nvPr>
            <p:ph idx="6" type="subTitle"/>
          </p:nvPr>
        </p:nvSpPr>
        <p:spPr>
          <a:xfrm>
            <a:off x="4427350" y="1502166"/>
            <a:ext cx="17175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3" name="Google Shape;133;p11"/>
          <p:cNvSpPr txBox="1"/>
          <p:nvPr>
            <p:ph idx="7" type="subTitle"/>
          </p:nvPr>
        </p:nvSpPr>
        <p:spPr>
          <a:xfrm>
            <a:off x="709787" y="3510341"/>
            <a:ext cx="1717500" cy="345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9pPr>
          </a:lstStyle>
          <a:p/>
        </p:txBody>
      </p:sp>
      <p:sp>
        <p:nvSpPr>
          <p:cNvPr id="134" name="Google Shape;134;p11"/>
          <p:cNvSpPr txBox="1"/>
          <p:nvPr>
            <p:ph idx="8" type="subTitle"/>
          </p:nvPr>
        </p:nvSpPr>
        <p:spPr>
          <a:xfrm>
            <a:off x="709787" y="3623791"/>
            <a:ext cx="17175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5" name="Google Shape;135;p11"/>
          <p:cNvSpPr txBox="1"/>
          <p:nvPr>
            <p:ph idx="9" type="subTitle"/>
          </p:nvPr>
        </p:nvSpPr>
        <p:spPr>
          <a:xfrm>
            <a:off x="2568575" y="3510341"/>
            <a:ext cx="1717500" cy="345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9pPr>
          </a:lstStyle>
          <a:p/>
        </p:txBody>
      </p:sp>
      <p:sp>
        <p:nvSpPr>
          <p:cNvPr id="136" name="Google Shape;136;p11"/>
          <p:cNvSpPr txBox="1"/>
          <p:nvPr>
            <p:ph idx="13" type="subTitle"/>
          </p:nvPr>
        </p:nvSpPr>
        <p:spPr>
          <a:xfrm>
            <a:off x="2568575" y="3623791"/>
            <a:ext cx="17175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7" name="Google Shape;137;p11"/>
          <p:cNvSpPr txBox="1"/>
          <p:nvPr>
            <p:ph idx="14" type="subTitle"/>
          </p:nvPr>
        </p:nvSpPr>
        <p:spPr>
          <a:xfrm>
            <a:off x="4427350" y="3510341"/>
            <a:ext cx="1717500" cy="345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9pPr>
          </a:lstStyle>
          <a:p/>
        </p:txBody>
      </p:sp>
      <p:sp>
        <p:nvSpPr>
          <p:cNvPr id="138" name="Google Shape;138;p11"/>
          <p:cNvSpPr txBox="1"/>
          <p:nvPr>
            <p:ph idx="15" type="subTitle"/>
          </p:nvPr>
        </p:nvSpPr>
        <p:spPr>
          <a:xfrm>
            <a:off x="4427350" y="3623791"/>
            <a:ext cx="17175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14_1_1_4_1_1_1_1">
    <p:bg>
      <p:bgPr>
        <a:solidFill>
          <a:srgbClr val="EECAC8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"/>
          <p:cNvSpPr/>
          <p:nvPr/>
        </p:nvSpPr>
        <p:spPr>
          <a:xfrm>
            <a:off x="8057100" y="542750"/>
            <a:ext cx="1086900" cy="3978900"/>
          </a:xfrm>
          <a:prstGeom prst="rect">
            <a:avLst/>
          </a:prstGeom>
          <a:solidFill>
            <a:srgbClr val="DF8B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2"/>
          <p:cNvSpPr txBox="1"/>
          <p:nvPr>
            <p:ph type="title"/>
          </p:nvPr>
        </p:nvSpPr>
        <p:spPr>
          <a:xfrm>
            <a:off x="5839150" y="2208550"/>
            <a:ext cx="2662200" cy="6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43434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sp>
        <p:nvSpPr>
          <p:cNvPr id="142" name="Google Shape;142;p12"/>
          <p:cNvSpPr/>
          <p:nvPr/>
        </p:nvSpPr>
        <p:spPr>
          <a:xfrm rot="5400000">
            <a:off x="2041950" y="-160200"/>
            <a:ext cx="2848200" cy="5492100"/>
          </a:xfrm>
          <a:prstGeom prst="rect">
            <a:avLst/>
          </a:prstGeom>
          <a:solidFill>
            <a:srgbClr val="AAD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" name="Google Shape;143;p12"/>
          <p:cNvSpPr txBox="1"/>
          <p:nvPr>
            <p:ph idx="1" type="subTitle"/>
          </p:nvPr>
        </p:nvSpPr>
        <p:spPr>
          <a:xfrm>
            <a:off x="1141138" y="1681925"/>
            <a:ext cx="2204100" cy="317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4" name="Google Shape;144;p12"/>
          <p:cNvSpPr txBox="1"/>
          <p:nvPr>
            <p:ph idx="2" type="subTitle"/>
          </p:nvPr>
        </p:nvSpPr>
        <p:spPr>
          <a:xfrm>
            <a:off x="1141138" y="2150925"/>
            <a:ext cx="2204100" cy="317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5" name="Google Shape;145;p12"/>
          <p:cNvSpPr txBox="1"/>
          <p:nvPr>
            <p:ph idx="3" type="subTitle"/>
          </p:nvPr>
        </p:nvSpPr>
        <p:spPr>
          <a:xfrm>
            <a:off x="1141138" y="2619925"/>
            <a:ext cx="2204100" cy="317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6" name="Google Shape;146;p12"/>
          <p:cNvSpPr txBox="1"/>
          <p:nvPr>
            <p:ph idx="4" type="subTitle"/>
          </p:nvPr>
        </p:nvSpPr>
        <p:spPr>
          <a:xfrm>
            <a:off x="1141138" y="3088925"/>
            <a:ext cx="2204100" cy="317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7" name="Google Shape;147;p12"/>
          <p:cNvSpPr txBox="1"/>
          <p:nvPr>
            <p:ph idx="5" type="subTitle"/>
          </p:nvPr>
        </p:nvSpPr>
        <p:spPr>
          <a:xfrm>
            <a:off x="3586850" y="1681925"/>
            <a:ext cx="2204100" cy="317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8" name="Google Shape;148;p12"/>
          <p:cNvSpPr txBox="1"/>
          <p:nvPr>
            <p:ph idx="6" type="subTitle"/>
          </p:nvPr>
        </p:nvSpPr>
        <p:spPr>
          <a:xfrm>
            <a:off x="3586850" y="2150925"/>
            <a:ext cx="2204100" cy="317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9" name="Google Shape;149;p12"/>
          <p:cNvSpPr txBox="1"/>
          <p:nvPr>
            <p:ph idx="7" type="subTitle"/>
          </p:nvPr>
        </p:nvSpPr>
        <p:spPr>
          <a:xfrm>
            <a:off x="3586850" y="2619925"/>
            <a:ext cx="2204100" cy="317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0" name="Google Shape;150;p12"/>
          <p:cNvSpPr txBox="1"/>
          <p:nvPr>
            <p:ph idx="8" type="subTitle"/>
          </p:nvPr>
        </p:nvSpPr>
        <p:spPr>
          <a:xfrm>
            <a:off x="3586850" y="3088925"/>
            <a:ext cx="2204100" cy="317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 1">
  <p:cSld name="CUSTOM_14_1_1_4_1_1_1_1_1">
    <p:bg>
      <p:bgPr>
        <a:solidFill>
          <a:srgbClr val="EECAC8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/>
          <p:nvPr/>
        </p:nvSpPr>
        <p:spPr>
          <a:xfrm>
            <a:off x="8057100" y="542750"/>
            <a:ext cx="1086900" cy="3978900"/>
          </a:xfrm>
          <a:prstGeom prst="rect">
            <a:avLst/>
          </a:prstGeom>
          <a:solidFill>
            <a:srgbClr val="DF8B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"/>
          <p:cNvSpPr txBox="1"/>
          <p:nvPr>
            <p:ph type="title"/>
          </p:nvPr>
        </p:nvSpPr>
        <p:spPr>
          <a:xfrm>
            <a:off x="5839150" y="2208550"/>
            <a:ext cx="2662200" cy="6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43434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sp>
        <p:nvSpPr>
          <p:cNvPr id="154" name="Google Shape;154;p13"/>
          <p:cNvSpPr/>
          <p:nvPr/>
        </p:nvSpPr>
        <p:spPr>
          <a:xfrm rot="5400000">
            <a:off x="1446300" y="-524225"/>
            <a:ext cx="3311400" cy="6220200"/>
          </a:xfrm>
          <a:prstGeom prst="rect">
            <a:avLst/>
          </a:prstGeom>
          <a:solidFill>
            <a:srgbClr val="AAD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5" name="Google Shape;155;p13"/>
          <p:cNvSpPr txBox="1"/>
          <p:nvPr>
            <p:ph idx="1" type="subTitle"/>
          </p:nvPr>
        </p:nvSpPr>
        <p:spPr>
          <a:xfrm>
            <a:off x="624239" y="1761725"/>
            <a:ext cx="2204100" cy="317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6" name="Google Shape;156;p13"/>
          <p:cNvSpPr txBox="1"/>
          <p:nvPr>
            <p:ph idx="2" type="subTitle"/>
          </p:nvPr>
        </p:nvSpPr>
        <p:spPr>
          <a:xfrm>
            <a:off x="624239" y="2230725"/>
            <a:ext cx="2204100" cy="317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7" name="Google Shape;157;p13"/>
          <p:cNvSpPr txBox="1"/>
          <p:nvPr>
            <p:ph idx="3" type="subTitle"/>
          </p:nvPr>
        </p:nvSpPr>
        <p:spPr>
          <a:xfrm>
            <a:off x="624239" y="2699725"/>
            <a:ext cx="2204100" cy="317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8" name="Google Shape;158;p13"/>
          <p:cNvSpPr txBox="1"/>
          <p:nvPr>
            <p:ph idx="4" type="subTitle"/>
          </p:nvPr>
        </p:nvSpPr>
        <p:spPr>
          <a:xfrm>
            <a:off x="624239" y="3168725"/>
            <a:ext cx="2204100" cy="317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9" name="Google Shape;159;p13"/>
          <p:cNvSpPr txBox="1"/>
          <p:nvPr>
            <p:ph idx="5" type="subTitle"/>
          </p:nvPr>
        </p:nvSpPr>
        <p:spPr>
          <a:xfrm>
            <a:off x="624239" y="1292725"/>
            <a:ext cx="2204100" cy="317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0" name="Google Shape;160;p13"/>
          <p:cNvSpPr txBox="1"/>
          <p:nvPr>
            <p:ph idx="6" type="subTitle"/>
          </p:nvPr>
        </p:nvSpPr>
        <p:spPr>
          <a:xfrm>
            <a:off x="624239" y="3637725"/>
            <a:ext cx="2204100" cy="317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">
  <p:cSld name="CUSTOM_14_1_1_2_1">
    <p:bg>
      <p:bgPr>
        <a:solidFill>
          <a:srgbClr val="EECAC8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>
            <p:ph type="ctrTitle"/>
          </p:nvPr>
        </p:nvSpPr>
        <p:spPr>
          <a:xfrm>
            <a:off x="331450" y="684700"/>
            <a:ext cx="46554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b="0" sz="5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63" name="Google Shape;163;p14"/>
          <p:cNvSpPr txBox="1"/>
          <p:nvPr>
            <p:ph idx="1" type="subTitle"/>
          </p:nvPr>
        </p:nvSpPr>
        <p:spPr>
          <a:xfrm>
            <a:off x="1282183" y="2371240"/>
            <a:ext cx="27540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64" name="Google Shape;164;p14"/>
          <p:cNvSpPr/>
          <p:nvPr/>
        </p:nvSpPr>
        <p:spPr>
          <a:xfrm>
            <a:off x="8057100" y="695150"/>
            <a:ext cx="1086900" cy="3978900"/>
          </a:xfrm>
          <a:prstGeom prst="rect">
            <a:avLst/>
          </a:prstGeom>
          <a:solidFill>
            <a:srgbClr val="DF8B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CUSTOM_14_1_1_1_1">
    <p:bg>
      <p:bgPr>
        <a:solidFill>
          <a:srgbClr val="EECAC8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/>
          <p:nvPr/>
        </p:nvSpPr>
        <p:spPr>
          <a:xfrm>
            <a:off x="638325" y="695150"/>
            <a:ext cx="8505600" cy="3978900"/>
          </a:xfrm>
          <a:prstGeom prst="rect">
            <a:avLst/>
          </a:prstGeom>
          <a:solidFill>
            <a:srgbClr val="DF8B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"/>
          <p:cNvSpPr txBox="1"/>
          <p:nvPr>
            <p:ph idx="1" type="subTitle"/>
          </p:nvPr>
        </p:nvSpPr>
        <p:spPr>
          <a:xfrm>
            <a:off x="1283725" y="1695900"/>
            <a:ext cx="2501100" cy="175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8" name="Google Shape;168;p15"/>
          <p:cNvSpPr txBox="1"/>
          <p:nvPr>
            <p:ph type="title"/>
          </p:nvPr>
        </p:nvSpPr>
        <p:spPr>
          <a:xfrm>
            <a:off x="7045500" y="2208550"/>
            <a:ext cx="1455900" cy="6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43434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SUBTITLE + TEXT">
  <p:cSld name="CUSTOM_14_1_1_1">
    <p:bg>
      <p:bgPr>
        <a:solidFill>
          <a:srgbClr val="EECAC8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/>
          <p:nvPr/>
        </p:nvSpPr>
        <p:spPr>
          <a:xfrm>
            <a:off x="638325" y="695150"/>
            <a:ext cx="8505600" cy="3978900"/>
          </a:xfrm>
          <a:prstGeom prst="rect">
            <a:avLst/>
          </a:prstGeom>
          <a:solidFill>
            <a:srgbClr val="DF8B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 txBox="1"/>
          <p:nvPr>
            <p:ph idx="1" type="subTitle"/>
          </p:nvPr>
        </p:nvSpPr>
        <p:spPr>
          <a:xfrm>
            <a:off x="1283725" y="1825950"/>
            <a:ext cx="25011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2" name="Google Shape;172;p16"/>
          <p:cNvSpPr txBox="1"/>
          <p:nvPr>
            <p:ph idx="2" type="subTitle"/>
          </p:nvPr>
        </p:nvSpPr>
        <p:spPr>
          <a:xfrm>
            <a:off x="1283725" y="1565850"/>
            <a:ext cx="2501100" cy="26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eem Kufi"/>
              <a:buNone/>
              <a:defRPr sz="1100"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eem Kufi"/>
              <a:buNone/>
              <a:defRPr b="1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eem Kufi"/>
              <a:buNone/>
              <a:defRPr b="1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eem Kufi"/>
              <a:buNone/>
              <a:defRPr b="1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eem Kufi"/>
              <a:buNone/>
              <a:defRPr b="1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eem Kufi"/>
              <a:buNone/>
              <a:defRPr b="1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eem Kufi"/>
              <a:buNone/>
              <a:defRPr b="1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eem Kufi"/>
              <a:buNone/>
              <a:defRPr b="1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eem Kufi"/>
              <a:buNone/>
              <a:defRPr b="1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9pPr>
          </a:lstStyle>
          <a:p/>
        </p:txBody>
      </p:sp>
      <p:sp>
        <p:nvSpPr>
          <p:cNvPr id="173" name="Google Shape;173;p16"/>
          <p:cNvSpPr txBox="1"/>
          <p:nvPr>
            <p:ph type="title"/>
          </p:nvPr>
        </p:nvSpPr>
        <p:spPr>
          <a:xfrm>
            <a:off x="7045500" y="2208550"/>
            <a:ext cx="1455900" cy="6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43434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4_1_1_1_2">
    <p:bg>
      <p:bgPr>
        <a:solidFill>
          <a:srgbClr val="EECAC8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_12">
    <p:bg>
      <p:bgPr>
        <a:solidFill>
          <a:srgbClr val="EECAC8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8057100" y="542750"/>
            <a:ext cx="1086900" cy="3978900"/>
          </a:xfrm>
          <a:prstGeom prst="rect">
            <a:avLst/>
          </a:prstGeom>
          <a:solidFill>
            <a:srgbClr val="DF8B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hasCustomPrompt="1" type="title"/>
          </p:nvPr>
        </p:nvSpPr>
        <p:spPr>
          <a:xfrm flipH="1">
            <a:off x="2052539" y="690138"/>
            <a:ext cx="20496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 flipH="1">
            <a:off x="4343164" y="690138"/>
            <a:ext cx="20676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2052539" y="1142882"/>
            <a:ext cx="27483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3" type="subTitle"/>
          </p:nvPr>
        </p:nvSpPr>
        <p:spPr>
          <a:xfrm>
            <a:off x="4343164" y="1141532"/>
            <a:ext cx="27423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4" type="title"/>
          </p:nvPr>
        </p:nvSpPr>
        <p:spPr>
          <a:xfrm>
            <a:off x="5839150" y="2208550"/>
            <a:ext cx="2662200" cy="6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43434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5" type="title"/>
          </p:nvPr>
        </p:nvSpPr>
        <p:spPr>
          <a:xfrm flipH="1">
            <a:off x="4343164" y="1988853"/>
            <a:ext cx="20496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hasCustomPrompt="1" idx="6" type="title"/>
          </p:nvPr>
        </p:nvSpPr>
        <p:spPr>
          <a:xfrm flipH="1">
            <a:off x="2052539" y="3301594"/>
            <a:ext cx="20676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7" type="subTitle"/>
          </p:nvPr>
        </p:nvSpPr>
        <p:spPr>
          <a:xfrm>
            <a:off x="4343164" y="2461969"/>
            <a:ext cx="27483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8" type="subTitle"/>
          </p:nvPr>
        </p:nvSpPr>
        <p:spPr>
          <a:xfrm>
            <a:off x="2052539" y="3776050"/>
            <a:ext cx="27423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9" type="title"/>
          </p:nvPr>
        </p:nvSpPr>
        <p:spPr>
          <a:xfrm flipH="1">
            <a:off x="2052539" y="1990790"/>
            <a:ext cx="20676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/>
          <p:nvPr>
            <p:ph idx="13" type="subTitle"/>
          </p:nvPr>
        </p:nvSpPr>
        <p:spPr>
          <a:xfrm>
            <a:off x="2052539" y="2462557"/>
            <a:ext cx="27423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4" type="subTitle"/>
          </p:nvPr>
        </p:nvSpPr>
        <p:spPr>
          <a:xfrm>
            <a:off x="2052539" y="1368637"/>
            <a:ext cx="20676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5" type="subTitle"/>
          </p:nvPr>
        </p:nvSpPr>
        <p:spPr>
          <a:xfrm>
            <a:off x="4343164" y="1366694"/>
            <a:ext cx="20676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6" type="subTitle"/>
          </p:nvPr>
        </p:nvSpPr>
        <p:spPr>
          <a:xfrm>
            <a:off x="4343164" y="2687725"/>
            <a:ext cx="20676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7" type="subTitle"/>
          </p:nvPr>
        </p:nvSpPr>
        <p:spPr>
          <a:xfrm>
            <a:off x="2052539" y="4001212"/>
            <a:ext cx="20676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8" type="subTitle"/>
          </p:nvPr>
        </p:nvSpPr>
        <p:spPr>
          <a:xfrm>
            <a:off x="2052539" y="2687719"/>
            <a:ext cx="20676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hasCustomPrompt="1" idx="19" type="title"/>
          </p:nvPr>
        </p:nvSpPr>
        <p:spPr>
          <a:xfrm flipH="1">
            <a:off x="4346164" y="3301594"/>
            <a:ext cx="20676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/>
          <p:nvPr>
            <p:ph idx="20" type="subTitle"/>
          </p:nvPr>
        </p:nvSpPr>
        <p:spPr>
          <a:xfrm>
            <a:off x="4346164" y="3776050"/>
            <a:ext cx="27423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21" type="subTitle"/>
          </p:nvPr>
        </p:nvSpPr>
        <p:spPr>
          <a:xfrm>
            <a:off x="4346164" y="4001212"/>
            <a:ext cx="20676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2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12_1">
    <p:bg>
      <p:bgPr>
        <a:solidFill>
          <a:srgbClr val="EECAC8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0" y="553825"/>
            <a:ext cx="5423700" cy="3978900"/>
          </a:xfrm>
          <a:prstGeom prst="rect">
            <a:avLst/>
          </a:prstGeom>
          <a:solidFill>
            <a:srgbClr val="DF8B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8057100" y="542750"/>
            <a:ext cx="1086900" cy="3978900"/>
          </a:xfrm>
          <a:prstGeom prst="rect">
            <a:avLst/>
          </a:prstGeom>
          <a:solidFill>
            <a:srgbClr val="DF8B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5839150" y="2208550"/>
            <a:ext cx="2662200" cy="6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43434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" type="subTitle"/>
          </p:nvPr>
        </p:nvSpPr>
        <p:spPr>
          <a:xfrm>
            <a:off x="649764" y="2358812"/>
            <a:ext cx="2067600" cy="346800"/>
          </a:xfrm>
          <a:prstGeom prst="rect">
            <a:avLst/>
          </a:prstGeom>
        </p:spPr>
        <p:txBody>
          <a:bodyPr anchorCtr="0" anchor="ctr" bIns="0" lIns="91425" spcFirstLastPara="1" rIns="91425" wrap="square" tIns="1980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294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4">
    <p:bg>
      <p:bgPr>
        <a:solidFill>
          <a:srgbClr val="EECAC8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8057100" y="542750"/>
            <a:ext cx="1086900" cy="3978900"/>
          </a:xfrm>
          <a:prstGeom prst="rect">
            <a:avLst/>
          </a:prstGeom>
          <a:solidFill>
            <a:srgbClr val="DF8B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758008" y="2753203"/>
            <a:ext cx="549000" cy="569400"/>
          </a:xfrm>
          <a:prstGeom prst="rect">
            <a:avLst/>
          </a:prstGeom>
          <a:solidFill>
            <a:srgbClr val="DF8B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3585708" y="2753203"/>
            <a:ext cx="549000" cy="569400"/>
          </a:xfrm>
          <a:prstGeom prst="rect">
            <a:avLst/>
          </a:prstGeom>
          <a:solidFill>
            <a:srgbClr val="DF8B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758008" y="794953"/>
            <a:ext cx="549000" cy="569400"/>
          </a:xfrm>
          <a:prstGeom prst="rect">
            <a:avLst/>
          </a:prstGeom>
          <a:solidFill>
            <a:srgbClr val="DF8B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3585708" y="794953"/>
            <a:ext cx="549000" cy="569400"/>
          </a:xfrm>
          <a:prstGeom prst="rect">
            <a:avLst/>
          </a:prstGeom>
          <a:solidFill>
            <a:srgbClr val="DF8B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5"/>
          <p:cNvSpPr txBox="1"/>
          <p:nvPr>
            <p:ph type="title"/>
          </p:nvPr>
        </p:nvSpPr>
        <p:spPr>
          <a:xfrm>
            <a:off x="5839150" y="2208550"/>
            <a:ext cx="2662200" cy="6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43434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" type="subTitle"/>
          </p:nvPr>
        </p:nvSpPr>
        <p:spPr>
          <a:xfrm>
            <a:off x="3485360" y="3463181"/>
            <a:ext cx="2353800" cy="345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2" type="subTitle"/>
          </p:nvPr>
        </p:nvSpPr>
        <p:spPr>
          <a:xfrm>
            <a:off x="652375" y="3463750"/>
            <a:ext cx="2353800" cy="345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3" type="subTitle"/>
          </p:nvPr>
        </p:nvSpPr>
        <p:spPr>
          <a:xfrm>
            <a:off x="3485351" y="3601149"/>
            <a:ext cx="23205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4" type="subTitle"/>
          </p:nvPr>
        </p:nvSpPr>
        <p:spPr>
          <a:xfrm>
            <a:off x="652377" y="3601127"/>
            <a:ext cx="22875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5" type="subTitle"/>
          </p:nvPr>
        </p:nvSpPr>
        <p:spPr>
          <a:xfrm>
            <a:off x="3485360" y="1524300"/>
            <a:ext cx="2353800" cy="345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6" type="subTitle"/>
          </p:nvPr>
        </p:nvSpPr>
        <p:spPr>
          <a:xfrm>
            <a:off x="652375" y="1524875"/>
            <a:ext cx="2547300" cy="345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7" type="subTitle"/>
          </p:nvPr>
        </p:nvSpPr>
        <p:spPr>
          <a:xfrm>
            <a:off x="3485351" y="1662268"/>
            <a:ext cx="23205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8" type="subTitle"/>
          </p:nvPr>
        </p:nvSpPr>
        <p:spPr>
          <a:xfrm>
            <a:off x="652377" y="1662261"/>
            <a:ext cx="22875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7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14_1_2">
    <p:bg>
      <p:bgPr>
        <a:solidFill>
          <a:srgbClr val="EECAC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>
            <a:off x="8057100" y="542750"/>
            <a:ext cx="1086900" cy="3978900"/>
          </a:xfrm>
          <a:prstGeom prst="rect">
            <a:avLst/>
          </a:prstGeom>
          <a:solidFill>
            <a:srgbClr val="DF8B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"/>
          <p:cNvSpPr txBox="1"/>
          <p:nvPr>
            <p:ph type="title"/>
          </p:nvPr>
        </p:nvSpPr>
        <p:spPr>
          <a:xfrm>
            <a:off x="5839150" y="2208550"/>
            <a:ext cx="2662200" cy="6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43434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">
  <p:cSld name="CUSTOM_14_1_1">
    <p:bg>
      <p:bgPr>
        <a:solidFill>
          <a:srgbClr val="EECAC8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/>
          <p:nvPr/>
        </p:nvSpPr>
        <p:spPr>
          <a:xfrm>
            <a:off x="0" y="558550"/>
            <a:ext cx="6867300" cy="3978900"/>
          </a:xfrm>
          <a:prstGeom prst="rect">
            <a:avLst/>
          </a:prstGeom>
          <a:solidFill>
            <a:srgbClr val="DF8B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6219400" y="1478750"/>
            <a:ext cx="2924700" cy="2106900"/>
          </a:xfrm>
          <a:prstGeom prst="rect">
            <a:avLst/>
          </a:prstGeom>
          <a:solidFill>
            <a:srgbClr val="AAD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7"/>
          <p:cNvSpPr txBox="1"/>
          <p:nvPr>
            <p:ph type="title"/>
          </p:nvPr>
        </p:nvSpPr>
        <p:spPr>
          <a:xfrm>
            <a:off x="5839150" y="2208550"/>
            <a:ext cx="2662200" cy="6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43434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COLUMNS">
  <p:cSld name="CUSTOM_14_1_1_6">
    <p:bg>
      <p:bgPr>
        <a:solidFill>
          <a:srgbClr val="EECAC8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8057100" y="542750"/>
            <a:ext cx="1086900" cy="3978900"/>
          </a:xfrm>
          <a:prstGeom prst="rect">
            <a:avLst/>
          </a:prstGeom>
          <a:solidFill>
            <a:srgbClr val="DF8B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0" y="558550"/>
            <a:ext cx="7093500" cy="3978900"/>
          </a:xfrm>
          <a:prstGeom prst="rect">
            <a:avLst/>
          </a:prstGeom>
          <a:solidFill>
            <a:srgbClr val="DF8B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 txBox="1"/>
          <p:nvPr>
            <p:ph type="title"/>
          </p:nvPr>
        </p:nvSpPr>
        <p:spPr>
          <a:xfrm>
            <a:off x="5839150" y="2208550"/>
            <a:ext cx="2662200" cy="6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43434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4" name="Google Shape;64;p8"/>
          <p:cNvSpPr/>
          <p:nvPr/>
        </p:nvSpPr>
        <p:spPr>
          <a:xfrm>
            <a:off x="2197763" y="914628"/>
            <a:ext cx="549000" cy="569400"/>
          </a:xfrm>
          <a:prstGeom prst="rect">
            <a:avLst/>
          </a:prstGeom>
          <a:solidFill>
            <a:srgbClr val="AAD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 txBox="1"/>
          <p:nvPr>
            <p:ph idx="1" type="subTitle"/>
          </p:nvPr>
        </p:nvSpPr>
        <p:spPr>
          <a:xfrm>
            <a:off x="1613588" y="1644550"/>
            <a:ext cx="1717500" cy="345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2" type="subTitle"/>
          </p:nvPr>
        </p:nvSpPr>
        <p:spPr>
          <a:xfrm>
            <a:off x="1613562" y="1758000"/>
            <a:ext cx="17175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7" name="Google Shape;67;p8"/>
          <p:cNvSpPr/>
          <p:nvPr/>
        </p:nvSpPr>
        <p:spPr>
          <a:xfrm>
            <a:off x="4336163" y="914628"/>
            <a:ext cx="549000" cy="569400"/>
          </a:xfrm>
          <a:prstGeom prst="rect">
            <a:avLst/>
          </a:prstGeom>
          <a:solidFill>
            <a:srgbClr val="AAD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 txBox="1"/>
          <p:nvPr>
            <p:ph idx="3" type="subTitle"/>
          </p:nvPr>
        </p:nvSpPr>
        <p:spPr>
          <a:xfrm>
            <a:off x="3751988" y="1644550"/>
            <a:ext cx="1717500" cy="345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4" type="subTitle"/>
          </p:nvPr>
        </p:nvSpPr>
        <p:spPr>
          <a:xfrm>
            <a:off x="3751962" y="1758000"/>
            <a:ext cx="17175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0" name="Google Shape;70;p8"/>
          <p:cNvSpPr/>
          <p:nvPr/>
        </p:nvSpPr>
        <p:spPr>
          <a:xfrm>
            <a:off x="1304175" y="2598178"/>
            <a:ext cx="549000" cy="569400"/>
          </a:xfrm>
          <a:prstGeom prst="rect">
            <a:avLst/>
          </a:prstGeom>
          <a:solidFill>
            <a:srgbClr val="AAD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8"/>
          <p:cNvSpPr txBox="1"/>
          <p:nvPr>
            <p:ph idx="5" type="subTitle"/>
          </p:nvPr>
        </p:nvSpPr>
        <p:spPr>
          <a:xfrm>
            <a:off x="720000" y="3328100"/>
            <a:ext cx="1717500" cy="345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9pPr>
          </a:lstStyle>
          <a:p/>
        </p:txBody>
      </p:sp>
      <p:sp>
        <p:nvSpPr>
          <p:cNvPr id="72" name="Google Shape;72;p8"/>
          <p:cNvSpPr txBox="1"/>
          <p:nvPr>
            <p:ph idx="6" type="subTitle"/>
          </p:nvPr>
        </p:nvSpPr>
        <p:spPr>
          <a:xfrm>
            <a:off x="719975" y="3441550"/>
            <a:ext cx="17175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3" name="Google Shape;73;p8"/>
          <p:cNvSpPr/>
          <p:nvPr/>
        </p:nvSpPr>
        <p:spPr>
          <a:xfrm>
            <a:off x="3267025" y="2598178"/>
            <a:ext cx="549000" cy="569400"/>
          </a:xfrm>
          <a:prstGeom prst="rect">
            <a:avLst/>
          </a:prstGeom>
          <a:solidFill>
            <a:srgbClr val="AAD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 txBox="1"/>
          <p:nvPr>
            <p:ph idx="7" type="subTitle"/>
          </p:nvPr>
        </p:nvSpPr>
        <p:spPr>
          <a:xfrm>
            <a:off x="2682850" y="3328100"/>
            <a:ext cx="1717500" cy="345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9pPr>
          </a:lstStyle>
          <a:p/>
        </p:txBody>
      </p:sp>
      <p:sp>
        <p:nvSpPr>
          <p:cNvPr id="75" name="Google Shape;75;p8"/>
          <p:cNvSpPr txBox="1"/>
          <p:nvPr>
            <p:ph idx="8" type="subTitle"/>
          </p:nvPr>
        </p:nvSpPr>
        <p:spPr>
          <a:xfrm>
            <a:off x="2682825" y="3441550"/>
            <a:ext cx="17175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6" name="Google Shape;76;p8"/>
          <p:cNvSpPr/>
          <p:nvPr/>
        </p:nvSpPr>
        <p:spPr>
          <a:xfrm>
            <a:off x="5229875" y="2598178"/>
            <a:ext cx="549000" cy="569400"/>
          </a:xfrm>
          <a:prstGeom prst="rect">
            <a:avLst/>
          </a:prstGeom>
          <a:solidFill>
            <a:srgbClr val="AAD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 txBox="1"/>
          <p:nvPr>
            <p:ph idx="9" type="subTitle"/>
          </p:nvPr>
        </p:nvSpPr>
        <p:spPr>
          <a:xfrm>
            <a:off x="4645700" y="3328100"/>
            <a:ext cx="1717500" cy="345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9pPr>
          </a:lstStyle>
          <a:p/>
        </p:txBody>
      </p:sp>
      <p:sp>
        <p:nvSpPr>
          <p:cNvPr id="78" name="Google Shape;78;p8"/>
          <p:cNvSpPr txBox="1"/>
          <p:nvPr>
            <p:ph idx="13" type="subTitle"/>
          </p:nvPr>
        </p:nvSpPr>
        <p:spPr>
          <a:xfrm>
            <a:off x="4645675" y="3441550"/>
            <a:ext cx="17175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4_1_1_4">
    <p:bg>
      <p:bgPr>
        <a:solidFill>
          <a:srgbClr val="EECAC8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/>
          <p:nvPr/>
        </p:nvSpPr>
        <p:spPr>
          <a:xfrm>
            <a:off x="0" y="558550"/>
            <a:ext cx="6867300" cy="3978900"/>
          </a:xfrm>
          <a:prstGeom prst="rect">
            <a:avLst/>
          </a:prstGeom>
          <a:solidFill>
            <a:srgbClr val="DF8B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/>
          <p:nvPr/>
        </p:nvSpPr>
        <p:spPr>
          <a:xfrm>
            <a:off x="6219400" y="1478750"/>
            <a:ext cx="2924700" cy="2106900"/>
          </a:xfrm>
          <a:prstGeom prst="rect">
            <a:avLst/>
          </a:prstGeom>
          <a:solidFill>
            <a:srgbClr val="AAD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9"/>
          <p:cNvSpPr/>
          <p:nvPr/>
        </p:nvSpPr>
        <p:spPr>
          <a:xfrm>
            <a:off x="4773376" y="4464175"/>
            <a:ext cx="2285400" cy="151200"/>
          </a:xfrm>
          <a:prstGeom prst="ellipse">
            <a:avLst/>
          </a:prstGeom>
          <a:solidFill>
            <a:srgbClr val="F3DA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/>
          <p:nvPr/>
        </p:nvSpPr>
        <p:spPr>
          <a:xfrm flipH="1">
            <a:off x="5734060" y="3461498"/>
            <a:ext cx="440572" cy="1057604"/>
          </a:xfrm>
          <a:custGeom>
            <a:rect b="b" l="l" r="r" t="t"/>
            <a:pathLst>
              <a:path extrusionOk="0" h="15553" w="6479">
                <a:moveTo>
                  <a:pt x="4489" y="0"/>
                </a:moveTo>
                <a:cubicBezTo>
                  <a:pt x="3739" y="720"/>
                  <a:pt x="3079" y="1530"/>
                  <a:pt x="2513" y="2403"/>
                </a:cubicBezTo>
                <a:cubicBezTo>
                  <a:pt x="2759" y="3130"/>
                  <a:pt x="3006" y="3856"/>
                  <a:pt x="3256" y="4582"/>
                </a:cubicBezTo>
                <a:cubicBezTo>
                  <a:pt x="2883" y="4059"/>
                  <a:pt x="2507" y="3539"/>
                  <a:pt x="2133" y="3019"/>
                </a:cubicBezTo>
                <a:cubicBezTo>
                  <a:pt x="1417" y="4259"/>
                  <a:pt x="887" y="5605"/>
                  <a:pt x="580" y="7005"/>
                </a:cubicBezTo>
                <a:cubicBezTo>
                  <a:pt x="1057" y="7778"/>
                  <a:pt x="1536" y="8551"/>
                  <a:pt x="2016" y="9324"/>
                </a:cubicBezTo>
                <a:cubicBezTo>
                  <a:pt x="1480" y="8854"/>
                  <a:pt x="947" y="8381"/>
                  <a:pt x="414" y="7912"/>
                </a:cubicBezTo>
                <a:lnTo>
                  <a:pt x="414" y="7912"/>
                </a:lnTo>
                <a:cubicBezTo>
                  <a:pt x="0" y="10620"/>
                  <a:pt x="437" y="13053"/>
                  <a:pt x="1647" y="15553"/>
                </a:cubicBezTo>
                <a:lnTo>
                  <a:pt x="4093" y="15553"/>
                </a:lnTo>
                <a:cubicBezTo>
                  <a:pt x="5532" y="13270"/>
                  <a:pt x="6355" y="10600"/>
                  <a:pt x="6452" y="7904"/>
                </a:cubicBezTo>
                <a:cubicBezTo>
                  <a:pt x="6478" y="7192"/>
                  <a:pt x="6441" y="6465"/>
                  <a:pt x="6352" y="5742"/>
                </a:cubicBezTo>
                <a:cubicBezTo>
                  <a:pt x="6055" y="6045"/>
                  <a:pt x="5758" y="6345"/>
                  <a:pt x="5462" y="6645"/>
                </a:cubicBezTo>
                <a:cubicBezTo>
                  <a:pt x="5729" y="6142"/>
                  <a:pt x="5995" y="5635"/>
                  <a:pt x="6258" y="5129"/>
                </a:cubicBezTo>
                <a:cubicBezTo>
                  <a:pt x="5955" y="3336"/>
                  <a:pt x="5322" y="1570"/>
                  <a:pt x="4489" y="0"/>
                </a:cubicBezTo>
                <a:close/>
              </a:path>
            </a:pathLst>
          </a:custGeom>
          <a:solidFill>
            <a:srgbClr val="B57C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9"/>
          <p:cNvSpPr/>
          <p:nvPr/>
        </p:nvSpPr>
        <p:spPr>
          <a:xfrm flipH="1">
            <a:off x="5863664" y="3460818"/>
            <a:ext cx="114988" cy="1058692"/>
          </a:xfrm>
          <a:custGeom>
            <a:rect b="b" l="l" r="r" t="t"/>
            <a:pathLst>
              <a:path extrusionOk="0" h="15569" w="1691">
                <a:moveTo>
                  <a:pt x="1520" y="1"/>
                </a:moveTo>
                <a:lnTo>
                  <a:pt x="1" y="15552"/>
                </a:lnTo>
                <a:lnTo>
                  <a:pt x="174" y="15569"/>
                </a:lnTo>
                <a:lnTo>
                  <a:pt x="1690" y="17"/>
                </a:lnTo>
                <a:lnTo>
                  <a:pt x="1520" y="1"/>
                </a:lnTo>
                <a:close/>
              </a:path>
            </a:pathLst>
          </a:custGeom>
          <a:solidFill>
            <a:srgbClr val="2020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9"/>
          <p:cNvSpPr/>
          <p:nvPr/>
        </p:nvSpPr>
        <p:spPr>
          <a:xfrm flipH="1">
            <a:off x="5573848" y="3859645"/>
            <a:ext cx="379644" cy="659464"/>
          </a:xfrm>
          <a:custGeom>
            <a:rect b="b" l="l" r="r" t="t"/>
            <a:pathLst>
              <a:path extrusionOk="0" h="9698" w="5583">
                <a:moveTo>
                  <a:pt x="5406" y="0"/>
                </a:moveTo>
                <a:cubicBezTo>
                  <a:pt x="3717" y="954"/>
                  <a:pt x="2300" y="2386"/>
                  <a:pt x="1370" y="4089"/>
                </a:cubicBezTo>
                <a:cubicBezTo>
                  <a:pt x="441" y="5792"/>
                  <a:pt x="1" y="7755"/>
                  <a:pt x="114" y="9691"/>
                </a:cubicBezTo>
                <a:lnTo>
                  <a:pt x="2217" y="9698"/>
                </a:lnTo>
                <a:cubicBezTo>
                  <a:pt x="3580" y="8072"/>
                  <a:pt x="4576" y="6352"/>
                  <a:pt x="5099" y="4493"/>
                </a:cubicBezTo>
                <a:lnTo>
                  <a:pt x="5099" y="4493"/>
                </a:lnTo>
                <a:cubicBezTo>
                  <a:pt x="4703" y="4659"/>
                  <a:pt x="4306" y="4825"/>
                  <a:pt x="3909" y="4989"/>
                </a:cubicBezTo>
                <a:cubicBezTo>
                  <a:pt x="4356" y="4622"/>
                  <a:pt x="4803" y="4253"/>
                  <a:pt x="5249" y="3886"/>
                </a:cubicBezTo>
                <a:cubicBezTo>
                  <a:pt x="5519" y="2656"/>
                  <a:pt x="5582" y="1366"/>
                  <a:pt x="5406" y="0"/>
                </a:cubicBezTo>
                <a:close/>
              </a:path>
            </a:pathLst>
          </a:custGeom>
          <a:solidFill>
            <a:srgbClr val="CBE5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9"/>
          <p:cNvSpPr/>
          <p:nvPr/>
        </p:nvSpPr>
        <p:spPr>
          <a:xfrm flipH="1">
            <a:off x="5580646" y="3857333"/>
            <a:ext cx="294168" cy="664088"/>
          </a:xfrm>
          <a:custGeom>
            <a:rect b="b" l="l" r="r" t="t"/>
            <a:pathLst>
              <a:path extrusionOk="0" h="9766" w="4326">
                <a:moveTo>
                  <a:pt x="4169" y="1"/>
                </a:moveTo>
                <a:lnTo>
                  <a:pt x="0" y="9698"/>
                </a:lnTo>
                <a:lnTo>
                  <a:pt x="157" y="9765"/>
                </a:lnTo>
                <a:lnTo>
                  <a:pt x="4325" y="68"/>
                </a:lnTo>
                <a:lnTo>
                  <a:pt x="4169" y="1"/>
                </a:lnTo>
                <a:close/>
              </a:path>
            </a:pathLst>
          </a:custGeom>
          <a:solidFill>
            <a:srgbClr val="2020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9"/>
          <p:cNvSpPr txBox="1"/>
          <p:nvPr>
            <p:ph idx="1" type="subTitle"/>
          </p:nvPr>
        </p:nvSpPr>
        <p:spPr>
          <a:xfrm>
            <a:off x="2067925" y="1970291"/>
            <a:ext cx="31905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8" name="Google Shape;88;p9"/>
          <p:cNvSpPr txBox="1"/>
          <p:nvPr>
            <p:ph idx="2" type="subTitle"/>
          </p:nvPr>
        </p:nvSpPr>
        <p:spPr>
          <a:xfrm>
            <a:off x="2067925" y="1742878"/>
            <a:ext cx="3555000" cy="35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em Kufi"/>
              <a:buNone/>
              <a:defRPr sz="14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em Kufi"/>
              <a:buNone/>
              <a:defRPr sz="14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em Kufi"/>
              <a:buNone/>
              <a:defRPr sz="14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em Kufi"/>
              <a:buNone/>
              <a:defRPr sz="14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em Kufi"/>
              <a:buNone/>
              <a:defRPr sz="14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em Kufi"/>
              <a:buNone/>
              <a:defRPr sz="14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em Kufi"/>
              <a:buNone/>
              <a:defRPr sz="14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em Kufi"/>
              <a:buNone/>
              <a:defRPr sz="14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em Kufi"/>
              <a:buNone/>
              <a:defRPr sz="14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9pPr>
          </a:lstStyle>
          <a:p/>
        </p:txBody>
      </p:sp>
      <p:sp>
        <p:nvSpPr>
          <p:cNvPr id="89" name="Google Shape;89;p9"/>
          <p:cNvSpPr txBox="1"/>
          <p:nvPr>
            <p:ph idx="3" type="subTitle"/>
          </p:nvPr>
        </p:nvSpPr>
        <p:spPr>
          <a:xfrm>
            <a:off x="2067925" y="1090038"/>
            <a:ext cx="31905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0" name="Google Shape;90;p9"/>
          <p:cNvSpPr txBox="1"/>
          <p:nvPr>
            <p:ph idx="4" type="subTitle"/>
          </p:nvPr>
        </p:nvSpPr>
        <p:spPr>
          <a:xfrm>
            <a:off x="2067925" y="962050"/>
            <a:ext cx="3555000" cy="25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em Kufi"/>
              <a:buNone/>
              <a:defRPr sz="14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em Kufi"/>
              <a:buNone/>
              <a:defRPr sz="14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em Kufi"/>
              <a:buNone/>
              <a:defRPr sz="14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em Kufi"/>
              <a:buNone/>
              <a:defRPr sz="14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em Kufi"/>
              <a:buNone/>
              <a:defRPr sz="14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em Kufi"/>
              <a:buNone/>
              <a:defRPr sz="14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em Kufi"/>
              <a:buNone/>
              <a:defRPr sz="14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em Kufi"/>
              <a:buNone/>
              <a:defRPr sz="14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em Kufi"/>
              <a:buNone/>
              <a:defRPr sz="14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9pPr>
          </a:lstStyle>
          <a:p/>
        </p:txBody>
      </p:sp>
      <p:sp>
        <p:nvSpPr>
          <p:cNvPr id="91" name="Google Shape;91;p9"/>
          <p:cNvSpPr txBox="1"/>
          <p:nvPr>
            <p:ph idx="5" type="subTitle"/>
          </p:nvPr>
        </p:nvSpPr>
        <p:spPr>
          <a:xfrm>
            <a:off x="2067925" y="2850420"/>
            <a:ext cx="31905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2" name="Google Shape;92;p9"/>
          <p:cNvSpPr txBox="1"/>
          <p:nvPr>
            <p:ph idx="6" type="subTitle"/>
          </p:nvPr>
        </p:nvSpPr>
        <p:spPr>
          <a:xfrm>
            <a:off x="2067925" y="2623006"/>
            <a:ext cx="3555000" cy="35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em Kufi"/>
              <a:buNone/>
              <a:defRPr sz="14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em Kufi"/>
              <a:buNone/>
              <a:defRPr sz="14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em Kufi"/>
              <a:buNone/>
              <a:defRPr sz="14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em Kufi"/>
              <a:buNone/>
              <a:defRPr sz="14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em Kufi"/>
              <a:buNone/>
              <a:defRPr sz="14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em Kufi"/>
              <a:buNone/>
              <a:defRPr sz="14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em Kufi"/>
              <a:buNone/>
              <a:defRPr sz="14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em Kufi"/>
              <a:buNone/>
              <a:defRPr sz="14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em Kufi"/>
              <a:buNone/>
              <a:defRPr sz="14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9pPr>
          </a:lstStyle>
          <a:p/>
        </p:txBody>
      </p:sp>
      <p:sp>
        <p:nvSpPr>
          <p:cNvPr id="93" name="Google Shape;93;p9"/>
          <p:cNvSpPr txBox="1"/>
          <p:nvPr>
            <p:ph type="title"/>
          </p:nvPr>
        </p:nvSpPr>
        <p:spPr>
          <a:xfrm>
            <a:off x="5839150" y="2208550"/>
            <a:ext cx="2662200" cy="6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43434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sp>
        <p:nvSpPr>
          <p:cNvPr id="94" name="Google Shape;94;p9"/>
          <p:cNvSpPr txBox="1"/>
          <p:nvPr>
            <p:ph idx="7" type="subTitle"/>
          </p:nvPr>
        </p:nvSpPr>
        <p:spPr>
          <a:xfrm>
            <a:off x="2067925" y="3730548"/>
            <a:ext cx="31905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5" name="Google Shape;95;p9"/>
          <p:cNvSpPr txBox="1"/>
          <p:nvPr>
            <p:ph idx="8" type="subTitle"/>
          </p:nvPr>
        </p:nvSpPr>
        <p:spPr>
          <a:xfrm>
            <a:off x="2067925" y="3503135"/>
            <a:ext cx="3555000" cy="35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em Kufi"/>
              <a:buNone/>
              <a:defRPr sz="14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em Kufi"/>
              <a:buNone/>
              <a:defRPr sz="14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em Kufi"/>
              <a:buNone/>
              <a:defRPr sz="14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em Kufi"/>
              <a:buNone/>
              <a:defRPr sz="14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em Kufi"/>
              <a:buNone/>
              <a:defRPr sz="14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em Kufi"/>
              <a:buNone/>
              <a:defRPr sz="14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em Kufi"/>
              <a:buNone/>
              <a:defRPr sz="14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em Kufi"/>
              <a:buNone/>
              <a:defRPr sz="14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em Kufi"/>
              <a:buNone/>
              <a:defRPr sz="14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14_1_1_4_1">
    <p:bg>
      <p:bgPr>
        <a:solidFill>
          <a:srgbClr val="EECAC8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/>
          <p:nvPr/>
        </p:nvSpPr>
        <p:spPr>
          <a:xfrm rot="5400000">
            <a:off x="3825825" y="-791625"/>
            <a:ext cx="3908700" cy="6755100"/>
          </a:xfrm>
          <a:prstGeom prst="rect">
            <a:avLst/>
          </a:prstGeom>
          <a:solidFill>
            <a:srgbClr val="AAD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98" name="Google Shape;98;p10"/>
          <p:cNvGrpSpPr/>
          <p:nvPr/>
        </p:nvGrpSpPr>
        <p:grpSpPr>
          <a:xfrm>
            <a:off x="719995" y="2975609"/>
            <a:ext cx="760631" cy="1416692"/>
            <a:chOff x="7584375" y="3238776"/>
            <a:chExt cx="826503" cy="1539381"/>
          </a:xfrm>
        </p:grpSpPr>
        <p:sp>
          <p:nvSpPr>
            <p:cNvPr id="99" name="Google Shape;99;p10"/>
            <p:cNvSpPr/>
            <p:nvPr/>
          </p:nvSpPr>
          <p:spPr>
            <a:xfrm>
              <a:off x="7991647" y="3238776"/>
              <a:ext cx="13572" cy="1144667"/>
            </a:xfrm>
            <a:custGeom>
              <a:rect b="b" l="l" r="r" t="t"/>
              <a:pathLst>
                <a:path extrusionOk="0" h="16953" w="201">
                  <a:moveTo>
                    <a:pt x="1" y="0"/>
                  </a:moveTo>
                  <a:lnTo>
                    <a:pt x="1" y="16952"/>
                  </a:lnTo>
                  <a:lnTo>
                    <a:pt x="201" y="1695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0"/>
            <p:cNvSpPr/>
            <p:nvPr/>
          </p:nvSpPr>
          <p:spPr>
            <a:xfrm>
              <a:off x="8046540" y="3695083"/>
              <a:ext cx="364338" cy="689919"/>
            </a:xfrm>
            <a:custGeom>
              <a:rect b="b" l="l" r="r" t="t"/>
              <a:pathLst>
                <a:path extrusionOk="0" h="10218" w="5396">
                  <a:moveTo>
                    <a:pt x="5256" y="1"/>
                  </a:moveTo>
                  <a:lnTo>
                    <a:pt x="28" y="5272"/>
                  </a:lnTo>
                  <a:lnTo>
                    <a:pt x="0" y="5342"/>
                  </a:lnTo>
                  <a:lnTo>
                    <a:pt x="0" y="10218"/>
                  </a:lnTo>
                  <a:lnTo>
                    <a:pt x="200" y="10218"/>
                  </a:lnTo>
                  <a:lnTo>
                    <a:pt x="200" y="5382"/>
                  </a:lnTo>
                  <a:lnTo>
                    <a:pt x="5396" y="140"/>
                  </a:lnTo>
                  <a:lnTo>
                    <a:pt x="525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0"/>
            <p:cNvSpPr/>
            <p:nvPr/>
          </p:nvSpPr>
          <p:spPr>
            <a:xfrm>
              <a:off x="7584375" y="3574963"/>
              <a:ext cx="367309" cy="811388"/>
            </a:xfrm>
            <a:custGeom>
              <a:rect b="b" l="l" r="r" t="t"/>
              <a:pathLst>
                <a:path extrusionOk="0" h="12017" w="5440">
                  <a:moveTo>
                    <a:pt x="141" y="0"/>
                  </a:moveTo>
                  <a:lnTo>
                    <a:pt x="1" y="143"/>
                  </a:lnTo>
                  <a:lnTo>
                    <a:pt x="5243" y="5382"/>
                  </a:lnTo>
                  <a:lnTo>
                    <a:pt x="5243" y="12017"/>
                  </a:lnTo>
                  <a:lnTo>
                    <a:pt x="5439" y="12017"/>
                  </a:lnTo>
                  <a:lnTo>
                    <a:pt x="5439" y="5342"/>
                  </a:lnTo>
                  <a:lnTo>
                    <a:pt x="5413" y="5271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7766265" y="4306732"/>
              <a:ext cx="462715" cy="471425"/>
            </a:xfrm>
            <a:custGeom>
              <a:rect b="b" l="l" r="r" t="t"/>
              <a:pathLst>
                <a:path extrusionOk="0" h="6982" w="6853">
                  <a:moveTo>
                    <a:pt x="1" y="0"/>
                  </a:moveTo>
                  <a:lnTo>
                    <a:pt x="1" y="6695"/>
                  </a:lnTo>
                  <a:cubicBezTo>
                    <a:pt x="1" y="6855"/>
                    <a:pt x="128" y="6982"/>
                    <a:pt x="288" y="6982"/>
                  </a:cubicBezTo>
                  <a:lnTo>
                    <a:pt x="6566" y="6982"/>
                  </a:lnTo>
                  <a:cubicBezTo>
                    <a:pt x="6722" y="6982"/>
                    <a:pt x="6852" y="6855"/>
                    <a:pt x="6852" y="6695"/>
                  </a:cubicBezTo>
                  <a:lnTo>
                    <a:pt x="6852" y="0"/>
                  </a:lnTo>
                  <a:close/>
                </a:path>
              </a:pathLst>
            </a:custGeom>
            <a:solidFill>
              <a:srgbClr val="DD90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10"/>
          <p:cNvGrpSpPr/>
          <p:nvPr/>
        </p:nvGrpSpPr>
        <p:grpSpPr>
          <a:xfrm>
            <a:off x="720008" y="448457"/>
            <a:ext cx="760625" cy="1055727"/>
            <a:chOff x="7597583" y="3155732"/>
            <a:chExt cx="760625" cy="1055727"/>
          </a:xfrm>
        </p:grpSpPr>
        <p:sp>
          <p:nvSpPr>
            <p:cNvPr id="104" name="Google Shape;104;p10"/>
            <p:cNvSpPr/>
            <p:nvPr/>
          </p:nvSpPr>
          <p:spPr>
            <a:xfrm>
              <a:off x="7601932" y="3469040"/>
              <a:ext cx="327651" cy="327651"/>
            </a:xfrm>
            <a:custGeom>
              <a:rect b="b" l="l" r="r" t="t"/>
              <a:pathLst>
                <a:path extrusionOk="0" h="5273" w="5273">
                  <a:moveTo>
                    <a:pt x="1" y="1"/>
                  </a:moveTo>
                  <a:cubicBezTo>
                    <a:pt x="1" y="2913"/>
                    <a:pt x="2360" y="5273"/>
                    <a:pt x="5273" y="5273"/>
                  </a:cubicBezTo>
                  <a:cubicBezTo>
                    <a:pt x="5273" y="2363"/>
                    <a:pt x="2910" y="1"/>
                    <a:pt x="1" y="1"/>
                  </a:cubicBezTo>
                  <a:close/>
                </a:path>
              </a:pathLst>
            </a:custGeom>
            <a:solidFill>
              <a:srgbClr val="79C6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8027698" y="3578406"/>
              <a:ext cx="327651" cy="327402"/>
            </a:xfrm>
            <a:custGeom>
              <a:rect b="b" l="l" r="r" t="t"/>
              <a:pathLst>
                <a:path extrusionOk="0" h="5269" w="5273">
                  <a:moveTo>
                    <a:pt x="5272" y="0"/>
                  </a:moveTo>
                  <a:cubicBezTo>
                    <a:pt x="2359" y="0"/>
                    <a:pt x="0" y="2359"/>
                    <a:pt x="0" y="5269"/>
                  </a:cubicBezTo>
                  <a:cubicBezTo>
                    <a:pt x="2913" y="5269"/>
                    <a:pt x="5272" y="2910"/>
                    <a:pt x="5272" y="0"/>
                  </a:cubicBezTo>
                  <a:close/>
                </a:path>
              </a:pathLst>
            </a:custGeom>
            <a:solidFill>
              <a:srgbClr val="79C6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7850668" y="3155732"/>
              <a:ext cx="256007" cy="463111"/>
            </a:xfrm>
            <a:custGeom>
              <a:rect b="b" l="l" r="r" t="t"/>
              <a:pathLst>
                <a:path extrusionOk="0" h="7453" w="4120">
                  <a:moveTo>
                    <a:pt x="2060" y="1"/>
                  </a:moveTo>
                  <a:cubicBezTo>
                    <a:pt x="0" y="2057"/>
                    <a:pt x="0" y="5396"/>
                    <a:pt x="2060" y="7452"/>
                  </a:cubicBezTo>
                  <a:cubicBezTo>
                    <a:pt x="4119" y="5396"/>
                    <a:pt x="4119" y="2057"/>
                    <a:pt x="2060" y="1"/>
                  </a:cubicBezTo>
                  <a:close/>
                </a:path>
              </a:pathLst>
            </a:custGeom>
            <a:solidFill>
              <a:srgbClr val="79C6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0"/>
            <p:cNvSpPr/>
            <p:nvPr/>
          </p:nvSpPr>
          <p:spPr>
            <a:xfrm>
              <a:off x="7972396" y="3156696"/>
              <a:ext cx="12490" cy="1053417"/>
            </a:xfrm>
            <a:custGeom>
              <a:rect b="b" l="l" r="r" t="t"/>
              <a:pathLst>
                <a:path extrusionOk="0" h="16953" w="201">
                  <a:moveTo>
                    <a:pt x="1" y="0"/>
                  </a:moveTo>
                  <a:lnTo>
                    <a:pt x="1" y="16952"/>
                  </a:lnTo>
                  <a:lnTo>
                    <a:pt x="201" y="1695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8022913" y="3575299"/>
              <a:ext cx="335294" cy="634921"/>
            </a:xfrm>
            <a:custGeom>
              <a:rect b="b" l="l" r="r" t="t"/>
              <a:pathLst>
                <a:path extrusionOk="0" h="10218" w="5396">
                  <a:moveTo>
                    <a:pt x="5256" y="1"/>
                  </a:moveTo>
                  <a:lnTo>
                    <a:pt x="28" y="5272"/>
                  </a:lnTo>
                  <a:lnTo>
                    <a:pt x="0" y="5342"/>
                  </a:lnTo>
                  <a:lnTo>
                    <a:pt x="0" y="10218"/>
                  </a:lnTo>
                  <a:lnTo>
                    <a:pt x="200" y="10218"/>
                  </a:lnTo>
                  <a:lnTo>
                    <a:pt x="200" y="5382"/>
                  </a:lnTo>
                  <a:lnTo>
                    <a:pt x="5396" y="140"/>
                  </a:lnTo>
                  <a:lnTo>
                    <a:pt x="525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7597583" y="3464753"/>
              <a:ext cx="338028" cy="746706"/>
            </a:xfrm>
            <a:custGeom>
              <a:rect b="b" l="l" r="r" t="t"/>
              <a:pathLst>
                <a:path extrusionOk="0" h="12017" w="5440">
                  <a:moveTo>
                    <a:pt x="141" y="0"/>
                  </a:moveTo>
                  <a:lnTo>
                    <a:pt x="1" y="143"/>
                  </a:lnTo>
                  <a:lnTo>
                    <a:pt x="5243" y="5382"/>
                  </a:lnTo>
                  <a:lnTo>
                    <a:pt x="5243" y="12017"/>
                  </a:lnTo>
                  <a:lnTo>
                    <a:pt x="5439" y="12017"/>
                  </a:lnTo>
                  <a:lnTo>
                    <a:pt x="5439" y="5342"/>
                  </a:lnTo>
                  <a:lnTo>
                    <a:pt x="5413" y="5271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0"/>
          <p:cNvSpPr/>
          <p:nvPr/>
        </p:nvSpPr>
        <p:spPr>
          <a:xfrm rot="5400000">
            <a:off x="172625" y="1262175"/>
            <a:ext cx="2302200" cy="2647500"/>
          </a:xfrm>
          <a:prstGeom prst="rect">
            <a:avLst/>
          </a:prstGeom>
          <a:solidFill>
            <a:srgbClr val="DF8B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1" name="Google Shape;111;p10"/>
          <p:cNvSpPr txBox="1"/>
          <p:nvPr>
            <p:ph idx="1" type="subTitle"/>
          </p:nvPr>
        </p:nvSpPr>
        <p:spPr>
          <a:xfrm>
            <a:off x="752923" y="2318475"/>
            <a:ext cx="16002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2" name="Google Shape;112;p10"/>
          <p:cNvSpPr txBox="1"/>
          <p:nvPr>
            <p:ph type="title"/>
          </p:nvPr>
        </p:nvSpPr>
        <p:spPr>
          <a:xfrm>
            <a:off x="6901150" y="2208550"/>
            <a:ext cx="1600200" cy="6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43434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sp>
        <p:nvSpPr>
          <p:cNvPr id="113" name="Google Shape;113;p10"/>
          <p:cNvSpPr txBox="1"/>
          <p:nvPr>
            <p:ph idx="2" type="subTitle"/>
          </p:nvPr>
        </p:nvSpPr>
        <p:spPr>
          <a:xfrm>
            <a:off x="2924375" y="2318475"/>
            <a:ext cx="16002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4" name="Google Shape;114;p10"/>
          <p:cNvSpPr txBox="1"/>
          <p:nvPr>
            <p:ph idx="3" type="subTitle"/>
          </p:nvPr>
        </p:nvSpPr>
        <p:spPr>
          <a:xfrm>
            <a:off x="5076068" y="2318475"/>
            <a:ext cx="16002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5" name="Google Shape;115;p10"/>
          <p:cNvSpPr txBox="1"/>
          <p:nvPr>
            <p:ph idx="4" type="subTitle"/>
          </p:nvPr>
        </p:nvSpPr>
        <p:spPr>
          <a:xfrm>
            <a:off x="752923" y="1434822"/>
            <a:ext cx="2254500" cy="6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54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54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54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54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54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54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54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54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9pPr>
          </a:lstStyle>
          <a:p/>
        </p:txBody>
      </p:sp>
      <p:sp>
        <p:nvSpPr>
          <p:cNvPr id="116" name="Google Shape;116;p10"/>
          <p:cNvSpPr txBox="1"/>
          <p:nvPr>
            <p:ph idx="5" type="subTitle"/>
          </p:nvPr>
        </p:nvSpPr>
        <p:spPr>
          <a:xfrm>
            <a:off x="2924375" y="1434822"/>
            <a:ext cx="2254500" cy="6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54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54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54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54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54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54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54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54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9pPr>
          </a:lstStyle>
          <a:p/>
        </p:txBody>
      </p:sp>
      <p:sp>
        <p:nvSpPr>
          <p:cNvPr id="117" name="Google Shape;117;p10"/>
          <p:cNvSpPr txBox="1"/>
          <p:nvPr>
            <p:ph idx="6" type="subTitle"/>
          </p:nvPr>
        </p:nvSpPr>
        <p:spPr>
          <a:xfrm>
            <a:off x="5076068" y="1434822"/>
            <a:ext cx="2254500" cy="6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54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54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54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54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54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54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54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54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eem Kufi"/>
              <a:buNone/>
              <a:defRPr b="1" sz="2800">
                <a:solidFill>
                  <a:srgbClr val="434343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eem Kufi"/>
              <a:buNone/>
              <a:defRPr sz="2800">
                <a:solidFill>
                  <a:srgbClr val="434343"/>
                </a:solidFill>
                <a:latin typeface="Reem Kufi"/>
                <a:ea typeface="Reem Kufi"/>
                <a:cs typeface="Reem Kufi"/>
                <a:sym typeface="Reem Kuf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eem Kufi"/>
              <a:buNone/>
              <a:defRPr sz="2800">
                <a:solidFill>
                  <a:srgbClr val="434343"/>
                </a:solidFill>
                <a:latin typeface="Reem Kufi"/>
                <a:ea typeface="Reem Kufi"/>
                <a:cs typeface="Reem Kufi"/>
                <a:sym typeface="Reem Kuf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eem Kufi"/>
              <a:buNone/>
              <a:defRPr sz="2800">
                <a:solidFill>
                  <a:srgbClr val="434343"/>
                </a:solidFill>
                <a:latin typeface="Reem Kufi"/>
                <a:ea typeface="Reem Kufi"/>
                <a:cs typeface="Reem Kufi"/>
                <a:sym typeface="Reem Kuf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eem Kufi"/>
              <a:buNone/>
              <a:defRPr sz="2800">
                <a:solidFill>
                  <a:srgbClr val="434343"/>
                </a:solidFill>
                <a:latin typeface="Reem Kufi"/>
                <a:ea typeface="Reem Kufi"/>
                <a:cs typeface="Reem Kufi"/>
                <a:sym typeface="Reem Kuf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eem Kufi"/>
              <a:buNone/>
              <a:defRPr sz="2800">
                <a:solidFill>
                  <a:srgbClr val="434343"/>
                </a:solidFill>
                <a:latin typeface="Reem Kufi"/>
                <a:ea typeface="Reem Kufi"/>
                <a:cs typeface="Reem Kufi"/>
                <a:sym typeface="Reem Kuf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eem Kufi"/>
              <a:buNone/>
              <a:defRPr sz="2800">
                <a:solidFill>
                  <a:srgbClr val="434343"/>
                </a:solidFill>
                <a:latin typeface="Reem Kufi"/>
                <a:ea typeface="Reem Kufi"/>
                <a:cs typeface="Reem Kufi"/>
                <a:sym typeface="Reem Kuf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eem Kufi"/>
              <a:buNone/>
              <a:defRPr sz="2800">
                <a:solidFill>
                  <a:srgbClr val="434343"/>
                </a:solidFill>
                <a:latin typeface="Reem Kufi"/>
                <a:ea typeface="Reem Kufi"/>
                <a:cs typeface="Reem Kufi"/>
                <a:sym typeface="Reem Kuf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eem Kufi"/>
              <a:buNone/>
              <a:defRPr sz="2800">
                <a:solidFill>
                  <a:srgbClr val="434343"/>
                </a:solidFill>
                <a:latin typeface="Reem Kufi"/>
                <a:ea typeface="Reem Kufi"/>
                <a:cs typeface="Reem Kufi"/>
                <a:sym typeface="Reem Kuf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Char char="●"/>
              <a:defRPr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Char char="○"/>
              <a:defRPr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Char char="■"/>
              <a:defRPr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Char char="●"/>
              <a:defRPr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Char char="○"/>
              <a:defRPr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Char char="■"/>
              <a:defRPr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Char char="●"/>
              <a:defRPr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Char char="○"/>
              <a:defRPr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100"/>
              <a:buFont typeface="Anaheim"/>
              <a:buChar char="■"/>
              <a:defRPr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CAC8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/>
          <p:nvPr/>
        </p:nvSpPr>
        <p:spPr>
          <a:xfrm>
            <a:off x="3910860" y="4553822"/>
            <a:ext cx="4715100" cy="151200"/>
          </a:xfrm>
          <a:prstGeom prst="ellipse">
            <a:avLst/>
          </a:prstGeom>
          <a:solidFill>
            <a:srgbClr val="F3DA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3956647" y="3381129"/>
            <a:ext cx="402871" cy="374688"/>
          </a:xfrm>
          <a:custGeom>
            <a:rect b="b" l="l" r="r" t="t"/>
            <a:pathLst>
              <a:path extrusionOk="0" h="4733" w="5089">
                <a:moveTo>
                  <a:pt x="570" y="1"/>
                </a:moveTo>
                <a:cubicBezTo>
                  <a:pt x="474" y="1"/>
                  <a:pt x="380" y="22"/>
                  <a:pt x="297" y="71"/>
                </a:cubicBezTo>
                <a:cubicBezTo>
                  <a:pt x="27" y="234"/>
                  <a:pt x="1" y="625"/>
                  <a:pt x="94" y="925"/>
                </a:cubicBezTo>
                <a:cubicBezTo>
                  <a:pt x="254" y="1431"/>
                  <a:pt x="657" y="1824"/>
                  <a:pt x="1070" y="2161"/>
                </a:cubicBezTo>
                <a:cubicBezTo>
                  <a:pt x="1487" y="2494"/>
                  <a:pt x="1937" y="2801"/>
                  <a:pt x="2254" y="3227"/>
                </a:cubicBezTo>
                <a:cubicBezTo>
                  <a:pt x="2443" y="3484"/>
                  <a:pt x="2583" y="3773"/>
                  <a:pt x="2814" y="3993"/>
                </a:cubicBezTo>
                <a:cubicBezTo>
                  <a:pt x="3049" y="4224"/>
                  <a:pt x="3360" y="4347"/>
                  <a:pt x="3666" y="4456"/>
                </a:cubicBezTo>
                <a:cubicBezTo>
                  <a:pt x="3890" y="4538"/>
                  <a:pt x="4229" y="4733"/>
                  <a:pt x="4484" y="4733"/>
                </a:cubicBezTo>
                <a:cubicBezTo>
                  <a:pt x="4502" y="4733"/>
                  <a:pt x="4519" y="4732"/>
                  <a:pt x="4536" y="4730"/>
                </a:cubicBezTo>
                <a:cubicBezTo>
                  <a:pt x="5089" y="4667"/>
                  <a:pt x="4733" y="3404"/>
                  <a:pt x="4573" y="3097"/>
                </a:cubicBezTo>
                <a:cubicBezTo>
                  <a:pt x="4343" y="2664"/>
                  <a:pt x="3943" y="2351"/>
                  <a:pt x="3549" y="2054"/>
                </a:cubicBezTo>
                <a:cubicBezTo>
                  <a:pt x="3226" y="1808"/>
                  <a:pt x="2903" y="1561"/>
                  <a:pt x="2580" y="1314"/>
                </a:cubicBezTo>
                <a:cubicBezTo>
                  <a:pt x="2150" y="988"/>
                  <a:pt x="1720" y="662"/>
                  <a:pt x="1287" y="331"/>
                </a:cubicBezTo>
                <a:cubicBezTo>
                  <a:pt x="1144" y="222"/>
                  <a:pt x="997" y="111"/>
                  <a:pt x="824" y="48"/>
                </a:cubicBezTo>
                <a:cubicBezTo>
                  <a:pt x="743" y="18"/>
                  <a:pt x="656" y="1"/>
                  <a:pt x="570" y="1"/>
                </a:cubicBezTo>
                <a:close/>
              </a:path>
            </a:pathLst>
          </a:custGeom>
          <a:solidFill>
            <a:srgbClr val="6AADA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4040562" y="3466706"/>
            <a:ext cx="398121" cy="562230"/>
          </a:xfrm>
          <a:custGeom>
            <a:rect b="b" l="l" r="r" t="t"/>
            <a:pathLst>
              <a:path extrusionOk="0" h="7102" w="5029">
                <a:moveTo>
                  <a:pt x="104" y="0"/>
                </a:moveTo>
                <a:lnTo>
                  <a:pt x="0" y="173"/>
                </a:lnTo>
                <a:cubicBezTo>
                  <a:pt x="2489" y="1660"/>
                  <a:pt x="4296" y="4252"/>
                  <a:pt x="4829" y="7102"/>
                </a:cubicBezTo>
                <a:lnTo>
                  <a:pt x="5029" y="7065"/>
                </a:lnTo>
                <a:cubicBezTo>
                  <a:pt x="4482" y="4159"/>
                  <a:pt x="2643" y="1516"/>
                  <a:pt x="104" y="0"/>
                </a:cubicBez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4079036" y="2928780"/>
            <a:ext cx="408491" cy="737422"/>
          </a:xfrm>
          <a:custGeom>
            <a:rect b="b" l="l" r="r" t="t"/>
            <a:pathLst>
              <a:path extrusionOk="0" h="9315" w="5160">
                <a:moveTo>
                  <a:pt x="1142" y="0"/>
                </a:moveTo>
                <a:cubicBezTo>
                  <a:pt x="1116" y="0"/>
                  <a:pt x="1090" y="2"/>
                  <a:pt x="1064" y="4"/>
                </a:cubicBezTo>
                <a:cubicBezTo>
                  <a:pt x="654" y="37"/>
                  <a:pt x="308" y="364"/>
                  <a:pt x="154" y="747"/>
                </a:cubicBezTo>
                <a:cubicBezTo>
                  <a:pt x="1" y="1130"/>
                  <a:pt x="8" y="1560"/>
                  <a:pt x="68" y="1966"/>
                </a:cubicBezTo>
                <a:cubicBezTo>
                  <a:pt x="214" y="2953"/>
                  <a:pt x="654" y="3889"/>
                  <a:pt x="1314" y="4632"/>
                </a:cubicBezTo>
                <a:cubicBezTo>
                  <a:pt x="1754" y="5126"/>
                  <a:pt x="2297" y="5542"/>
                  <a:pt x="2627" y="6116"/>
                </a:cubicBezTo>
                <a:cubicBezTo>
                  <a:pt x="2960" y="6691"/>
                  <a:pt x="3050" y="7375"/>
                  <a:pt x="3267" y="8008"/>
                </a:cubicBezTo>
                <a:cubicBezTo>
                  <a:pt x="3423" y="8471"/>
                  <a:pt x="3763" y="9195"/>
                  <a:pt x="4303" y="9304"/>
                </a:cubicBezTo>
                <a:cubicBezTo>
                  <a:pt x="4338" y="9311"/>
                  <a:pt x="4371" y="9315"/>
                  <a:pt x="4403" y="9315"/>
                </a:cubicBezTo>
                <a:cubicBezTo>
                  <a:pt x="4908" y="9315"/>
                  <a:pt x="5003" y="8464"/>
                  <a:pt x="5066" y="8085"/>
                </a:cubicBezTo>
                <a:cubicBezTo>
                  <a:pt x="5159" y="7538"/>
                  <a:pt x="5139" y="6959"/>
                  <a:pt x="4906" y="6459"/>
                </a:cubicBezTo>
                <a:cubicBezTo>
                  <a:pt x="4739" y="6102"/>
                  <a:pt x="4473" y="5799"/>
                  <a:pt x="4313" y="5442"/>
                </a:cubicBezTo>
                <a:cubicBezTo>
                  <a:pt x="4076" y="4919"/>
                  <a:pt x="4080" y="4323"/>
                  <a:pt x="3996" y="3756"/>
                </a:cubicBezTo>
                <a:cubicBezTo>
                  <a:pt x="3803" y="2473"/>
                  <a:pt x="3123" y="1270"/>
                  <a:pt x="2123" y="447"/>
                </a:cubicBezTo>
                <a:cubicBezTo>
                  <a:pt x="1840" y="214"/>
                  <a:pt x="1505" y="0"/>
                  <a:pt x="1142" y="0"/>
                </a:cubicBezTo>
                <a:close/>
              </a:path>
            </a:pathLst>
          </a:custGeom>
          <a:solidFill>
            <a:srgbClr val="6AADA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4150839" y="2996308"/>
            <a:ext cx="322993" cy="981409"/>
          </a:xfrm>
          <a:custGeom>
            <a:rect b="b" l="l" r="r" t="t"/>
            <a:pathLst>
              <a:path extrusionOk="0" h="12397" w="4080">
                <a:moveTo>
                  <a:pt x="167" y="0"/>
                </a:moveTo>
                <a:lnTo>
                  <a:pt x="1" y="114"/>
                </a:lnTo>
                <a:cubicBezTo>
                  <a:pt x="2486" y="3686"/>
                  <a:pt x="3863" y="8048"/>
                  <a:pt x="3879" y="12397"/>
                </a:cubicBezTo>
                <a:lnTo>
                  <a:pt x="4079" y="12397"/>
                </a:lnTo>
                <a:cubicBezTo>
                  <a:pt x="4063" y="8005"/>
                  <a:pt x="2673" y="3603"/>
                  <a:pt x="167" y="0"/>
                </a:cubicBez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/>
          <p:nvPr/>
        </p:nvSpPr>
        <p:spPr>
          <a:xfrm>
            <a:off x="4235783" y="3953888"/>
            <a:ext cx="597062" cy="660949"/>
          </a:xfrm>
          <a:custGeom>
            <a:rect b="b" l="l" r="r" t="t"/>
            <a:pathLst>
              <a:path extrusionOk="0" h="8349" w="7542">
                <a:moveTo>
                  <a:pt x="0" y="1"/>
                </a:moveTo>
                <a:lnTo>
                  <a:pt x="630" y="6883"/>
                </a:lnTo>
                <a:cubicBezTo>
                  <a:pt x="707" y="7712"/>
                  <a:pt x="1403" y="8349"/>
                  <a:pt x="2236" y="8349"/>
                </a:cubicBezTo>
                <a:lnTo>
                  <a:pt x="5302" y="8349"/>
                </a:lnTo>
                <a:cubicBezTo>
                  <a:pt x="6135" y="8349"/>
                  <a:pt x="6832" y="7712"/>
                  <a:pt x="6908" y="6883"/>
                </a:cubicBezTo>
                <a:lnTo>
                  <a:pt x="7541" y="1"/>
                </a:lnTo>
                <a:close/>
              </a:path>
            </a:pathLst>
          </a:custGeom>
          <a:solidFill>
            <a:srgbClr val="DD90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4347881" y="3609124"/>
            <a:ext cx="1571346" cy="1005712"/>
          </a:xfrm>
          <a:custGeom>
            <a:rect b="b" l="l" r="r" t="t"/>
            <a:pathLst>
              <a:path extrusionOk="0" h="12704" w="19849">
                <a:moveTo>
                  <a:pt x="14163" y="201"/>
                </a:moveTo>
                <a:lnTo>
                  <a:pt x="19372" y="10121"/>
                </a:lnTo>
                <a:cubicBezTo>
                  <a:pt x="19638" y="10627"/>
                  <a:pt x="19618" y="11227"/>
                  <a:pt x="19321" y="11718"/>
                </a:cubicBezTo>
                <a:cubicBezTo>
                  <a:pt x="19025" y="12210"/>
                  <a:pt x="18505" y="12504"/>
                  <a:pt x="17929" y="12504"/>
                </a:cubicBezTo>
                <a:lnTo>
                  <a:pt x="1920" y="12504"/>
                </a:lnTo>
                <a:cubicBezTo>
                  <a:pt x="1343" y="12504"/>
                  <a:pt x="823" y="12210"/>
                  <a:pt x="527" y="11718"/>
                </a:cubicBezTo>
                <a:cubicBezTo>
                  <a:pt x="231" y="11227"/>
                  <a:pt x="211" y="10627"/>
                  <a:pt x="480" y="10121"/>
                </a:cubicBezTo>
                <a:lnTo>
                  <a:pt x="5685" y="201"/>
                </a:lnTo>
                <a:close/>
                <a:moveTo>
                  <a:pt x="5562" y="1"/>
                </a:moveTo>
                <a:lnTo>
                  <a:pt x="300" y="10028"/>
                </a:lnTo>
                <a:cubicBezTo>
                  <a:pt x="1" y="10598"/>
                  <a:pt x="20" y="11270"/>
                  <a:pt x="354" y="11821"/>
                </a:cubicBezTo>
                <a:cubicBezTo>
                  <a:pt x="687" y="12373"/>
                  <a:pt x="1274" y="12704"/>
                  <a:pt x="1920" y="12704"/>
                </a:cubicBezTo>
                <a:lnTo>
                  <a:pt x="17929" y="12704"/>
                </a:lnTo>
                <a:cubicBezTo>
                  <a:pt x="18575" y="12704"/>
                  <a:pt x="19161" y="12373"/>
                  <a:pt x="19495" y="11821"/>
                </a:cubicBezTo>
                <a:cubicBezTo>
                  <a:pt x="19828" y="11270"/>
                  <a:pt x="19848" y="10598"/>
                  <a:pt x="19548" y="10028"/>
                </a:cubicBezTo>
                <a:lnTo>
                  <a:pt x="1428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4629154" y="3540488"/>
            <a:ext cx="1008800" cy="131256"/>
          </a:xfrm>
          <a:custGeom>
            <a:rect b="b" l="l" r="r" t="t"/>
            <a:pathLst>
              <a:path extrusionOk="0" h="1658" w="12743">
                <a:moveTo>
                  <a:pt x="829" y="1"/>
                </a:moveTo>
                <a:cubicBezTo>
                  <a:pt x="370" y="1"/>
                  <a:pt x="0" y="371"/>
                  <a:pt x="0" y="828"/>
                </a:cubicBezTo>
                <a:cubicBezTo>
                  <a:pt x="0" y="1288"/>
                  <a:pt x="370" y="1657"/>
                  <a:pt x="829" y="1657"/>
                </a:cubicBezTo>
                <a:lnTo>
                  <a:pt x="11917" y="1657"/>
                </a:lnTo>
                <a:cubicBezTo>
                  <a:pt x="12373" y="1657"/>
                  <a:pt x="12743" y="1288"/>
                  <a:pt x="12743" y="828"/>
                </a:cubicBezTo>
                <a:cubicBezTo>
                  <a:pt x="12743" y="371"/>
                  <a:pt x="12373" y="1"/>
                  <a:pt x="119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5124568" y="3579120"/>
            <a:ext cx="16150" cy="1019883"/>
          </a:xfrm>
          <a:custGeom>
            <a:rect b="b" l="l" r="r" t="t"/>
            <a:pathLst>
              <a:path extrusionOk="0" h="12883" w="204">
                <a:moveTo>
                  <a:pt x="0" y="0"/>
                </a:moveTo>
                <a:lnTo>
                  <a:pt x="0" y="12883"/>
                </a:lnTo>
                <a:lnTo>
                  <a:pt x="203" y="12883"/>
                </a:lnTo>
                <a:lnTo>
                  <a:pt x="20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/>
          <p:nvPr/>
        </p:nvSpPr>
        <p:spPr>
          <a:xfrm>
            <a:off x="6319327" y="2566679"/>
            <a:ext cx="309218" cy="236545"/>
          </a:xfrm>
          <a:custGeom>
            <a:rect b="b" l="l" r="r" t="t"/>
            <a:pathLst>
              <a:path extrusionOk="0" h="2988" w="3906">
                <a:moveTo>
                  <a:pt x="2037" y="0"/>
                </a:moveTo>
                <a:cubicBezTo>
                  <a:pt x="1918" y="0"/>
                  <a:pt x="1801" y="7"/>
                  <a:pt x="1696" y="19"/>
                </a:cubicBezTo>
                <a:cubicBezTo>
                  <a:pt x="1207" y="79"/>
                  <a:pt x="277" y="156"/>
                  <a:pt x="277" y="156"/>
                </a:cubicBezTo>
                <a:lnTo>
                  <a:pt x="1" y="2988"/>
                </a:lnTo>
                <a:cubicBezTo>
                  <a:pt x="1" y="2988"/>
                  <a:pt x="3109" y="2825"/>
                  <a:pt x="3303" y="2482"/>
                </a:cubicBezTo>
                <a:cubicBezTo>
                  <a:pt x="3420" y="2275"/>
                  <a:pt x="3260" y="2182"/>
                  <a:pt x="3260" y="2182"/>
                </a:cubicBezTo>
                <a:lnTo>
                  <a:pt x="3260" y="2182"/>
                </a:lnTo>
                <a:cubicBezTo>
                  <a:pt x="3260" y="2182"/>
                  <a:pt x="3272" y="2182"/>
                  <a:pt x="3292" y="2182"/>
                </a:cubicBezTo>
                <a:cubicBezTo>
                  <a:pt x="3376" y="2182"/>
                  <a:pt x="3595" y="2170"/>
                  <a:pt x="3672" y="2039"/>
                </a:cubicBezTo>
                <a:cubicBezTo>
                  <a:pt x="3769" y="1875"/>
                  <a:pt x="3629" y="1739"/>
                  <a:pt x="3629" y="1739"/>
                </a:cubicBezTo>
                <a:cubicBezTo>
                  <a:pt x="3629" y="1739"/>
                  <a:pt x="3906" y="1719"/>
                  <a:pt x="3866" y="1465"/>
                </a:cubicBezTo>
                <a:cubicBezTo>
                  <a:pt x="3819" y="1192"/>
                  <a:pt x="2963" y="872"/>
                  <a:pt x="2096" y="616"/>
                </a:cubicBezTo>
                <a:lnTo>
                  <a:pt x="2096" y="616"/>
                </a:lnTo>
                <a:cubicBezTo>
                  <a:pt x="2252" y="630"/>
                  <a:pt x="2391" y="641"/>
                  <a:pt x="2508" y="641"/>
                </a:cubicBezTo>
                <a:cubicBezTo>
                  <a:pt x="2789" y="641"/>
                  <a:pt x="2949" y="582"/>
                  <a:pt x="2949" y="382"/>
                </a:cubicBezTo>
                <a:cubicBezTo>
                  <a:pt x="2949" y="96"/>
                  <a:pt x="2479" y="0"/>
                  <a:pt x="2037" y="0"/>
                </a:cubicBezTo>
                <a:close/>
              </a:path>
            </a:pathLst>
          </a:custGeom>
          <a:solidFill>
            <a:srgbClr val="9C6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"/>
          <p:cNvSpPr/>
          <p:nvPr/>
        </p:nvSpPr>
        <p:spPr>
          <a:xfrm>
            <a:off x="6506631" y="2664686"/>
            <a:ext cx="103706" cy="46787"/>
          </a:xfrm>
          <a:custGeom>
            <a:rect b="b" l="l" r="r" t="t"/>
            <a:pathLst>
              <a:path extrusionOk="0" h="591" w="1310">
                <a:moveTo>
                  <a:pt x="34" y="1"/>
                </a:moveTo>
                <a:lnTo>
                  <a:pt x="0" y="198"/>
                </a:lnTo>
                <a:cubicBezTo>
                  <a:pt x="697" y="317"/>
                  <a:pt x="1210" y="587"/>
                  <a:pt x="1217" y="590"/>
                </a:cubicBezTo>
                <a:lnTo>
                  <a:pt x="1310" y="410"/>
                </a:lnTo>
                <a:cubicBezTo>
                  <a:pt x="1290" y="401"/>
                  <a:pt x="766" y="124"/>
                  <a:pt x="34" y="1"/>
                </a:cubicBez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"/>
          <p:cNvSpPr/>
          <p:nvPr/>
        </p:nvSpPr>
        <p:spPr>
          <a:xfrm>
            <a:off x="6494440" y="2711710"/>
            <a:ext cx="85577" cy="35149"/>
          </a:xfrm>
          <a:custGeom>
            <a:rect b="b" l="l" r="r" t="t"/>
            <a:pathLst>
              <a:path extrusionOk="0" h="444" w="1081">
                <a:moveTo>
                  <a:pt x="31" y="0"/>
                </a:moveTo>
                <a:lnTo>
                  <a:pt x="1" y="200"/>
                </a:lnTo>
                <a:cubicBezTo>
                  <a:pt x="491" y="273"/>
                  <a:pt x="1011" y="443"/>
                  <a:pt x="1017" y="443"/>
                </a:cubicBezTo>
                <a:lnTo>
                  <a:pt x="1080" y="253"/>
                </a:lnTo>
                <a:cubicBezTo>
                  <a:pt x="1057" y="247"/>
                  <a:pt x="537" y="76"/>
                  <a:pt x="31" y="0"/>
                </a:cubicBez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"/>
          <p:cNvSpPr/>
          <p:nvPr/>
        </p:nvSpPr>
        <p:spPr>
          <a:xfrm>
            <a:off x="6390021" y="2617503"/>
            <a:ext cx="66261" cy="59928"/>
          </a:xfrm>
          <a:custGeom>
            <a:rect b="b" l="l" r="r" t="t"/>
            <a:pathLst>
              <a:path extrusionOk="0" h="757" w="837">
                <a:moveTo>
                  <a:pt x="647" y="0"/>
                </a:moveTo>
                <a:cubicBezTo>
                  <a:pt x="554" y="283"/>
                  <a:pt x="294" y="506"/>
                  <a:pt x="0" y="557"/>
                </a:cubicBezTo>
                <a:lnTo>
                  <a:pt x="34" y="757"/>
                </a:lnTo>
                <a:cubicBezTo>
                  <a:pt x="400" y="694"/>
                  <a:pt x="723" y="417"/>
                  <a:pt x="837" y="60"/>
                </a:cubicBezTo>
                <a:lnTo>
                  <a:pt x="647" y="0"/>
                </a:ln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"/>
          <p:cNvSpPr/>
          <p:nvPr/>
        </p:nvSpPr>
        <p:spPr>
          <a:xfrm>
            <a:off x="6306898" y="2737280"/>
            <a:ext cx="242799" cy="1877556"/>
          </a:xfrm>
          <a:custGeom>
            <a:rect b="b" l="l" r="r" t="t"/>
            <a:pathLst>
              <a:path extrusionOk="0" h="23717" w="3067">
                <a:moveTo>
                  <a:pt x="2017" y="0"/>
                </a:moveTo>
                <a:lnTo>
                  <a:pt x="1" y="23717"/>
                </a:lnTo>
                <a:lnTo>
                  <a:pt x="1047" y="23717"/>
                </a:lnTo>
                <a:lnTo>
                  <a:pt x="3066" y="0"/>
                </a:lnTo>
                <a:close/>
              </a:path>
            </a:pathLst>
          </a:custGeom>
          <a:solidFill>
            <a:srgbClr val="DADC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6338801" y="2711947"/>
            <a:ext cx="341755" cy="88744"/>
          </a:xfrm>
          <a:custGeom>
            <a:rect b="b" l="l" r="r" t="t"/>
            <a:pathLst>
              <a:path extrusionOk="0" h="1121" w="4317">
                <a:moveTo>
                  <a:pt x="1" y="0"/>
                </a:moveTo>
                <a:lnTo>
                  <a:pt x="1" y="1120"/>
                </a:lnTo>
                <a:lnTo>
                  <a:pt x="4316" y="1120"/>
                </a:lnTo>
                <a:lnTo>
                  <a:pt x="4316" y="0"/>
                </a:ln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"/>
          <p:cNvSpPr/>
          <p:nvPr/>
        </p:nvSpPr>
        <p:spPr>
          <a:xfrm>
            <a:off x="5460861" y="2159534"/>
            <a:ext cx="935572" cy="674565"/>
          </a:xfrm>
          <a:custGeom>
            <a:rect b="b" l="l" r="r" t="t"/>
            <a:pathLst>
              <a:path extrusionOk="0" h="8521" w="11818">
                <a:moveTo>
                  <a:pt x="1" y="0"/>
                </a:moveTo>
                <a:cubicBezTo>
                  <a:pt x="21" y="57"/>
                  <a:pt x="1611" y="3899"/>
                  <a:pt x="1251" y="7785"/>
                </a:cubicBezTo>
                <a:cubicBezTo>
                  <a:pt x="3361" y="8385"/>
                  <a:pt x="6207" y="8520"/>
                  <a:pt x="8337" y="8520"/>
                </a:cubicBezTo>
                <a:cubicBezTo>
                  <a:pt x="10071" y="8520"/>
                  <a:pt x="11331" y="8431"/>
                  <a:pt x="11331" y="8431"/>
                </a:cubicBezTo>
                <a:lnTo>
                  <a:pt x="11817" y="4639"/>
                </a:lnTo>
                <a:lnTo>
                  <a:pt x="3710" y="2823"/>
                </a:lnTo>
                <a:lnTo>
                  <a:pt x="1" y="0"/>
                </a:lnTo>
                <a:close/>
              </a:path>
            </a:pathLst>
          </a:custGeom>
          <a:solidFill>
            <a:srgbClr val="79C6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"/>
          <p:cNvSpPr/>
          <p:nvPr/>
        </p:nvSpPr>
        <p:spPr>
          <a:xfrm>
            <a:off x="5172780" y="1810495"/>
            <a:ext cx="319827" cy="450132"/>
          </a:xfrm>
          <a:custGeom>
            <a:rect b="b" l="l" r="r" t="t"/>
            <a:pathLst>
              <a:path extrusionOk="0" h="5686" w="4040">
                <a:moveTo>
                  <a:pt x="880" y="0"/>
                </a:moveTo>
                <a:lnTo>
                  <a:pt x="1" y="4213"/>
                </a:lnTo>
                <a:lnTo>
                  <a:pt x="328" y="5686"/>
                </a:lnTo>
                <a:lnTo>
                  <a:pt x="4039" y="5559"/>
                </a:lnTo>
                <a:lnTo>
                  <a:pt x="3630" y="4413"/>
                </a:lnTo>
                <a:lnTo>
                  <a:pt x="3393" y="1747"/>
                </a:lnTo>
                <a:lnTo>
                  <a:pt x="880" y="0"/>
                </a:lnTo>
                <a:close/>
              </a:path>
            </a:pathLst>
          </a:custGeom>
          <a:solidFill>
            <a:srgbClr val="9C6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9"/>
          <p:cNvSpPr/>
          <p:nvPr/>
        </p:nvSpPr>
        <p:spPr>
          <a:xfrm>
            <a:off x="5323431" y="1913647"/>
            <a:ext cx="130147" cy="173371"/>
          </a:xfrm>
          <a:custGeom>
            <a:rect b="b" l="l" r="r" t="t"/>
            <a:pathLst>
              <a:path extrusionOk="0" h="2190" w="1644">
                <a:moveTo>
                  <a:pt x="747" y="0"/>
                </a:moveTo>
                <a:cubicBezTo>
                  <a:pt x="497" y="130"/>
                  <a:pt x="257" y="260"/>
                  <a:pt x="0" y="390"/>
                </a:cubicBezTo>
                <a:cubicBezTo>
                  <a:pt x="267" y="1184"/>
                  <a:pt x="887" y="1840"/>
                  <a:pt x="1644" y="2190"/>
                </a:cubicBezTo>
                <a:lnTo>
                  <a:pt x="1497" y="524"/>
                </a:lnTo>
                <a:lnTo>
                  <a:pt x="747" y="0"/>
                </a:ln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"/>
          <p:cNvSpPr/>
          <p:nvPr/>
        </p:nvSpPr>
        <p:spPr>
          <a:xfrm>
            <a:off x="5214500" y="1462169"/>
            <a:ext cx="424324" cy="554392"/>
          </a:xfrm>
          <a:custGeom>
            <a:rect b="b" l="l" r="r" t="t"/>
            <a:pathLst>
              <a:path extrusionOk="0" h="7003" w="5360">
                <a:moveTo>
                  <a:pt x="2774" y="1"/>
                </a:moveTo>
                <a:cubicBezTo>
                  <a:pt x="2754" y="1"/>
                  <a:pt x="2735" y="1"/>
                  <a:pt x="2716" y="2"/>
                </a:cubicBezTo>
                <a:cubicBezTo>
                  <a:pt x="2711" y="3"/>
                  <a:pt x="2706" y="3"/>
                  <a:pt x="2701" y="3"/>
                </a:cubicBezTo>
                <a:cubicBezTo>
                  <a:pt x="2696" y="3"/>
                  <a:pt x="2691" y="3"/>
                  <a:pt x="2686" y="5"/>
                </a:cubicBezTo>
                <a:cubicBezTo>
                  <a:pt x="1690" y="45"/>
                  <a:pt x="1067" y="469"/>
                  <a:pt x="670" y="998"/>
                </a:cubicBezTo>
                <a:cubicBezTo>
                  <a:pt x="290" y="1508"/>
                  <a:pt x="124" y="2118"/>
                  <a:pt x="53" y="2574"/>
                </a:cubicBezTo>
                <a:cubicBezTo>
                  <a:pt x="50" y="2594"/>
                  <a:pt x="47" y="2611"/>
                  <a:pt x="47" y="2631"/>
                </a:cubicBezTo>
                <a:cubicBezTo>
                  <a:pt x="27" y="2768"/>
                  <a:pt x="13" y="2888"/>
                  <a:pt x="10" y="2984"/>
                </a:cubicBezTo>
                <a:lnTo>
                  <a:pt x="7" y="3008"/>
                </a:lnTo>
                <a:lnTo>
                  <a:pt x="7" y="3051"/>
                </a:lnTo>
                <a:cubicBezTo>
                  <a:pt x="4" y="3091"/>
                  <a:pt x="4" y="3124"/>
                  <a:pt x="4" y="3154"/>
                </a:cubicBezTo>
                <a:cubicBezTo>
                  <a:pt x="1" y="3194"/>
                  <a:pt x="1" y="3224"/>
                  <a:pt x="1" y="3237"/>
                </a:cubicBezTo>
                <a:lnTo>
                  <a:pt x="1" y="3248"/>
                </a:lnTo>
                <a:lnTo>
                  <a:pt x="67" y="3401"/>
                </a:lnTo>
                <a:lnTo>
                  <a:pt x="1280" y="6310"/>
                </a:lnTo>
                <a:cubicBezTo>
                  <a:pt x="1280" y="6310"/>
                  <a:pt x="1999" y="7003"/>
                  <a:pt x="2933" y="7003"/>
                </a:cubicBezTo>
                <a:cubicBezTo>
                  <a:pt x="3372" y="7003"/>
                  <a:pt x="3860" y="6849"/>
                  <a:pt x="4343" y="6396"/>
                </a:cubicBezTo>
                <a:cubicBezTo>
                  <a:pt x="5179" y="5610"/>
                  <a:pt x="5359" y="3591"/>
                  <a:pt x="4875" y="2031"/>
                </a:cubicBezTo>
                <a:cubicBezTo>
                  <a:pt x="4862" y="1981"/>
                  <a:pt x="4846" y="1935"/>
                  <a:pt x="4829" y="1884"/>
                </a:cubicBezTo>
                <a:lnTo>
                  <a:pt x="4822" y="1864"/>
                </a:lnTo>
                <a:cubicBezTo>
                  <a:pt x="4815" y="1848"/>
                  <a:pt x="4812" y="1835"/>
                  <a:pt x="4806" y="1818"/>
                </a:cubicBezTo>
                <a:cubicBezTo>
                  <a:pt x="4786" y="1761"/>
                  <a:pt x="4766" y="1708"/>
                  <a:pt x="4743" y="1651"/>
                </a:cubicBezTo>
                <a:cubicBezTo>
                  <a:pt x="4729" y="1615"/>
                  <a:pt x="4712" y="1578"/>
                  <a:pt x="4695" y="1541"/>
                </a:cubicBezTo>
                <a:cubicBezTo>
                  <a:pt x="4695" y="1541"/>
                  <a:pt x="4695" y="1538"/>
                  <a:pt x="4692" y="1538"/>
                </a:cubicBezTo>
                <a:cubicBezTo>
                  <a:pt x="4672" y="1488"/>
                  <a:pt x="4649" y="1438"/>
                  <a:pt x="4626" y="1392"/>
                </a:cubicBezTo>
                <a:cubicBezTo>
                  <a:pt x="4575" y="1281"/>
                  <a:pt x="4519" y="1178"/>
                  <a:pt x="4459" y="1078"/>
                </a:cubicBezTo>
                <a:cubicBezTo>
                  <a:pt x="4235" y="712"/>
                  <a:pt x="3960" y="412"/>
                  <a:pt x="3626" y="225"/>
                </a:cubicBezTo>
                <a:cubicBezTo>
                  <a:pt x="3529" y="169"/>
                  <a:pt x="3429" y="125"/>
                  <a:pt x="3326" y="89"/>
                </a:cubicBezTo>
                <a:cubicBezTo>
                  <a:pt x="3276" y="72"/>
                  <a:pt x="3226" y="58"/>
                  <a:pt x="3176" y="49"/>
                </a:cubicBezTo>
                <a:cubicBezTo>
                  <a:pt x="3136" y="38"/>
                  <a:pt x="3096" y="29"/>
                  <a:pt x="3053" y="22"/>
                </a:cubicBezTo>
                <a:cubicBezTo>
                  <a:pt x="2964" y="8"/>
                  <a:pt x="2870" y="1"/>
                  <a:pt x="2774" y="1"/>
                </a:cubicBezTo>
                <a:close/>
              </a:path>
            </a:pathLst>
          </a:custGeom>
          <a:solidFill>
            <a:srgbClr val="9C6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"/>
          <p:cNvSpPr/>
          <p:nvPr/>
        </p:nvSpPr>
        <p:spPr>
          <a:xfrm>
            <a:off x="5494665" y="1716605"/>
            <a:ext cx="28816" cy="124843"/>
          </a:xfrm>
          <a:custGeom>
            <a:rect b="b" l="l" r="r" t="t"/>
            <a:pathLst>
              <a:path extrusionOk="0" h="1577" w="364">
                <a:moveTo>
                  <a:pt x="217" y="0"/>
                </a:moveTo>
                <a:lnTo>
                  <a:pt x="17" y="23"/>
                </a:lnTo>
                <a:lnTo>
                  <a:pt x="150" y="1200"/>
                </a:lnTo>
                <a:cubicBezTo>
                  <a:pt x="157" y="1243"/>
                  <a:pt x="144" y="1286"/>
                  <a:pt x="113" y="1320"/>
                </a:cubicBezTo>
                <a:cubicBezTo>
                  <a:pt x="87" y="1353"/>
                  <a:pt x="47" y="1373"/>
                  <a:pt x="1" y="1373"/>
                </a:cubicBezTo>
                <a:lnTo>
                  <a:pt x="7" y="1577"/>
                </a:lnTo>
                <a:cubicBezTo>
                  <a:pt x="107" y="1573"/>
                  <a:pt x="204" y="1526"/>
                  <a:pt x="267" y="1453"/>
                </a:cubicBezTo>
                <a:cubicBezTo>
                  <a:pt x="333" y="1377"/>
                  <a:pt x="364" y="1277"/>
                  <a:pt x="353" y="1177"/>
                </a:cubicBezTo>
                <a:lnTo>
                  <a:pt x="217" y="0"/>
                </a:ln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9"/>
          <p:cNvSpPr/>
          <p:nvPr/>
        </p:nvSpPr>
        <p:spPr>
          <a:xfrm>
            <a:off x="5416054" y="1716051"/>
            <a:ext cx="18841" cy="25966"/>
          </a:xfrm>
          <a:custGeom>
            <a:rect b="b" l="l" r="r" t="t"/>
            <a:pathLst>
              <a:path extrusionOk="0" h="328" w="238">
                <a:moveTo>
                  <a:pt x="114" y="1"/>
                </a:moveTo>
                <a:cubicBezTo>
                  <a:pt x="47" y="4"/>
                  <a:pt x="0" y="77"/>
                  <a:pt x="0" y="167"/>
                </a:cubicBezTo>
                <a:cubicBezTo>
                  <a:pt x="3" y="255"/>
                  <a:pt x="58" y="327"/>
                  <a:pt x="120" y="327"/>
                </a:cubicBezTo>
                <a:cubicBezTo>
                  <a:pt x="121" y="327"/>
                  <a:pt x="122" y="327"/>
                  <a:pt x="124" y="327"/>
                </a:cubicBezTo>
                <a:cubicBezTo>
                  <a:pt x="187" y="324"/>
                  <a:pt x="237" y="250"/>
                  <a:pt x="234" y="161"/>
                </a:cubicBezTo>
                <a:cubicBezTo>
                  <a:pt x="230" y="70"/>
                  <a:pt x="177" y="1"/>
                  <a:pt x="114" y="1"/>
                </a:cubicBez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9"/>
          <p:cNvSpPr/>
          <p:nvPr/>
        </p:nvSpPr>
        <p:spPr>
          <a:xfrm>
            <a:off x="5555305" y="1711539"/>
            <a:ext cx="19079" cy="25729"/>
          </a:xfrm>
          <a:custGeom>
            <a:rect b="b" l="l" r="r" t="t"/>
            <a:pathLst>
              <a:path extrusionOk="0" h="325" w="241">
                <a:moveTo>
                  <a:pt x="122" y="1"/>
                </a:moveTo>
                <a:cubicBezTo>
                  <a:pt x="120" y="1"/>
                  <a:pt x="119" y="1"/>
                  <a:pt x="118" y="1"/>
                </a:cubicBezTo>
                <a:cubicBezTo>
                  <a:pt x="50" y="1"/>
                  <a:pt x="1" y="78"/>
                  <a:pt x="4" y="167"/>
                </a:cubicBezTo>
                <a:cubicBezTo>
                  <a:pt x="7" y="256"/>
                  <a:pt x="62" y="324"/>
                  <a:pt x="123" y="324"/>
                </a:cubicBezTo>
                <a:cubicBezTo>
                  <a:pt x="124" y="324"/>
                  <a:pt x="126" y="324"/>
                  <a:pt x="127" y="324"/>
                </a:cubicBezTo>
                <a:cubicBezTo>
                  <a:pt x="190" y="324"/>
                  <a:pt x="241" y="247"/>
                  <a:pt x="238" y="158"/>
                </a:cubicBezTo>
                <a:cubicBezTo>
                  <a:pt x="234" y="69"/>
                  <a:pt x="183" y="1"/>
                  <a:pt x="122" y="1"/>
                </a:cubicBez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9"/>
          <p:cNvSpPr/>
          <p:nvPr/>
        </p:nvSpPr>
        <p:spPr>
          <a:xfrm>
            <a:off x="5434816" y="1836382"/>
            <a:ext cx="34595" cy="38791"/>
          </a:xfrm>
          <a:custGeom>
            <a:rect b="b" l="l" r="r" t="t"/>
            <a:pathLst>
              <a:path extrusionOk="0" h="490" w="437">
                <a:moveTo>
                  <a:pt x="17" y="0"/>
                </a:moveTo>
                <a:lnTo>
                  <a:pt x="17" y="0"/>
                </a:lnTo>
                <a:cubicBezTo>
                  <a:pt x="0" y="120"/>
                  <a:pt x="37" y="247"/>
                  <a:pt x="113" y="340"/>
                </a:cubicBezTo>
                <a:cubicBezTo>
                  <a:pt x="190" y="430"/>
                  <a:pt x="310" y="487"/>
                  <a:pt x="430" y="490"/>
                </a:cubicBezTo>
                <a:lnTo>
                  <a:pt x="437" y="290"/>
                </a:lnTo>
                <a:cubicBezTo>
                  <a:pt x="373" y="287"/>
                  <a:pt x="310" y="256"/>
                  <a:pt x="266" y="210"/>
                </a:cubicBezTo>
                <a:cubicBezTo>
                  <a:pt x="226" y="160"/>
                  <a:pt x="206" y="93"/>
                  <a:pt x="217" y="30"/>
                </a:cubicBezTo>
                <a:lnTo>
                  <a:pt x="17" y="0"/>
                </a:ln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"/>
          <p:cNvSpPr/>
          <p:nvPr/>
        </p:nvSpPr>
        <p:spPr>
          <a:xfrm>
            <a:off x="5384626" y="1664594"/>
            <a:ext cx="73148" cy="24145"/>
          </a:xfrm>
          <a:custGeom>
            <a:rect b="b" l="l" r="r" t="t"/>
            <a:pathLst>
              <a:path extrusionOk="0" h="305" w="924">
                <a:moveTo>
                  <a:pt x="636" y="0"/>
                </a:moveTo>
                <a:cubicBezTo>
                  <a:pt x="493" y="0"/>
                  <a:pt x="343" y="26"/>
                  <a:pt x="204" y="64"/>
                </a:cubicBezTo>
                <a:cubicBezTo>
                  <a:pt x="157" y="81"/>
                  <a:pt x="107" y="97"/>
                  <a:pt x="67" y="124"/>
                </a:cubicBezTo>
                <a:cubicBezTo>
                  <a:pt x="27" y="151"/>
                  <a:pt x="1" y="187"/>
                  <a:pt x="11" y="224"/>
                </a:cubicBezTo>
                <a:cubicBezTo>
                  <a:pt x="24" y="277"/>
                  <a:pt x="117" y="297"/>
                  <a:pt x="201" y="304"/>
                </a:cubicBezTo>
                <a:cubicBezTo>
                  <a:pt x="219" y="304"/>
                  <a:pt x="238" y="305"/>
                  <a:pt x="257" y="305"/>
                </a:cubicBezTo>
                <a:cubicBezTo>
                  <a:pt x="417" y="305"/>
                  <a:pt x="585" y="278"/>
                  <a:pt x="737" y="227"/>
                </a:cubicBezTo>
                <a:cubicBezTo>
                  <a:pt x="800" y="204"/>
                  <a:pt x="864" y="174"/>
                  <a:pt x="884" y="131"/>
                </a:cubicBezTo>
                <a:cubicBezTo>
                  <a:pt x="924" y="27"/>
                  <a:pt x="737" y="4"/>
                  <a:pt x="660" y="1"/>
                </a:cubicBezTo>
                <a:cubicBezTo>
                  <a:pt x="652" y="0"/>
                  <a:pt x="644" y="0"/>
                  <a:pt x="636" y="0"/>
                </a:cubicBez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"/>
          <p:cNvSpPr/>
          <p:nvPr/>
        </p:nvSpPr>
        <p:spPr>
          <a:xfrm>
            <a:off x="5532347" y="1660082"/>
            <a:ext cx="64757" cy="20108"/>
          </a:xfrm>
          <a:custGeom>
            <a:rect b="b" l="l" r="r" t="t"/>
            <a:pathLst>
              <a:path extrusionOk="0" h="254" w="818">
                <a:moveTo>
                  <a:pt x="358" y="1"/>
                </a:moveTo>
                <a:cubicBezTo>
                  <a:pt x="302" y="1"/>
                  <a:pt x="245" y="4"/>
                  <a:pt x="191" y="11"/>
                </a:cubicBezTo>
                <a:cubicBezTo>
                  <a:pt x="144" y="18"/>
                  <a:pt x="100" y="24"/>
                  <a:pt x="65" y="44"/>
                </a:cubicBezTo>
                <a:cubicBezTo>
                  <a:pt x="28" y="61"/>
                  <a:pt x="1" y="91"/>
                  <a:pt x="5" y="124"/>
                </a:cubicBezTo>
                <a:cubicBezTo>
                  <a:pt x="8" y="178"/>
                  <a:pt x="88" y="208"/>
                  <a:pt x="157" y="224"/>
                </a:cubicBezTo>
                <a:cubicBezTo>
                  <a:pt x="249" y="244"/>
                  <a:pt x="343" y="254"/>
                  <a:pt x="437" y="254"/>
                </a:cubicBezTo>
                <a:cubicBezTo>
                  <a:pt x="504" y="254"/>
                  <a:pt x="570" y="249"/>
                  <a:pt x="634" y="238"/>
                </a:cubicBezTo>
                <a:cubicBezTo>
                  <a:pt x="691" y="228"/>
                  <a:pt x="751" y="211"/>
                  <a:pt x="771" y="174"/>
                </a:cubicBezTo>
                <a:cubicBezTo>
                  <a:pt x="817" y="88"/>
                  <a:pt x="657" y="34"/>
                  <a:pt x="591" y="21"/>
                </a:cubicBezTo>
                <a:cubicBezTo>
                  <a:pt x="515" y="7"/>
                  <a:pt x="436" y="1"/>
                  <a:pt x="358" y="1"/>
                </a:cubicBez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5227404" y="1280881"/>
            <a:ext cx="236228" cy="193004"/>
          </a:xfrm>
          <a:custGeom>
            <a:rect b="b" l="l" r="r" t="t"/>
            <a:pathLst>
              <a:path extrusionOk="0" h="2438" w="2984">
                <a:moveTo>
                  <a:pt x="1658" y="1"/>
                </a:moveTo>
                <a:cubicBezTo>
                  <a:pt x="1638" y="1"/>
                  <a:pt x="1617" y="2"/>
                  <a:pt x="1597" y="3"/>
                </a:cubicBezTo>
                <a:cubicBezTo>
                  <a:pt x="364" y="72"/>
                  <a:pt x="1" y="1712"/>
                  <a:pt x="1084" y="2299"/>
                </a:cubicBezTo>
                <a:cubicBezTo>
                  <a:pt x="1258" y="2392"/>
                  <a:pt x="1456" y="2438"/>
                  <a:pt x="1654" y="2438"/>
                </a:cubicBezTo>
                <a:cubicBezTo>
                  <a:pt x="1956" y="2438"/>
                  <a:pt x="2260" y="2332"/>
                  <a:pt x="2483" y="2128"/>
                </a:cubicBezTo>
                <a:cubicBezTo>
                  <a:pt x="2857" y="1792"/>
                  <a:pt x="2983" y="1215"/>
                  <a:pt x="2790" y="752"/>
                </a:cubicBezTo>
                <a:cubicBezTo>
                  <a:pt x="2608" y="308"/>
                  <a:pt x="2137" y="1"/>
                  <a:pt x="1658" y="1"/>
                </a:cubicBez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"/>
          <p:cNvSpPr/>
          <p:nvPr/>
        </p:nvSpPr>
        <p:spPr>
          <a:xfrm>
            <a:off x="4509298" y="2995833"/>
            <a:ext cx="1869165" cy="1197687"/>
          </a:xfrm>
          <a:custGeom>
            <a:rect b="b" l="l" r="r" t="t"/>
            <a:pathLst>
              <a:path extrusionOk="0" h="15129" w="23611">
                <a:moveTo>
                  <a:pt x="12140" y="0"/>
                </a:moveTo>
                <a:cubicBezTo>
                  <a:pt x="11508" y="0"/>
                  <a:pt x="10894" y="8"/>
                  <a:pt x="10321" y="20"/>
                </a:cubicBezTo>
                <a:cubicBezTo>
                  <a:pt x="9672" y="33"/>
                  <a:pt x="9072" y="53"/>
                  <a:pt x="8555" y="73"/>
                </a:cubicBezTo>
                <a:cubicBezTo>
                  <a:pt x="7425" y="117"/>
                  <a:pt x="6696" y="166"/>
                  <a:pt x="6696" y="166"/>
                </a:cubicBezTo>
                <a:lnTo>
                  <a:pt x="2703" y="166"/>
                </a:lnTo>
                <a:cubicBezTo>
                  <a:pt x="2703" y="166"/>
                  <a:pt x="1" y="5489"/>
                  <a:pt x="1904" y="6991"/>
                </a:cubicBezTo>
                <a:lnTo>
                  <a:pt x="12464" y="6991"/>
                </a:lnTo>
                <a:lnTo>
                  <a:pt x="11414" y="15129"/>
                </a:lnTo>
                <a:lnTo>
                  <a:pt x="21255" y="15129"/>
                </a:lnTo>
                <a:cubicBezTo>
                  <a:pt x="21255" y="15129"/>
                  <a:pt x="23611" y="3745"/>
                  <a:pt x="20568" y="1173"/>
                </a:cubicBezTo>
                <a:cubicBezTo>
                  <a:pt x="20398" y="1030"/>
                  <a:pt x="20161" y="899"/>
                  <a:pt x="19872" y="786"/>
                </a:cubicBezTo>
                <a:cubicBezTo>
                  <a:pt x="18263" y="158"/>
                  <a:pt x="15010" y="0"/>
                  <a:pt x="12140" y="0"/>
                </a:cubicBezTo>
                <a:close/>
              </a:path>
            </a:pathLst>
          </a:custGeom>
          <a:solidFill>
            <a:srgbClr val="E4A6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"/>
          <p:cNvSpPr/>
          <p:nvPr/>
        </p:nvSpPr>
        <p:spPr>
          <a:xfrm>
            <a:off x="5521027" y="1726105"/>
            <a:ext cx="130147" cy="74969"/>
          </a:xfrm>
          <a:custGeom>
            <a:rect b="b" l="l" r="r" t="t"/>
            <a:pathLst>
              <a:path extrusionOk="0" h="947" w="1644">
                <a:moveTo>
                  <a:pt x="1414" y="207"/>
                </a:moveTo>
                <a:cubicBezTo>
                  <a:pt x="1380" y="497"/>
                  <a:pt x="1140" y="730"/>
                  <a:pt x="840" y="746"/>
                </a:cubicBezTo>
                <a:cubicBezTo>
                  <a:pt x="831" y="747"/>
                  <a:pt x="821" y="747"/>
                  <a:pt x="812" y="747"/>
                </a:cubicBezTo>
                <a:cubicBezTo>
                  <a:pt x="524" y="747"/>
                  <a:pt x="275" y="545"/>
                  <a:pt x="214" y="270"/>
                </a:cubicBezTo>
                <a:lnTo>
                  <a:pt x="1414" y="207"/>
                </a:lnTo>
                <a:close/>
                <a:moveTo>
                  <a:pt x="1514" y="0"/>
                </a:moveTo>
                <a:lnTo>
                  <a:pt x="94" y="74"/>
                </a:lnTo>
                <a:lnTo>
                  <a:pt x="0" y="180"/>
                </a:lnTo>
                <a:cubicBezTo>
                  <a:pt x="20" y="610"/>
                  <a:pt x="380" y="946"/>
                  <a:pt x="807" y="946"/>
                </a:cubicBezTo>
                <a:lnTo>
                  <a:pt x="851" y="946"/>
                </a:lnTo>
                <a:cubicBezTo>
                  <a:pt x="1297" y="923"/>
                  <a:pt x="1643" y="540"/>
                  <a:pt x="1620" y="94"/>
                </a:cubicBezTo>
                <a:lnTo>
                  <a:pt x="1514" y="0"/>
                </a:lnTo>
                <a:close/>
              </a:path>
            </a:pathLst>
          </a:custGeom>
          <a:solidFill>
            <a:srgbClr val="E4A6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"/>
          <p:cNvSpPr/>
          <p:nvPr/>
        </p:nvSpPr>
        <p:spPr>
          <a:xfrm>
            <a:off x="5359530" y="1734497"/>
            <a:ext cx="130147" cy="75048"/>
          </a:xfrm>
          <a:custGeom>
            <a:rect b="b" l="l" r="r" t="t"/>
            <a:pathLst>
              <a:path extrusionOk="0" h="948" w="1644">
                <a:moveTo>
                  <a:pt x="1417" y="208"/>
                </a:moveTo>
                <a:cubicBezTo>
                  <a:pt x="1384" y="497"/>
                  <a:pt x="1144" y="731"/>
                  <a:pt x="841" y="744"/>
                </a:cubicBezTo>
                <a:cubicBezTo>
                  <a:pt x="828" y="744"/>
                  <a:pt x="816" y="745"/>
                  <a:pt x="803" y="745"/>
                </a:cubicBezTo>
                <a:cubicBezTo>
                  <a:pt x="656" y="745"/>
                  <a:pt x="515" y="689"/>
                  <a:pt x="404" y="591"/>
                </a:cubicBezTo>
                <a:cubicBezTo>
                  <a:pt x="308" y="504"/>
                  <a:pt x="244" y="391"/>
                  <a:pt x="215" y="268"/>
                </a:cubicBezTo>
                <a:lnTo>
                  <a:pt x="1417" y="208"/>
                </a:lnTo>
                <a:close/>
                <a:moveTo>
                  <a:pt x="1514" y="1"/>
                </a:moveTo>
                <a:lnTo>
                  <a:pt x="98" y="74"/>
                </a:lnTo>
                <a:lnTo>
                  <a:pt x="1" y="177"/>
                </a:lnTo>
                <a:cubicBezTo>
                  <a:pt x="24" y="611"/>
                  <a:pt x="381" y="947"/>
                  <a:pt x="811" y="947"/>
                </a:cubicBezTo>
                <a:lnTo>
                  <a:pt x="854" y="947"/>
                </a:lnTo>
                <a:cubicBezTo>
                  <a:pt x="1301" y="923"/>
                  <a:pt x="1644" y="540"/>
                  <a:pt x="1620" y="94"/>
                </a:cubicBezTo>
                <a:lnTo>
                  <a:pt x="1514" y="1"/>
                </a:lnTo>
                <a:close/>
              </a:path>
            </a:pathLst>
          </a:custGeom>
          <a:solidFill>
            <a:srgbClr val="E4A6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"/>
          <p:cNvSpPr/>
          <p:nvPr/>
        </p:nvSpPr>
        <p:spPr>
          <a:xfrm>
            <a:off x="5438220" y="1731330"/>
            <a:ext cx="100856" cy="21216"/>
          </a:xfrm>
          <a:custGeom>
            <a:rect b="b" l="l" r="r" t="t"/>
            <a:pathLst>
              <a:path extrusionOk="0" h="268" w="1274">
                <a:moveTo>
                  <a:pt x="1263" y="1"/>
                </a:moveTo>
                <a:lnTo>
                  <a:pt x="0" y="68"/>
                </a:lnTo>
                <a:lnTo>
                  <a:pt x="10" y="268"/>
                </a:lnTo>
                <a:lnTo>
                  <a:pt x="1273" y="201"/>
                </a:lnTo>
                <a:lnTo>
                  <a:pt x="1263" y="1"/>
                </a:lnTo>
                <a:close/>
              </a:path>
            </a:pathLst>
          </a:custGeom>
          <a:solidFill>
            <a:srgbClr val="E4A6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"/>
          <p:cNvSpPr/>
          <p:nvPr/>
        </p:nvSpPr>
        <p:spPr>
          <a:xfrm>
            <a:off x="5231125" y="1647178"/>
            <a:ext cx="139330" cy="107744"/>
          </a:xfrm>
          <a:custGeom>
            <a:rect b="b" l="l" r="r" t="t"/>
            <a:pathLst>
              <a:path extrusionOk="0" h="1361" w="1760">
                <a:moveTo>
                  <a:pt x="117" y="1"/>
                </a:moveTo>
                <a:lnTo>
                  <a:pt x="0" y="161"/>
                </a:lnTo>
                <a:lnTo>
                  <a:pt x="1643" y="1360"/>
                </a:lnTo>
                <a:lnTo>
                  <a:pt x="1760" y="1197"/>
                </a:lnTo>
                <a:lnTo>
                  <a:pt x="117" y="1"/>
                </a:lnTo>
                <a:close/>
              </a:path>
            </a:pathLst>
          </a:custGeom>
          <a:solidFill>
            <a:srgbClr val="E4A6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9"/>
          <p:cNvSpPr/>
          <p:nvPr/>
        </p:nvSpPr>
        <p:spPr>
          <a:xfrm>
            <a:off x="5143251" y="1663644"/>
            <a:ext cx="124843" cy="159992"/>
          </a:xfrm>
          <a:custGeom>
            <a:rect b="b" l="l" r="r" t="t"/>
            <a:pathLst>
              <a:path extrusionOk="0" h="2021" w="1577">
                <a:moveTo>
                  <a:pt x="916" y="0"/>
                </a:moveTo>
                <a:cubicBezTo>
                  <a:pt x="896" y="0"/>
                  <a:pt x="876" y="1"/>
                  <a:pt x="857" y="3"/>
                </a:cubicBezTo>
                <a:cubicBezTo>
                  <a:pt x="650" y="26"/>
                  <a:pt x="461" y="143"/>
                  <a:pt x="324" y="303"/>
                </a:cubicBezTo>
                <a:cubicBezTo>
                  <a:pt x="14" y="663"/>
                  <a:pt x="1" y="1246"/>
                  <a:pt x="290" y="1623"/>
                </a:cubicBezTo>
                <a:cubicBezTo>
                  <a:pt x="490" y="1878"/>
                  <a:pt x="815" y="2020"/>
                  <a:pt x="1137" y="2020"/>
                </a:cubicBezTo>
                <a:cubicBezTo>
                  <a:pt x="1289" y="2020"/>
                  <a:pt x="1440" y="1989"/>
                  <a:pt x="1577" y="1922"/>
                </a:cubicBezTo>
                <a:lnTo>
                  <a:pt x="1404" y="243"/>
                </a:lnTo>
                <a:cubicBezTo>
                  <a:pt x="1298" y="86"/>
                  <a:pt x="1105" y="0"/>
                  <a:pt x="916" y="0"/>
                </a:cubicBezTo>
                <a:close/>
              </a:path>
            </a:pathLst>
          </a:custGeom>
          <a:solidFill>
            <a:srgbClr val="9C6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9"/>
          <p:cNvSpPr/>
          <p:nvPr/>
        </p:nvSpPr>
        <p:spPr>
          <a:xfrm>
            <a:off x="5192571" y="1704968"/>
            <a:ext cx="43382" cy="68715"/>
          </a:xfrm>
          <a:custGeom>
            <a:rect b="b" l="l" r="r" t="t"/>
            <a:pathLst>
              <a:path extrusionOk="0" h="868" w="548">
                <a:moveTo>
                  <a:pt x="464" y="1"/>
                </a:moveTo>
                <a:lnTo>
                  <a:pt x="1" y="27"/>
                </a:lnTo>
                <a:lnTo>
                  <a:pt x="14" y="230"/>
                </a:lnTo>
                <a:lnTo>
                  <a:pt x="267" y="214"/>
                </a:lnTo>
                <a:lnTo>
                  <a:pt x="267" y="214"/>
                </a:lnTo>
                <a:cubicBezTo>
                  <a:pt x="154" y="410"/>
                  <a:pt x="101" y="644"/>
                  <a:pt x="124" y="867"/>
                </a:cubicBezTo>
                <a:lnTo>
                  <a:pt x="327" y="847"/>
                </a:lnTo>
                <a:cubicBezTo>
                  <a:pt x="301" y="604"/>
                  <a:pt x="384" y="350"/>
                  <a:pt x="547" y="167"/>
                </a:cubicBezTo>
                <a:lnTo>
                  <a:pt x="464" y="1"/>
                </a:ln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9"/>
          <p:cNvSpPr/>
          <p:nvPr/>
        </p:nvSpPr>
        <p:spPr>
          <a:xfrm>
            <a:off x="5218696" y="1462169"/>
            <a:ext cx="348880" cy="205592"/>
          </a:xfrm>
          <a:custGeom>
            <a:rect b="b" l="l" r="r" t="t"/>
            <a:pathLst>
              <a:path extrusionOk="0" h="2597" w="4407">
                <a:moveTo>
                  <a:pt x="2721" y="1"/>
                </a:moveTo>
                <a:cubicBezTo>
                  <a:pt x="2701" y="1"/>
                  <a:pt x="2682" y="1"/>
                  <a:pt x="2663" y="2"/>
                </a:cubicBezTo>
                <a:cubicBezTo>
                  <a:pt x="2658" y="3"/>
                  <a:pt x="2653" y="3"/>
                  <a:pt x="2648" y="3"/>
                </a:cubicBezTo>
                <a:cubicBezTo>
                  <a:pt x="2643" y="3"/>
                  <a:pt x="2638" y="3"/>
                  <a:pt x="2633" y="5"/>
                </a:cubicBezTo>
                <a:cubicBezTo>
                  <a:pt x="1637" y="45"/>
                  <a:pt x="1014" y="469"/>
                  <a:pt x="617" y="998"/>
                </a:cubicBezTo>
                <a:cubicBezTo>
                  <a:pt x="237" y="1508"/>
                  <a:pt x="71" y="2118"/>
                  <a:pt x="0" y="2574"/>
                </a:cubicBezTo>
                <a:cubicBezTo>
                  <a:pt x="90" y="2590"/>
                  <a:pt x="180" y="2597"/>
                  <a:pt x="271" y="2597"/>
                </a:cubicBezTo>
                <a:cubicBezTo>
                  <a:pt x="851" y="2597"/>
                  <a:pt x="1429" y="2295"/>
                  <a:pt x="1850" y="1868"/>
                </a:cubicBezTo>
                <a:cubicBezTo>
                  <a:pt x="2323" y="1392"/>
                  <a:pt x="2633" y="772"/>
                  <a:pt x="2916" y="152"/>
                </a:cubicBezTo>
                <a:cubicBezTo>
                  <a:pt x="2976" y="275"/>
                  <a:pt x="3067" y="385"/>
                  <a:pt x="3170" y="472"/>
                </a:cubicBezTo>
                <a:cubicBezTo>
                  <a:pt x="3387" y="658"/>
                  <a:pt x="3656" y="765"/>
                  <a:pt x="3923" y="868"/>
                </a:cubicBezTo>
                <a:cubicBezTo>
                  <a:pt x="4086" y="932"/>
                  <a:pt x="4253" y="995"/>
                  <a:pt x="4406" y="1078"/>
                </a:cubicBezTo>
                <a:cubicBezTo>
                  <a:pt x="4182" y="712"/>
                  <a:pt x="3907" y="412"/>
                  <a:pt x="3573" y="225"/>
                </a:cubicBezTo>
                <a:cubicBezTo>
                  <a:pt x="3476" y="169"/>
                  <a:pt x="3376" y="125"/>
                  <a:pt x="3273" y="89"/>
                </a:cubicBezTo>
                <a:cubicBezTo>
                  <a:pt x="3223" y="72"/>
                  <a:pt x="3173" y="58"/>
                  <a:pt x="3123" y="49"/>
                </a:cubicBezTo>
                <a:cubicBezTo>
                  <a:pt x="3083" y="38"/>
                  <a:pt x="3043" y="29"/>
                  <a:pt x="3000" y="22"/>
                </a:cubicBezTo>
                <a:cubicBezTo>
                  <a:pt x="2911" y="8"/>
                  <a:pt x="2817" y="1"/>
                  <a:pt x="2721" y="1"/>
                </a:cubicBez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9"/>
          <p:cNvSpPr/>
          <p:nvPr/>
        </p:nvSpPr>
        <p:spPr>
          <a:xfrm>
            <a:off x="6227812" y="2499864"/>
            <a:ext cx="60720" cy="312385"/>
          </a:xfrm>
          <a:custGeom>
            <a:rect b="b" l="l" r="r" t="t"/>
            <a:pathLst>
              <a:path extrusionOk="0" h="3946" w="767">
                <a:moveTo>
                  <a:pt x="566" y="0"/>
                </a:moveTo>
                <a:lnTo>
                  <a:pt x="0" y="3919"/>
                </a:lnTo>
                <a:lnTo>
                  <a:pt x="200" y="3945"/>
                </a:lnTo>
                <a:lnTo>
                  <a:pt x="766" y="27"/>
                </a:lnTo>
                <a:lnTo>
                  <a:pt x="5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9"/>
          <p:cNvSpPr/>
          <p:nvPr/>
        </p:nvSpPr>
        <p:spPr>
          <a:xfrm>
            <a:off x="5438458" y="3548404"/>
            <a:ext cx="147009" cy="453378"/>
          </a:xfrm>
          <a:custGeom>
            <a:rect b="b" l="l" r="r" t="t"/>
            <a:pathLst>
              <a:path extrusionOk="0" h="5727" w="1857">
                <a:moveTo>
                  <a:pt x="727" y="1"/>
                </a:moveTo>
                <a:lnTo>
                  <a:pt x="0" y="5726"/>
                </a:lnTo>
                <a:lnTo>
                  <a:pt x="1857" y="1"/>
                </a:lnTo>
                <a:close/>
              </a:path>
            </a:pathLst>
          </a:custGeom>
          <a:solidFill>
            <a:srgbClr val="DF8B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9"/>
          <p:cNvSpPr/>
          <p:nvPr/>
        </p:nvSpPr>
        <p:spPr>
          <a:xfrm>
            <a:off x="4723281" y="2143701"/>
            <a:ext cx="865115" cy="964467"/>
          </a:xfrm>
          <a:custGeom>
            <a:rect b="b" l="l" r="r" t="t"/>
            <a:pathLst>
              <a:path extrusionOk="0" h="12183" w="10928">
                <a:moveTo>
                  <a:pt x="5686" y="0"/>
                </a:moveTo>
                <a:cubicBezTo>
                  <a:pt x="2097" y="280"/>
                  <a:pt x="0" y="10930"/>
                  <a:pt x="0" y="10930"/>
                </a:cubicBezTo>
                <a:cubicBezTo>
                  <a:pt x="742" y="11866"/>
                  <a:pt x="1798" y="12183"/>
                  <a:pt x="2889" y="12183"/>
                </a:cubicBezTo>
                <a:cubicBezTo>
                  <a:pt x="4230" y="12183"/>
                  <a:pt x="5623" y="11704"/>
                  <a:pt x="6546" y="11307"/>
                </a:cubicBezTo>
                <a:cubicBezTo>
                  <a:pt x="7198" y="11024"/>
                  <a:pt x="7618" y="10784"/>
                  <a:pt x="7618" y="10784"/>
                </a:cubicBezTo>
                <a:lnTo>
                  <a:pt x="10440" y="8105"/>
                </a:lnTo>
                <a:lnTo>
                  <a:pt x="10568" y="7985"/>
                </a:lnTo>
                <a:cubicBezTo>
                  <a:pt x="10928" y="4099"/>
                  <a:pt x="9338" y="257"/>
                  <a:pt x="9318" y="200"/>
                </a:cubicBezTo>
                <a:cubicBezTo>
                  <a:pt x="8914" y="431"/>
                  <a:pt x="8444" y="513"/>
                  <a:pt x="7978" y="513"/>
                </a:cubicBezTo>
                <a:cubicBezTo>
                  <a:pt x="6817" y="513"/>
                  <a:pt x="5686" y="0"/>
                  <a:pt x="5686" y="0"/>
                </a:cubicBezTo>
                <a:close/>
              </a:path>
            </a:pathLst>
          </a:custGeom>
          <a:solidFill>
            <a:srgbClr val="AAD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9"/>
          <p:cNvSpPr/>
          <p:nvPr/>
        </p:nvSpPr>
        <p:spPr>
          <a:xfrm>
            <a:off x="6030454" y="2768075"/>
            <a:ext cx="319193" cy="225462"/>
          </a:xfrm>
          <a:custGeom>
            <a:rect b="b" l="l" r="r" t="t"/>
            <a:pathLst>
              <a:path extrusionOk="0" h="2848" w="4032">
                <a:moveTo>
                  <a:pt x="617" y="1"/>
                </a:moveTo>
                <a:lnTo>
                  <a:pt x="0" y="2780"/>
                </a:lnTo>
                <a:cubicBezTo>
                  <a:pt x="0" y="2780"/>
                  <a:pt x="1002" y="2848"/>
                  <a:pt x="1911" y="2848"/>
                </a:cubicBezTo>
                <a:cubicBezTo>
                  <a:pt x="2603" y="2848"/>
                  <a:pt x="3240" y="2809"/>
                  <a:pt x="3343" y="2670"/>
                </a:cubicBezTo>
                <a:cubicBezTo>
                  <a:pt x="3482" y="2480"/>
                  <a:pt x="3336" y="2367"/>
                  <a:pt x="3336" y="2367"/>
                </a:cubicBezTo>
                <a:lnTo>
                  <a:pt x="3336" y="2367"/>
                </a:lnTo>
                <a:cubicBezTo>
                  <a:pt x="3336" y="2367"/>
                  <a:pt x="3397" y="2379"/>
                  <a:pt x="3475" y="2379"/>
                </a:cubicBezTo>
                <a:cubicBezTo>
                  <a:pt x="3573" y="2379"/>
                  <a:pt x="3697" y="2361"/>
                  <a:pt x="3762" y="2277"/>
                </a:cubicBezTo>
                <a:cubicBezTo>
                  <a:pt x="3876" y="2127"/>
                  <a:pt x="3756" y="1974"/>
                  <a:pt x="3756" y="1974"/>
                </a:cubicBezTo>
                <a:lnTo>
                  <a:pt x="3756" y="1974"/>
                </a:lnTo>
                <a:cubicBezTo>
                  <a:pt x="3756" y="1974"/>
                  <a:pt x="3759" y="1974"/>
                  <a:pt x="3763" y="1974"/>
                </a:cubicBezTo>
                <a:cubicBezTo>
                  <a:pt x="3806" y="1974"/>
                  <a:pt x="4031" y="1963"/>
                  <a:pt x="4019" y="1731"/>
                </a:cubicBezTo>
                <a:cubicBezTo>
                  <a:pt x="4010" y="1454"/>
                  <a:pt x="3196" y="1034"/>
                  <a:pt x="2366" y="677"/>
                </a:cubicBezTo>
                <a:lnTo>
                  <a:pt x="2366" y="677"/>
                </a:lnTo>
                <a:cubicBezTo>
                  <a:pt x="2463" y="692"/>
                  <a:pt x="2554" y="699"/>
                  <a:pt x="2637" y="699"/>
                </a:cubicBezTo>
                <a:cubicBezTo>
                  <a:pt x="3032" y="699"/>
                  <a:pt x="3260" y="543"/>
                  <a:pt x="3263" y="298"/>
                </a:cubicBezTo>
                <a:cubicBezTo>
                  <a:pt x="3263" y="97"/>
                  <a:pt x="2664" y="8"/>
                  <a:pt x="2039" y="8"/>
                </a:cubicBezTo>
                <a:cubicBezTo>
                  <a:pt x="1918" y="8"/>
                  <a:pt x="1796" y="11"/>
                  <a:pt x="1677" y="18"/>
                </a:cubicBezTo>
                <a:cubicBezTo>
                  <a:pt x="1556" y="25"/>
                  <a:pt x="1432" y="28"/>
                  <a:pt x="1312" y="28"/>
                </a:cubicBezTo>
                <a:cubicBezTo>
                  <a:pt x="941" y="28"/>
                  <a:pt x="617" y="1"/>
                  <a:pt x="617" y="1"/>
                </a:cubicBezTo>
                <a:close/>
              </a:path>
            </a:pathLst>
          </a:custGeom>
          <a:solidFill>
            <a:srgbClr val="9C6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9"/>
          <p:cNvSpPr/>
          <p:nvPr/>
        </p:nvSpPr>
        <p:spPr>
          <a:xfrm>
            <a:off x="6231216" y="2873127"/>
            <a:ext cx="101094" cy="57790"/>
          </a:xfrm>
          <a:custGeom>
            <a:rect b="b" l="l" r="r" t="t"/>
            <a:pathLst>
              <a:path extrusionOk="0" h="730" w="1277">
                <a:moveTo>
                  <a:pt x="60" y="1"/>
                </a:moveTo>
                <a:lnTo>
                  <a:pt x="0" y="197"/>
                </a:lnTo>
                <a:cubicBezTo>
                  <a:pt x="680" y="396"/>
                  <a:pt x="1157" y="727"/>
                  <a:pt x="1160" y="730"/>
                </a:cubicBezTo>
                <a:lnTo>
                  <a:pt x="1277" y="564"/>
                </a:lnTo>
                <a:cubicBezTo>
                  <a:pt x="1257" y="550"/>
                  <a:pt x="770" y="213"/>
                  <a:pt x="60" y="1"/>
                </a:cubicBez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9"/>
          <p:cNvSpPr/>
          <p:nvPr/>
        </p:nvSpPr>
        <p:spPr>
          <a:xfrm>
            <a:off x="6213562" y="2918489"/>
            <a:ext cx="84469" cy="44412"/>
          </a:xfrm>
          <a:custGeom>
            <a:rect b="b" l="l" r="r" t="t"/>
            <a:pathLst>
              <a:path extrusionOk="0" h="561" w="1067">
                <a:moveTo>
                  <a:pt x="53" y="0"/>
                </a:moveTo>
                <a:lnTo>
                  <a:pt x="0" y="194"/>
                </a:lnTo>
                <a:cubicBezTo>
                  <a:pt x="477" y="327"/>
                  <a:pt x="973" y="557"/>
                  <a:pt x="980" y="560"/>
                </a:cubicBezTo>
                <a:lnTo>
                  <a:pt x="1066" y="377"/>
                </a:lnTo>
                <a:cubicBezTo>
                  <a:pt x="1043" y="367"/>
                  <a:pt x="546" y="137"/>
                  <a:pt x="53" y="0"/>
                </a:cubicBez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9"/>
          <p:cNvSpPr/>
          <p:nvPr/>
        </p:nvSpPr>
        <p:spPr>
          <a:xfrm>
            <a:off x="4959351" y="2533113"/>
            <a:ext cx="590492" cy="505706"/>
          </a:xfrm>
          <a:custGeom>
            <a:rect b="b" l="l" r="r" t="t"/>
            <a:pathLst>
              <a:path extrusionOk="0" h="6388" w="7459">
                <a:moveTo>
                  <a:pt x="1" y="0"/>
                </a:moveTo>
                <a:cubicBezTo>
                  <a:pt x="1" y="0"/>
                  <a:pt x="624" y="4062"/>
                  <a:pt x="2870" y="5918"/>
                </a:cubicBezTo>
                <a:cubicBezTo>
                  <a:pt x="3087" y="6098"/>
                  <a:pt x="3316" y="6255"/>
                  <a:pt x="3564" y="6388"/>
                </a:cubicBezTo>
                <a:cubicBezTo>
                  <a:pt x="4216" y="6105"/>
                  <a:pt x="4636" y="5865"/>
                  <a:pt x="4636" y="5865"/>
                </a:cubicBezTo>
                <a:lnTo>
                  <a:pt x="7458" y="3186"/>
                </a:lnTo>
                <a:lnTo>
                  <a:pt x="1" y="0"/>
                </a:lnTo>
                <a:close/>
              </a:path>
            </a:pathLst>
          </a:custGeom>
          <a:solidFill>
            <a:srgbClr val="79C6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9"/>
          <p:cNvSpPr/>
          <p:nvPr/>
        </p:nvSpPr>
        <p:spPr>
          <a:xfrm>
            <a:off x="5241416" y="2995833"/>
            <a:ext cx="841049" cy="114077"/>
          </a:xfrm>
          <a:custGeom>
            <a:rect b="b" l="l" r="r" t="t"/>
            <a:pathLst>
              <a:path extrusionOk="0" h="1441" w="10624">
                <a:moveTo>
                  <a:pt x="2892" y="0"/>
                </a:moveTo>
                <a:cubicBezTo>
                  <a:pt x="2260" y="0"/>
                  <a:pt x="1646" y="8"/>
                  <a:pt x="1073" y="20"/>
                </a:cubicBezTo>
                <a:cubicBezTo>
                  <a:pt x="1073" y="20"/>
                  <a:pt x="653" y="260"/>
                  <a:pt x="1" y="543"/>
                </a:cubicBezTo>
                <a:cubicBezTo>
                  <a:pt x="201" y="650"/>
                  <a:pt x="413" y="740"/>
                  <a:pt x="633" y="810"/>
                </a:cubicBezTo>
                <a:cubicBezTo>
                  <a:pt x="2043" y="1258"/>
                  <a:pt x="3630" y="1440"/>
                  <a:pt x="5212" y="1440"/>
                </a:cubicBezTo>
                <a:cubicBezTo>
                  <a:pt x="7132" y="1440"/>
                  <a:pt x="9045" y="1172"/>
                  <a:pt x="10624" y="786"/>
                </a:cubicBezTo>
                <a:cubicBezTo>
                  <a:pt x="9015" y="158"/>
                  <a:pt x="5762" y="0"/>
                  <a:pt x="2892" y="0"/>
                </a:cubicBezTo>
                <a:close/>
              </a:path>
            </a:pathLst>
          </a:custGeom>
          <a:solidFill>
            <a:srgbClr val="DF8B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9"/>
          <p:cNvSpPr/>
          <p:nvPr/>
        </p:nvSpPr>
        <p:spPr>
          <a:xfrm>
            <a:off x="4959351" y="2332034"/>
            <a:ext cx="1136889" cy="708923"/>
          </a:xfrm>
          <a:custGeom>
            <a:rect b="b" l="l" r="r" t="t"/>
            <a:pathLst>
              <a:path extrusionOk="0" h="8955" w="14361">
                <a:moveTo>
                  <a:pt x="5769" y="1"/>
                </a:moveTo>
                <a:lnTo>
                  <a:pt x="1" y="2540"/>
                </a:lnTo>
                <a:cubicBezTo>
                  <a:pt x="1" y="2540"/>
                  <a:pt x="488" y="5322"/>
                  <a:pt x="3107" y="7582"/>
                </a:cubicBezTo>
                <a:cubicBezTo>
                  <a:pt x="4373" y="8673"/>
                  <a:pt x="6918" y="8955"/>
                  <a:pt x="9211" y="8955"/>
                </a:cubicBezTo>
                <a:cubicBezTo>
                  <a:pt x="11668" y="8955"/>
                  <a:pt x="13837" y="8631"/>
                  <a:pt x="13837" y="8631"/>
                </a:cubicBezTo>
                <a:lnTo>
                  <a:pt x="14360" y="5003"/>
                </a:lnTo>
                <a:lnTo>
                  <a:pt x="7506" y="2743"/>
                </a:lnTo>
                <a:lnTo>
                  <a:pt x="5769" y="1"/>
                </a:lnTo>
                <a:close/>
              </a:path>
            </a:pathLst>
          </a:custGeom>
          <a:solidFill>
            <a:srgbClr val="AAD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9"/>
          <p:cNvSpPr/>
          <p:nvPr/>
        </p:nvSpPr>
        <p:spPr>
          <a:xfrm>
            <a:off x="5433470" y="4025690"/>
            <a:ext cx="784921" cy="15912"/>
          </a:xfrm>
          <a:custGeom>
            <a:rect b="b" l="l" r="r" t="t"/>
            <a:pathLst>
              <a:path extrusionOk="0" h="201" w="9915">
                <a:moveTo>
                  <a:pt x="0" y="1"/>
                </a:moveTo>
                <a:lnTo>
                  <a:pt x="0" y="201"/>
                </a:lnTo>
                <a:lnTo>
                  <a:pt x="9914" y="201"/>
                </a:lnTo>
                <a:lnTo>
                  <a:pt x="9914" y="1"/>
                </a:ln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9"/>
          <p:cNvSpPr/>
          <p:nvPr/>
        </p:nvSpPr>
        <p:spPr>
          <a:xfrm>
            <a:off x="5823595" y="4193441"/>
            <a:ext cx="665936" cy="421395"/>
          </a:xfrm>
          <a:custGeom>
            <a:rect b="b" l="l" r="r" t="t"/>
            <a:pathLst>
              <a:path extrusionOk="0" h="5323" w="8412">
                <a:moveTo>
                  <a:pt x="860" y="1"/>
                </a:moveTo>
                <a:lnTo>
                  <a:pt x="0" y="5323"/>
                </a:lnTo>
                <a:lnTo>
                  <a:pt x="8412" y="5323"/>
                </a:lnTo>
                <a:cubicBezTo>
                  <a:pt x="8382" y="4629"/>
                  <a:pt x="7765" y="4057"/>
                  <a:pt x="7146" y="3743"/>
                </a:cubicBezTo>
                <a:cubicBezTo>
                  <a:pt x="6526" y="3433"/>
                  <a:pt x="5863" y="3226"/>
                  <a:pt x="5323" y="2763"/>
                </a:cubicBezTo>
                <a:cubicBezTo>
                  <a:pt x="4759" y="2280"/>
                  <a:pt x="4453" y="1370"/>
                  <a:pt x="4653" y="1"/>
                </a:cubicBezTo>
                <a:close/>
              </a:path>
            </a:pathLst>
          </a:custGeom>
          <a:solidFill>
            <a:srgbClr val="293D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9"/>
          <p:cNvSpPr/>
          <p:nvPr/>
        </p:nvSpPr>
        <p:spPr>
          <a:xfrm>
            <a:off x="6195038" y="4307122"/>
            <a:ext cx="75286" cy="105606"/>
          </a:xfrm>
          <a:custGeom>
            <a:rect b="b" l="l" r="r" t="t"/>
            <a:pathLst>
              <a:path extrusionOk="0" h="1334" w="951">
                <a:moveTo>
                  <a:pt x="693" y="204"/>
                </a:moveTo>
                <a:cubicBezTo>
                  <a:pt x="695" y="204"/>
                  <a:pt x="698" y="204"/>
                  <a:pt x="700" y="205"/>
                </a:cubicBezTo>
                <a:cubicBezTo>
                  <a:pt x="724" y="211"/>
                  <a:pt x="744" y="248"/>
                  <a:pt x="747" y="285"/>
                </a:cubicBezTo>
                <a:cubicBezTo>
                  <a:pt x="747" y="337"/>
                  <a:pt x="720" y="397"/>
                  <a:pt x="694" y="451"/>
                </a:cubicBezTo>
                <a:cubicBezTo>
                  <a:pt x="597" y="641"/>
                  <a:pt x="357" y="1011"/>
                  <a:pt x="234" y="1111"/>
                </a:cubicBezTo>
                <a:cubicBezTo>
                  <a:pt x="237" y="1057"/>
                  <a:pt x="257" y="961"/>
                  <a:pt x="321" y="774"/>
                </a:cubicBezTo>
                <a:lnTo>
                  <a:pt x="324" y="761"/>
                </a:lnTo>
                <a:cubicBezTo>
                  <a:pt x="381" y="594"/>
                  <a:pt x="464" y="437"/>
                  <a:pt x="567" y="301"/>
                </a:cubicBezTo>
                <a:cubicBezTo>
                  <a:pt x="616" y="240"/>
                  <a:pt x="663" y="204"/>
                  <a:pt x="693" y="204"/>
                </a:cubicBezTo>
                <a:close/>
                <a:moveTo>
                  <a:pt x="694" y="1"/>
                </a:moveTo>
                <a:cubicBezTo>
                  <a:pt x="617" y="1"/>
                  <a:pt x="515" y="39"/>
                  <a:pt x="407" y="177"/>
                </a:cubicBezTo>
                <a:cubicBezTo>
                  <a:pt x="291" y="334"/>
                  <a:pt x="197" y="511"/>
                  <a:pt x="134" y="697"/>
                </a:cubicBezTo>
                <a:lnTo>
                  <a:pt x="131" y="711"/>
                </a:lnTo>
                <a:cubicBezTo>
                  <a:pt x="7" y="1067"/>
                  <a:pt x="1" y="1227"/>
                  <a:pt x="97" y="1301"/>
                </a:cubicBezTo>
                <a:cubicBezTo>
                  <a:pt x="127" y="1324"/>
                  <a:pt x="161" y="1334"/>
                  <a:pt x="197" y="1334"/>
                </a:cubicBezTo>
                <a:cubicBezTo>
                  <a:pt x="211" y="1334"/>
                  <a:pt x="224" y="1334"/>
                  <a:pt x="237" y="1331"/>
                </a:cubicBezTo>
                <a:cubicBezTo>
                  <a:pt x="304" y="1314"/>
                  <a:pt x="417" y="1257"/>
                  <a:pt x="634" y="941"/>
                </a:cubicBezTo>
                <a:cubicBezTo>
                  <a:pt x="744" y="777"/>
                  <a:pt x="844" y="601"/>
                  <a:pt x="874" y="541"/>
                </a:cubicBezTo>
                <a:cubicBezTo>
                  <a:pt x="914" y="461"/>
                  <a:pt x="951" y="374"/>
                  <a:pt x="947" y="277"/>
                </a:cubicBezTo>
                <a:cubicBezTo>
                  <a:pt x="944" y="148"/>
                  <a:pt x="864" y="37"/>
                  <a:pt x="751" y="8"/>
                </a:cubicBezTo>
                <a:cubicBezTo>
                  <a:pt x="734" y="4"/>
                  <a:pt x="715" y="1"/>
                  <a:pt x="69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9"/>
          <p:cNvSpPr/>
          <p:nvPr/>
        </p:nvSpPr>
        <p:spPr>
          <a:xfrm>
            <a:off x="6196858" y="4344725"/>
            <a:ext cx="110673" cy="70457"/>
          </a:xfrm>
          <a:custGeom>
            <a:rect b="b" l="l" r="r" t="t"/>
            <a:pathLst>
              <a:path extrusionOk="0" h="890" w="1398">
                <a:moveTo>
                  <a:pt x="1108" y="202"/>
                </a:moveTo>
                <a:cubicBezTo>
                  <a:pt x="1134" y="202"/>
                  <a:pt x="1157" y="209"/>
                  <a:pt x="1168" y="219"/>
                </a:cubicBezTo>
                <a:cubicBezTo>
                  <a:pt x="1181" y="239"/>
                  <a:pt x="1177" y="279"/>
                  <a:pt x="1157" y="309"/>
                </a:cubicBezTo>
                <a:cubicBezTo>
                  <a:pt x="1128" y="356"/>
                  <a:pt x="1068" y="389"/>
                  <a:pt x="1017" y="416"/>
                </a:cubicBezTo>
                <a:cubicBezTo>
                  <a:pt x="828" y="516"/>
                  <a:pt x="418" y="679"/>
                  <a:pt x="261" y="686"/>
                </a:cubicBezTo>
                <a:cubicBezTo>
                  <a:pt x="294" y="649"/>
                  <a:pt x="368" y="579"/>
                  <a:pt x="528" y="466"/>
                </a:cubicBezTo>
                <a:lnTo>
                  <a:pt x="538" y="456"/>
                </a:lnTo>
                <a:cubicBezTo>
                  <a:pt x="681" y="353"/>
                  <a:pt x="837" y="273"/>
                  <a:pt x="1001" y="222"/>
                </a:cubicBezTo>
                <a:cubicBezTo>
                  <a:pt x="1044" y="209"/>
                  <a:pt x="1077" y="202"/>
                  <a:pt x="1108" y="202"/>
                </a:cubicBezTo>
                <a:close/>
                <a:moveTo>
                  <a:pt x="1107" y="1"/>
                </a:moveTo>
                <a:cubicBezTo>
                  <a:pt x="1060" y="1"/>
                  <a:pt x="1005" y="9"/>
                  <a:pt x="941" y="29"/>
                </a:cubicBezTo>
                <a:cubicBezTo>
                  <a:pt x="754" y="89"/>
                  <a:pt x="577" y="176"/>
                  <a:pt x="418" y="293"/>
                </a:cubicBezTo>
                <a:lnTo>
                  <a:pt x="408" y="302"/>
                </a:lnTo>
                <a:cubicBezTo>
                  <a:pt x="101" y="522"/>
                  <a:pt x="1" y="649"/>
                  <a:pt x="38" y="766"/>
                </a:cubicBezTo>
                <a:cubicBezTo>
                  <a:pt x="54" y="812"/>
                  <a:pt x="88" y="849"/>
                  <a:pt x="138" y="869"/>
                </a:cubicBezTo>
                <a:cubicBezTo>
                  <a:pt x="161" y="879"/>
                  <a:pt x="194" y="889"/>
                  <a:pt x="244" y="889"/>
                </a:cubicBezTo>
                <a:cubicBezTo>
                  <a:pt x="328" y="889"/>
                  <a:pt x="461" y="862"/>
                  <a:pt x="684" y="779"/>
                </a:cubicBezTo>
                <a:cubicBezTo>
                  <a:pt x="868" y="712"/>
                  <a:pt x="1054" y="626"/>
                  <a:pt x="1111" y="596"/>
                </a:cubicBezTo>
                <a:cubicBezTo>
                  <a:pt x="1191" y="552"/>
                  <a:pt x="1271" y="502"/>
                  <a:pt x="1324" y="422"/>
                </a:cubicBezTo>
                <a:cubicBezTo>
                  <a:pt x="1397" y="316"/>
                  <a:pt x="1394" y="179"/>
                  <a:pt x="1320" y="89"/>
                </a:cubicBezTo>
                <a:cubicBezTo>
                  <a:pt x="1281" y="45"/>
                  <a:pt x="1215" y="1"/>
                  <a:pt x="110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9"/>
          <p:cNvSpPr/>
          <p:nvPr/>
        </p:nvSpPr>
        <p:spPr>
          <a:xfrm>
            <a:off x="5338472" y="4514534"/>
            <a:ext cx="1197212" cy="15912"/>
          </a:xfrm>
          <a:custGeom>
            <a:rect b="b" l="l" r="r" t="t"/>
            <a:pathLst>
              <a:path extrusionOk="0" h="201" w="15123">
                <a:moveTo>
                  <a:pt x="1" y="1"/>
                </a:moveTo>
                <a:lnTo>
                  <a:pt x="1" y="201"/>
                </a:lnTo>
                <a:lnTo>
                  <a:pt x="15123" y="201"/>
                </a:lnTo>
                <a:lnTo>
                  <a:pt x="1512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9"/>
          <p:cNvSpPr/>
          <p:nvPr/>
        </p:nvSpPr>
        <p:spPr>
          <a:xfrm>
            <a:off x="5347972" y="4193441"/>
            <a:ext cx="665936" cy="421395"/>
          </a:xfrm>
          <a:custGeom>
            <a:rect b="b" l="l" r="r" t="t"/>
            <a:pathLst>
              <a:path extrusionOk="0" h="5323" w="8412">
                <a:moveTo>
                  <a:pt x="4653" y="1"/>
                </a:moveTo>
                <a:lnTo>
                  <a:pt x="820" y="18"/>
                </a:lnTo>
                <a:lnTo>
                  <a:pt x="1" y="5323"/>
                </a:lnTo>
                <a:lnTo>
                  <a:pt x="8412" y="5323"/>
                </a:lnTo>
                <a:cubicBezTo>
                  <a:pt x="8378" y="4629"/>
                  <a:pt x="7765" y="4057"/>
                  <a:pt x="7145" y="3743"/>
                </a:cubicBezTo>
                <a:cubicBezTo>
                  <a:pt x="6525" y="3433"/>
                  <a:pt x="5862" y="3226"/>
                  <a:pt x="5322" y="2763"/>
                </a:cubicBezTo>
                <a:cubicBezTo>
                  <a:pt x="4759" y="2280"/>
                  <a:pt x="4449" y="1370"/>
                  <a:pt x="4653" y="1"/>
                </a:cubicBezTo>
                <a:close/>
              </a:path>
            </a:pathLst>
          </a:custGeom>
          <a:solidFill>
            <a:srgbClr val="293D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9"/>
          <p:cNvSpPr/>
          <p:nvPr/>
        </p:nvSpPr>
        <p:spPr>
          <a:xfrm>
            <a:off x="5719414" y="4307122"/>
            <a:ext cx="75286" cy="105606"/>
          </a:xfrm>
          <a:custGeom>
            <a:rect b="b" l="l" r="r" t="t"/>
            <a:pathLst>
              <a:path extrusionOk="0" h="1334" w="951">
                <a:moveTo>
                  <a:pt x="701" y="205"/>
                </a:moveTo>
                <a:cubicBezTo>
                  <a:pt x="724" y="211"/>
                  <a:pt x="744" y="248"/>
                  <a:pt x="744" y="285"/>
                </a:cubicBezTo>
                <a:cubicBezTo>
                  <a:pt x="747" y="337"/>
                  <a:pt x="721" y="397"/>
                  <a:pt x="693" y="451"/>
                </a:cubicBezTo>
                <a:cubicBezTo>
                  <a:pt x="597" y="641"/>
                  <a:pt x="357" y="1011"/>
                  <a:pt x="234" y="1111"/>
                </a:cubicBezTo>
                <a:cubicBezTo>
                  <a:pt x="237" y="1057"/>
                  <a:pt x="257" y="961"/>
                  <a:pt x="321" y="774"/>
                </a:cubicBezTo>
                <a:lnTo>
                  <a:pt x="324" y="761"/>
                </a:lnTo>
                <a:cubicBezTo>
                  <a:pt x="381" y="594"/>
                  <a:pt x="464" y="437"/>
                  <a:pt x="567" y="301"/>
                </a:cubicBezTo>
                <a:cubicBezTo>
                  <a:pt x="613" y="237"/>
                  <a:pt x="661" y="205"/>
                  <a:pt x="690" y="205"/>
                </a:cubicBezTo>
                <a:close/>
                <a:moveTo>
                  <a:pt x="692" y="1"/>
                </a:moveTo>
                <a:cubicBezTo>
                  <a:pt x="613" y="1"/>
                  <a:pt x="512" y="39"/>
                  <a:pt x="407" y="177"/>
                </a:cubicBezTo>
                <a:cubicBezTo>
                  <a:pt x="287" y="334"/>
                  <a:pt x="197" y="511"/>
                  <a:pt x="134" y="697"/>
                </a:cubicBezTo>
                <a:lnTo>
                  <a:pt x="130" y="711"/>
                </a:lnTo>
                <a:cubicBezTo>
                  <a:pt x="7" y="1067"/>
                  <a:pt x="1" y="1227"/>
                  <a:pt x="97" y="1301"/>
                </a:cubicBezTo>
                <a:cubicBezTo>
                  <a:pt x="124" y="1324"/>
                  <a:pt x="161" y="1334"/>
                  <a:pt x="197" y="1334"/>
                </a:cubicBezTo>
                <a:cubicBezTo>
                  <a:pt x="210" y="1334"/>
                  <a:pt x="224" y="1334"/>
                  <a:pt x="237" y="1331"/>
                </a:cubicBezTo>
                <a:cubicBezTo>
                  <a:pt x="304" y="1314"/>
                  <a:pt x="417" y="1257"/>
                  <a:pt x="630" y="941"/>
                </a:cubicBezTo>
                <a:cubicBezTo>
                  <a:pt x="744" y="777"/>
                  <a:pt x="844" y="601"/>
                  <a:pt x="873" y="541"/>
                </a:cubicBezTo>
                <a:cubicBezTo>
                  <a:pt x="913" y="461"/>
                  <a:pt x="950" y="374"/>
                  <a:pt x="947" y="277"/>
                </a:cubicBezTo>
                <a:cubicBezTo>
                  <a:pt x="944" y="148"/>
                  <a:pt x="864" y="37"/>
                  <a:pt x="750" y="8"/>
                </a:cubicBezTo>
                <a:cubicBezTo>
                  <a:pt x="733" y="4"/>
                  <a:pt x="713" y="1"/>
                  <a:pt x="69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9"/>
          <p:cNvSpPr/>
          <p:nvPr/>
        </p:nvSpPr>
        <p:spPr>
          <a:xfrm>
            <a:off x="5721314" y="4344725"/>
            <a:ext cx="110594" cy="70457"/>
          </a:xfrm>
          <a:custGeom>
            <a:rect b="b" l="l" r="r" t="t"/>
            <a:pathLst>
              <a:path extrusionOk="0" h="890" w="1397">
                <a:moveTo>
                  <a:pt x="1106" y="202"/>
                </a:moveTo>
                <a:cubicBezTo>
                  <a:pt x="1132" y="202"/>
                  <a:pt x="1152" y="209"/>
                  <a:pt x="1163" y="219"/>
                </a:cubicBezTo>
                <a:cubicBezTo>
                  <a:pt x="1180" y="239"/>
                  <a:pt x="1176" y="279"/>
                  <a:pt x="1156" y="309"/>
                </a:cubicBezTo>
                <a:cubicBezTo>
                  <a:pt x="1126" y="356"/>
                  <a:pt x="1066" y="389"/>
                  <a:pt x="1017" y="416"/>
                </a:cubicBezTo>
                <a:cubicBezTo>
                  <a:pt x="826" y="516"/>
                  <a:pt x="417" y="679"/>
                  <a:pt x="260" y="686"/>
                </a:cubicBezTo>
                <a:cubicBezTo>
                  <a:pt x="293" y="649"/>
                  <a:pt x="366" y="579"/>
                  <a:pt x="523" y="466"/>
                </a:cubicBezTo>
                <a:lnTo>
                  <a:pt x="533" y="456"/>
                </a:lnTo>
                <a:cubicBezTo>
                  <a:pt x="677" y="353"/>
                  <a:pt x="833" y="273"/>
                  <a:pt x="1000" y="222"/>
                </a:cubicBezTo>
                <a:cubicBezTo>
                  <a:pt x="1040" y="209"/>
                  <a:pt x="1077" y="202"/>
                  <a:pt x="1106" y="202"/>
                </a:cubicBezTo>
                <a:close/>
                <a:moveTo>
                  <a:pt x="1106" y="1"/>
                </a:moveTo>
                <a:cubicBezTo>
                  <a:pt x="1059" y="1"/>
                  <a:pt x="1004" y="9"/>
                  <a:pt x="940" y="29"/>
                </a:cubicBezTo>
                <a:cubicBezTo>
                  <a:pt x="753" y="89"/>
                  <a:pt x="577" y="176"/>
                  <a:pt x="417" y="293"/>
                </a:cubicBezTo>
                <a:lnTo>
                  <a:pt x="406" y="302"/>
                </a:lnTo>
                <a:cubicBezTo>
                  <a:pt x="100" y="522"/>
                  <a:pt x="0" y="649"/>
                  <a:pt x="37" y="766"/>
                </a:cubicBezTo>
                <a:cubicBezTo>
                  <a:pt x="50" y="812"/>
                  <a:pt x="86" y="849"/>
                  <a:pt x="137" y="869"/>
                </a:cubicBezTo>
                <a:cubicBezTo>
                  <a:pt x="160" y="879"/>
                  <a:pt x="190" y="889"/>
                  <a:pt x="240" y="889"/>
                </a:cubicBezTo>
                <a:cubicBezTo>
                  <a:pt x="326" y="889"/>
                  <a:pt x="457" y="862"/>
                  <a:pt x="683" y="779"/>
                </a:cubicBezTo>
                <a:cubicBezTo>
                  <a:pt x="866" y="712"/>
                  <a:pt x="1049" y="626"/>
                  <a:pt x="1109" y="596"/>
                </a:cubicBezTo>
                <a:cubicBezTo>
                  <a:pt x="1189" y="552"/>
                  <a:pt x="1269" y="502"/>
                  <a:pt x="1323" y="422"/>
                </a:cubicBezTo>
                <a:cubicBezTo>
                  <a:pt x="1396" y="316"/>
                  <a:pt x="1392" y="179"/>
                  <a:pt x="1320" y="89"/>
                </a:cubicBezTo>
                <a:cubicBezTo>
                  <a:pt x="1280" y="45"/>
                  <a:pt x="1214" y="1"/>
                  <a:pt x="1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9"/>
          <p:cNvSpPr/>
          <p:nvPr/>
        </p:nvSpPr>
        <p:spPr>
          <a:xfrm>
            <a:off x="5338472" y="4514534"/>
            <a:ext cx="1197212" cy="15912"/>
          </a:xfrm>
          <a:custGeom>
            <a:rect b="b" l="l" r="r" t="t"/>
            <a:pathLst>
              <a:path extrusionOk="0" h="201" w="15123">
                <a:moveTo>
                  <a:pt x="1" y="1"/>
                </a:moveTo>
                <a:lnTo>
                  <a:pt x="1" y="201"/>
                </a:lnTo>
                <a:lnTo>
                  <a:pt x="15123" y="201"/>
                </a:lnTo>
                <a:lnTo>
                  <a:pt x="1512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9"/>
          <p:cNvSpPr/>
          <p:nvPr/>
        </p:nvSpPr>
        <p:spPr>
          <a:xfrm>
            <a:off x="5920731" y="2692710"/>
            <a:ext cx="80748" cy="338510"/>
          </a:xfrm>
          <a:custGeom>
            <a:rect b="b" l="l" r="r" t="t"/>
            <a:pathLst>
              <a:path extrusionOk="0" h="4276" w="1020">
                <a:moveTo>
                  <a:pt x="820" y="0"/>
                </a:moveTo>
                <a:lnTo>
                  <a:pt x="0" y="4235"/>
                </a:lnTo>
                <a:lnTo>
                  <a:pt x="197" y="4275"/>
                </a:lnTo>
                <a:lnTo>
                  <a:pt x="1020" y="36"/>
                </a:lnTo>
                <a:lnTo>
                  <a:pt x="8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9"/>
          <p:cNvSpPr/>
          <p:nvPr/>
        </p:nvSpPr>
        <p:spPr>
          <a:xfrm>
            <a:off x="7320922" y="4252023"/>
            <a:ext cx="666015" cy="362813"/>
          </a:xfrm>
          <a:custGeom>
            <a:rect b="b" l="l" r="r" t="t"/>
            <a:pathLst>
              <a:path extrusionOk="0" h="4583" w="8413">
                <a:moveTo>
                  <a:pt x="3764" y="1"/>
                </a:moveTo>
                <a:cubicBezTo>
                  <a:pt x="3900" y="730"/>
                  <a:pt x="3637" y="1520"/>
                  <a:pt x="3094" y="2023"/>
                </a:cubicBezTo>
                <a:cubicBezTo>
                  <a:pt x="2584" y="2493"/>
                  <a:pt x="1888" y="2693"/>
                  <a:pt x="1268" y="3003"/>
                </a:cubicBezTo>
                <a:cubicBezTo>
                  <a:pt x="648" y="3317"/>
                  <a:pt x="34" y="3889"/>
                  <a:pt x="1" y="4583"/>
                </a:cubicBezTo>
                <a:lnTo>
                  <a:pt x="8412" y="4583"/>
                </a:lnTo>
                <a:lnTo>
                  <a:pt x="7906" y="27"/>
                </a:lnTo>
                <a:lnTo>
                  <a:pt x="3764" y="1"/>
                </a:lnTo>
                <a:close/>
              </a:path>
            </a:pathLst>
          </a:custGeom>
          <a:solidFill>
            <a:srgbClr val="293D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9"/>
          <p:cNvSpPr/>
          <p:nvPr/>
        </p:nvSpPr>
        <p:spPr>
          <a:xfrm>
            <a:off x="6612158" y="4252023"/>
            <a:ext cx="657940" cy="362813"/>
          </a:xfrm>
          <a:custGeom>
            <a:rect b="b" l="l" r="r" t="t"/>
            <a:pathLst>
              <a:path extrusionOk="0" h="4583" w="8311">
                <a:moveTo>
                  <a:pt x="4089" y="1"/>
                </a:moveTo>
                <a:cubicBezTo>
                  <a:pt x="3972" y="793"/>
                  <a:pt x="3635" y="1520"/>
                  <a:pt x="3092" y="2023"/>
                </a:cubicBezTo>
                <a:cubicBezTo>
                  <a:pt x="2583" y="2493"/>
                  <a:pt x="1886" y="2693"/>
                  <a:pt x="1270" y="3003"/>
                </a:cubicBezTo>
                <a:cubicBezTo>
                  <a:pt x="650" y="3317"/>
                  <a:pt x="33" y="3889"/>
                  <a:pt x="1" y="4583"/>
                </a:cubicBezTo>
                <a:lnTo>
                  <a:pt x="7608" y="4583"/>
                </a:lnTo>
                <a:lnTo>
                  <a:pt x="8311" y="27"/>
                </a:lnTo>
                <a:lnTo>
                  <a:pt x="4089" y="1"/>
                </a:lnTo>
                <a:close/>
              </a:path>
            </a:pathLst>
          </a:custGeom>
          <a:solidFill>
            <a:srgbClr val="293D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9"/>
          <p:cNvSpPr/>
          <p:nvPr/>
        </p:nvSpPr>
        <p:spPr>
          <a:xfrm>
            <a:off x="6213562" y="2159771"/>
            <a:ext cx="333997" cy="264649"/>
          </a:xfrm>
          <a:custGeom>
            <a:rect b="b" l="l" r="r" t="t"/>
            <a:pathLst>
              <a:path extrusionOk="0" h="3343" w="4219">
                <a:moveTo>
                  <a:pt x="2879" y="1"/>
                </a:moveTo>
                <a:cubicBezTo>
                  <a:pt x="2879" y="1"/>
                  <a:pt x="1989" y="287"/>
                  <a:pt x="1513" y="417"/>
                </a:cubicBezTo>
                <a:cubicBezTo>
                  <a:pt x="1033" y="554"/>
                  <a:pt x="270" y="594"/>
                  <a:pt x="333" y="950"/>
                </a:cubicBezTo>
                <a:cubicBezTo>
                  <a:pt x="369" y="1157"/>
                  <a:pt x="518" y="1233"/>
                  <a:pt x="741" y="1233"/>
                </a:cubicBezTo>
                <a:cubicBezTo>
                  <a:pt x="913" y="1233"/>
                  <a:pt x="1130" y="1187"/>
                  <a:pt x="1373" y="1120"/>
                </a:cubicBezTo>
                <a:lnTo>
                  <a:pt x="1373" y="1120"/>
                </a:lnTo>
                <a:cubicBezTo>
                  <a:pt x="670" y="1687"/>
                  <a:pt x="0" y="2310"/>
                  <a:pt x="63" y="2580"/>
                </a:cubicBezTo>
                <a:cubicBezTo>
                  <a:pt x="97" y="2727"/>
                  <a:pt x="203" y="2757"/>
                  <a:pt x="283" y="2757"/>
                </a:cubicBezTo>
                <a:cubicBezTo>
                  <a:pt x="339" y="2757"/>
                  <a:pt x="383" y="2743"/>
                  <a:pt x="383" y="2743"/>
                </a:cubicBezTo>
                <a:lnTo>
                  <a:pt x="383" y="2743"/>
                </a:lnTo>
                <a:cubicBezTo>
                  <a:pt x="383" y="2743"/>
                  <a:pt x="307" y="2923"/>
                  <a:pt x="460" y="3037"/>
                </a:cubicBezTo>
                <a:cubicBezTo>
                  <a:pt x="503" y="3070"/>
                  <a:pt x="557" y="3082"/>
                  <a:pt x="613" y="3082"/>
                </a:cubicBezTo>
                <a:cubicBezTo>
                  <a:pt x="749" y="3082"/>
                  <a:pt x="893" y="3009"/>
                  <a:pt x="893" y="3009"/>
                </a:cubicBezTo>
                <a:lnTo>
                  <a:pt x="893" y="3009"/>
                </a:lnTo>
                <a:cubicBezTo>
                  <a:pt x="893" y="3009"/>
                  <a:pt x="783" y="3160"/>
                  <a:pt x="970" y="3306"/>
                </a:cubicBezTo>
                <a:cubicBezTo>
                  <a:pt x="1002" y="3331"/>
                  <a:pt x="1063" y="3342"/>
                  <a:pt x="1146" y="3342"/>
                </a:cubicBezTo>
                <a:cubicBezTo>
                  <a:pt x="1860" y="3342"/>
                  <a:pt x="4219" y="2513"/>
                  <a:pt x="4219" y="2513"/>
                </a:cubicBezTo>
                <a:lnTo>
                  <a:pt x="2879" y="1"/>
                </a:lnTo>
                <a:close/>
              </a:path>
            </a:pathLst>
          </a:custGeom>
          <a:solidFill>
            <a:srgbClr val="ECB5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9"/>
          <p:cNvSpPr/>
          <p:nvPr/>
        </p:nvSpPr>
        <p:spPr>
          <a:xfrm>
            <a:off x="6237787" y="2302981"/>
            <a:ext cx="89536" cy="79007"/>
          </a:xfrm>
          <a:custGeom>
            <a:rect b="b" l="l" r="r" t="t"/>
            <a:pathLst>
              <a:path extrusionOk="0" h="998" w="1131">
                <a:moveTo>
                  <a:pt x="1023" y="1"/>
                </a:moveTo>
                <a:cubicBezTo>
                  <a:pt x="394" y="397"/>
                  <a:pt x="17" y="851"/>
                  <a:pt x="1" y="871"/>
                </a:cubicBezTo>
                <a:lnTo>
                  <a:pt x="157" y="997"/>
                </a:lnTo>
                <a:cubicBezTo>
                  <a:pt x="160" y="994"/>
                  <a:pt x="531" y="551"/>
                  <a:pt x="1131" y="174"/>
                </a:cubicBezTo>
                <a:lnTo>
                  <a:pt x="1023" y="1"/>
                </a:ln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9"/>
          <p:cNvSpPr/>
          <p:nvPr/>
        </p:nvSpPr>
        <p:spPr>
          <a:xfrm>
            <a:off x="6279190" y="2341771"/>
            <a:ext cx="77423" cy="62382"/>
          </a:xfrm>
          <a:custGeom>
            <a:rect b="b" l="l" r="r" t="t"/>
            <a:pathLst>
              <a:path extrusionOk="0" h="788" w="978">
                <a:moveTo>
                  <a:pt x="874" y="1"/>
                </a:moveTo>
                <a:cubicBezTo>
                  <a:pt x="434" y="264"/>
                  <a:pt x="17" y="621"/>
                  <a:pt x="1" y="634"/>
                </a:cubicBezTo>
                <a:lnTo>
                  <a:pt x="131" y="787"/>
                </a:lnTo>
                <a:cubicBezTo>
                  <a:pt x="134" y="784"/>
                  <a:pt x="554" y="427"/>
                  <a:pt x="977" y="174"/>
                </a:cubicBezTo>
                <a:lnTo>
                  <a:pt x="874" y="1"/>
                </a:ln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9"/>
          <p:cNvSpPr/>
          <p:nvPr/>
        </p:nvSpPr>
        <p:spPr>
          <a:xfrm>
            <a:off x="6351468" y="2233632"/>
            <a:ext cx="80036" cy="38633"/>
          </a:xfrm>
          <a:custGeom>
            <a:rect b="b" l="l" r="r" t="t"/>
            <a:pathLst>
              <a:path extrusionOk="0" h="488" w="1011">
                <a:moveTo>
                  <a:pt x="154" y="1"/>
                </a:moveTo>
                <a:lnTo>
                  <a:pt x="1" y="130"/>
                </a:lnTo>
                <a:cubicBezTo>
                  <a:pt x="194" y="357"/>
                  <a:pt x="494" y="487"/>
                  <a:pt x="790" y="487"/>
                </a:cubicBezTo>
                <a:cubicBezTo>
                  <a:pt x="867" y="487"/>
                  <a:pt x="941" y="481"/>
                  <a:pt x="1010" y="464"/>
                </a:cubicBezTo>
                <a:lnTo>
                  <a:pt x="967" y="267"/>
                </a:lnTo>
                <a:cubicBezTo>
                  <a:pt x="909" y="280"/>
                  <a:pt x="850" y="287"/>
                  <a:pt x="791" y="287"/>
                </a:cubicBezTo>
                <a:cubicBezTo>
                  <a:pt x="551" y="287"/>
                  <a:pt x="312" y="182"/>
                  <a:pt x="154" y="1"/>
                </a:cubicBez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9"/>
          <p:cNvSpPr/>
          <p:nvPr/>
        </p:nvSpPr>
        <p:spPr>
          <a:xfrm>
            <a:off x="7236532" y="1114635"/>
            <a:ext cx="319827" cy="449816"/>
          </a:xfrm>
          <a:custGeom>
            <a:rect b="b" l="l" r="r" t="t"/>
            <a:pathLst>
              <a:path extrusionOk="0" h="5682" w="4040">
                <a:moveTo>
                  <a:pt x="3160" y="0"/>
                </a:moveTo>
                <a:lnTo>
                  <a:pt x="647" y="1746"/>
                </a:lnTo>
                <a:lnTo>
                  <a:pt x="411" y="4412"/>
                </a:lnTo>
                <a:lnTo>
                  <a:pt x="1" y="5558"/>
                </a:lnTo>
                <a:lnTo>
                  <a:pt x="3710" y="5682"/>
                </a:lnTo>
                <a:lnTo>
                  <a:pt x="4040" y="4208"/>
                </a:lnTo>
                <a:lnTo>
                  <a:pt x="3160" y="0"/>
                </a:lnTo>
                <a:close/>
              </a:path>
            </a:pathLst>
          </a:custGeom>
          <a:solidFill>
            <a:srgbClr val="ECB5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/>
          <p:nvPr/>
        </p:nvSpPr>
        <p:spPr>
          <a:xfrm>
            <a:off x="7275402" y="1217708"/>
            <a:ext cx="130306" cy="173371"/>
          </a:xfrm>
          <a:custGeom>
            <a:rect b="b" l="l" r="r" t="t"/>
            <a:pathLst>
              <a:path extrusionOk="0" h="2190" w="1646">
                <a:moveTo>
                  <a:pt x="896" y="1"/>
                </a:moveTo>
                <a:lnTo>
                  <a:pt x="146" y="524"/>
                </a:lnTo>
                <a:lnTo>
                  <a:pt x="0" y="2190"/>
                </a:lnTo>
                <a:cubicBezTo>
                  <a:pt x="756" y="1837"/>
                  <a:pt x="1376" y="1184"/>
                  <a:pt x="1646" y="390"/>
                </a:cubicBezTo>
                <a:cubicBezTo>
                  <a:pt x="1389" y="261"/>
                  <a:pt x="1149" y="130"/>
                  <a:pt x="896" y="1"/>
                </a:cubicBez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9"/>
          <p:cNvSpPr/>
          <p:nvPr/>
        </p:nvSpPr>
        <p:spPr>
          <a:xfrm>
            <a:off x="7076461" y="787050"/>
            <a:ext cx="419495" cy="554709"/>
          </a:xfrm>
          <a:custGeom>
            <a:rect b="b" l="l" r="r" t="t"/>
            <a:pathLst>
              <a:path extrusionOk="0" h="7007" w="5299">
                <a:moveTo>
                  <a:pt x="2509" y="1"/>
                </a:moveTo>
                <a:cubicBezTo>
                  <a:pt x="2450" y="1"/>
                  <a:pt x="2390" y="2"/>
                  <a:pt x="2329" y="6"/>
                </a:cubicBezTo>
                <a:cubicBezTo>
                  <a:pt x="2320" y="6"/>
                  <a:pt x="2309" y="9"/>
                  <a:pt x="2300" y="9"/>
                </a:cubicBezTo>
                <a:cubicBezTo>
                  <a:pt x="2183" y="15"/>
                  <a:pt x="2073" y="32"/>
                  <a:pt x="1966" y="59"/>
                </a:cubicBezTo>
                <a:cubicBezTo>
                  <a:pt x="1923" y="69"/>
                  <a:pt x="1883" y="82"/>
                  <a:pt x="1843" y="95"/>
                </a:cubicBezTo>
                <a:cubicBezTo>
                  <a:pt x="1796" y="112"/>
                  <a:pt x="1746" y="129"/>
                  <a:pt x="1700" y="152"/>
                </a:cubicBezTo>
                <a:cubicBezTo>
                  <a:pt x="1600" y="195"/>
                  <a:pt x="1503" y="249"/>
                  <a:pt x="1413" y="312"/>
                </a:cubicBezTo>
                <a:cubicBezTo>
                  <a:pt x="1100" y="532"/>
                  <a:pt x="850" y="852"/>
                  <a:pt x="663" y="1239"/>
                </a:cubicBezTo>
                <a:cubicBezTo>
                  <a:pt x="614" y="1345"/>
                  <a:pt x="566" y="1452"/>
                  <a:pt x="523" y="1565"/>
                </a:cubicBezTo>
                <a:cubicBezTo>
                  <a:pt x="506" y="1615"/>
                  <a:pt x="486" y="1665"/>
                  <a:pt x="470" y="1719"/>
                </a:cubicBezTo>
                <a:lnTo>
                  <a:pt x="470" y="1725"/>
                </a:lnTo>
                <a:cubicBezTo>
                  <a:pt x="457" y="1762"/>
                  <a:pt x="443" y="1799"/>
                  <a:pt x="434" y="1839"/>
                </a:cubicBezTo>
                <a:cubicBezTo>
                  <a:pt x="430" y="1851"/>
                  <a:pt x="423" y="1868"/>
                  <a:pt x="420" y="1885"/>
                </a:cubicBezTo>
                <a:cubicBezTo>
                  <a:pt x="406" y="1925"/>
                  <a:pt x="397" y="1965"/>
                  <a:pt x="383" y="2008"/>
                </a:cubicBezTo>
                <a:cubicBezTo>
                  <a:pt x="380" y="2025"/>
                  <a:pt x="377" y="2039"/>
                  <a:pt x="374" y="2055"/>
                </a:cubicBezTo>
                <a:lnTo>
                  <a:pt x="367" y="2079"/>
                </a:lnTo>
                <a:cubicBezTo>
                  <a:pt x="357" y="2125"/>
                  <a:pt x="343" y="2175"/>
                  <a:pt x="334" y="2228"/>
                </a:cubicBezTo>
                <a:cubicBezTo>
                  <a:pt x="0" y="3824"/>
                  <a:pt x="363" y="5818"/>
                  <a:pt x="1266" y="6524"/>
                </a:cubicBezTo>
                <a:cubicBezTo>
                  <a:pt x="1722" y="6879"/>
                  <a:pt x="2161" y="7006"/>
                  <a:pt x="2556" y="7006"/>
                </a:cubicBezTo>
                <a:cubicBezTo>
                  <a:pt x="3575" y="7006"/>
                  <a:pt x="4309" y="6157"/>
                  <a:pt x="4309" y="6157"/>
                </a:cubicBezTo>
                <a:lnTo>
                  <a:pt x="5248" y="3148"/>
                </a:lnTo>
                <a:lnTo>
                  <a:pt x="5299" y="2988"/>
                </a:lnTo>
                <a:lnTo>
                  <a:pt x="5299" y="2978"/>
                </a:lnTo>
                <a:cubicBezTo>
                  <a:pt x="5299" y="2965"/>
                  <a:pt x="5295" y="2938"/>
                  <a:pt x="5292" y="2898"/>
                </a:cubicBezTo>
                <a:cubicBezTo>
                  <a:pt x="5288" y="2868"/>
                  <a:pt x="5282" y="2834"/>
                  <a:pt x="5279" y="2794"/>
                </a:cubicBezTo>
                <a:lnTo>
                  <a:pt x="5272" y="2751"/>
                </a:lnTo>
                <a:lnTo>
                  <a:pt x="5268" y="2728"/>
                </a:lnTo>
                <a:cubicBezTo>
                  <a:pt x="5255" y="2631"/>
                  <a:pt x="5232" y="2514"/>
                  <a:pt x="5199" y="2382"/>
                </a:cubicBezTo>
                <a:cubicBezTo>
                  <a:pt x="5195" y="2362"/>
                  <a:pt x="5192" y="2342"/>
                  <a:pt x="5185" y="2322"/>
                </a:cubicBezTo>
                <a:cubicBezTo>
                  <a:pt x="5076" y="1875"/>
                  <a:pt x="4856" y="1285"/>
                  <a:pt x="4425" y="812"/>
                </a:cubicBezTo>
                <a:cubicBezTo>
                  <a:pt x="4013" y="353"/>
                  <a:pt x="3403" y="1"/>
                  <a:pt x="2509" y="1"/>
                </a:cubicBezTo>
                <a:close/>
              </a:path>
            </a:pathLst>
          </a:custGeom>
          <a:solidFill>
            <a:srgbClr val="ECB5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7197504" y="1048374"/>
            <a:ext cx="30479" cy="122706"/>
          </a:xfrm>
          <a:custGeom>
            <a:rect b="b" l="l" r="r" t="t"/>
            <a:pathLst>
              <a:path extrusionOk="0" h="1550" w="385">
                <a:moveTo>
                  <a:pt x="28" y="0"/>
                </a:moveTo>
                <a:lnTo>
                  <a:pt x="4" y="1187"/>
                </a:lnTo>
                <a:cubicBezTo>
                  <a:pt x="0" y="1283"/>
                  <a:pt x="40" y="1380"/>
                  <a:pt x="114" y="1450"/>
                </a:cubicBezTo>
                <a:cubicBezTo>
                  <a:pt x="180" y="1513"/>
                  <a:pt x="271" y="1550"/>
                  <a:pt x="360" y="1550"/>
                </a:cubicBezTo>
                <a:lnTo>
                  <a:pt x="384" y="1550"/>
                </a:lnTo>
                <a:lnTo>
                  <a:pt x="371" y="1350"/>
                </a:lnTo>
                <a:cubicBezTo>
                  <a:pt x="327" y="1350"/>
                  <a:pt x="284" y="1337"/>
                  <a:pt x="254" y="1306"/>
                </a:cubicBezTo>
                <a:cubicBezTo>
                  <a:pt x="220" y="1273"/>
                  <a:pt x="204" y="1233"/>
                  <a:pt x="204" y="1190"/>
                </a:cubicBezTo>
                <a:lnTo>
                  <a:pt x="231" y="4"/>
                </a:lnTo>
                <a:lnTo>
                  <a:pt x="28" y="0"/>
                </a:ln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7277461" y="1039903"/>
            <a:ext cx="19316" cy="25966"/>
          </a:xfrm>
          <a:custGeom>
            <a:rect b="b" l="l" r="r" t="t"/>
            <a:pathLst>
              <a:path extrusionOk="0" h="328" w="244">
                <a:moveTo>
                  <a:pt x="118" y="0"/>
                </a:moveTo>
                <a:cubicBezTo>
                  <a:pt x="117" y="0"/>
                  <a:pt x="115" y="0"/>
                  <a:pt x="114" y="0"/>
                </a:cubicBezTo>
                <a:cubicBezTo>
                  <a:pt x="47" y="4"/>
                  <a:pt x="0" y="80"/>
                  <a:pt x="7" y="171"/>
                </a:cubicBezTo>
                <a:cubicBezTo>
                  <a:pt x="10" y="258"/>
                  <a:pt x="64" y="327"/>
                  <a:pt x="126" y="327"/>
                </a:cubicBezTo>
                <a:cubicBezTo>
                  <a:pt x="127" y="327"/>
                  <a:pt x="129" y="327"/>
                  <a:pt x="130" y="327"/>
                </a:cubicBezTo>
                <a:cubicBezTo>
                  <a:pt x="194" y="320"/>
                  <a:pt x="244" y="247"/>
                  <a:pt x="237" y="157"/>
                </a:cubicBezTo>
                <a:cubicBezTo>
                  <a:pt x="234" y="69"/>
                  <a:pt x="180" y="0"/>
                  <a:pt x="118" y="0"/>
                </a:cubicBez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7138130" y="1048136"/>
            <a:ext cx="19079" cy="25887"/>
          </a:xfrm>
          <a:custGeom>
            <a:rect b="b" l="l" r="r" t="t"/>
            <a:pathLst>
              <a:path extrusionOk="0" h="327" w="241">
                <a:moveTo>
                  <a:pt x="116" y="0"/>
                </a:moveTo>
                <a:cubicBezTo>
                  <a:pt x="114" y="0"/>
                  <a:pt x="112" y="0"/>
                  <a:pt x="111" y="0"/>
                </a:cubicBezTo>
                <a:cubicBezTo>
                  <a:pt x="47" y="3"/>
                  <a:pt x="1" y="80"/>
                  <a:pt x="4" y="170"/>
                </a:cubicBezTo>
                <a:cubicBezTo>
                  <a:pt x="10" y="258"/>
                  <a:pt x="65" y="327"/>
                  <a:pt x="126" y="327"/>
                </a:cubicBezTo>
                <a:cubicBezTo>
                  <a:pt x="128" y="327"/>
                  <a:pt x="129" y="327"/>
                  <a:pt x="131" y="327"/>
                </a:cubicBezTo>
                <a:cubicBezTo>
                  <a:pt x="195" y="320"/>
                  <a:pt x="241" y="247"/>
                  <a:pt x="238" y="156"/>
                </a:cubicBezTo>
                <a:cubicBezTo>
                  <a:pt x="231" y="69"/>
                  <a:pt x="178" y="0"/>
                  <a:pt x="116" y="0"/>
                </a:cubicBez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7255294" y="1160788"/>
            <a:ext cx="33328" cy="41720"/>
          </a:xfrm>
          <a:custGeom>
            <a:rect b="b" l="l" r="r" t="t"/>
            <a:pathLst>
              <a:path extrusionOk="0" h="527" w="421">
                <a:moveTo>
                  <a:pt x="390" y="0"/>
                </a:moveTo>
                <a:lnTo>
                  <a:pt x="194" y="46"/>
                </a:lnTo>
                <a:cubicBezTo>
                  <a:pt x="210" y="110"/>
                  <a:pt x="197" y="177"/>
                  <a:pt x="161" y="230"/>
                </a:cubicBezTo>
                <a:cubicBezTo>
                  <a:pt x="124" y="283"/>
                  <a:pt x="64" y="320"/>
                  <a:pt x="1" y="326"/>
                </a:cubicBezTo>
                <a:lnTo>
                  <a:pt x="24" y="526"/>
                </a:lnTo>
                <a:cubicBezTo>
                  <a:pt x="144" y="513"/>
                  <a:pt x="257" y="443"/>
                  <a:pt x="327" y="346"/>
                </a:cubicBezTo>
                <a:cubicBezTo>
                  <a:pt x="394" y="246"/>
                  <a:pt x="420" y="117"/>
                  <a:pt x="390" y="0"/>
                </a:cubicBez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7248961" y="989158"/>
            <a:ext cx="73940" cy="22166"/>
          </a:xfrm>
          <a:custGeom>
            <a:rect b="b" l="l" r="r" t="t"/>
            <a:pathLst>
              <a:path extrusionOk="0" h="280" w="934">
                <a:moveTo>
                  <a:pt x="416" y="0"/>
                </a:moveTo>
                <a:cubicBezTo>
                  <a:pt x="364" y="0"/>
                  <a:pt x="313" y="3"/>
                  <a:pt x="264" y="9"/>
                </a:cubicBezTo>
                <a:cubicBezTo>
                  <a:pt x="187" y="18"/>
                  <a:pt x="1" y="61"/>
                  <a:pt x="54" y="158"/>
                </a:cubicBezTo>
                <a:cubicBezTo>
                  <a:pt x="74" y="201"/>
                  <a:pt x="144" y="225"/>
                  <a:pt x="204" y="238"/>
                </a:cubicBezTo>
                <a:cubicBezTo>
                  <a:pt x="316" y="266"/>
                  <a:pt x="435" y="280"/>
                  <a:pt x="551" y="280"/>
                </a:cubicBezTo>
                <a:cubicBezTo>
                  <a:pt x="619" y="280"/>
                  <a:pt x="686" y="275"/>
                  <a:pt x="750" y="265"/>
                </a:cubicBezTo>
                <a:cubicBezTo>
                  <a:pt x="830" y="255"/>
                  <a:pt x="924" y="225"/>
                  <a:pt x="930" y="169"/>
                </a:cubicBezTo>
                <a:cubicBezTo>
                  <a:pt x="934" y="135"/>
                  <a:pt x="904" y="98"/>
                  <a:pt x="864" y="75"/>
                </a:cubicBezTo>
                <a:cubicBezTo>
                  <a:pt x="824" y="52"/>
                  <a:pt x="770" y="38"/>
                  <a:pt x="720" y="29"/>
                </a:cubicBezTo>
                <a:cubicBezTo>
                  <a:pt x="623" y="11"/>
                  <a:pt x="519" y="0"/>
                  <a:pt x="416" y="0"/>
                </a:cubicBez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7110423" y="996125"/>
            <a:ext cx="64519" cy="21533"/>
          </a:xfrm>
          <a:custGeom>
            <a:rect b="b" l="l" r="r" t="t"/>
            <a:pathLst>
              <a:path extrusionOk="0" h="272" w="815">
                <a:moveTo>
                  <a:pt x="585" y="0"/>
                </a:moveTo>
                <a:cubicBezTo>
                  <a:pt x="464" y="0"/>
                  <a:pt x="334" y="16"/>
                  <a:pt x="221" y="50"/>
                </a:cubicBezTo>
                <a:cubicBezTo>
                  <a:pt x="154" y="70"/>
                  <a:pt x="1" y="133"/>
                  <a:pt x="54" y="217"/>
                </a:cubicBezTo>
                <a:cubicBezTo>
                  <a:pt x="77" y="250"/>
                  <a:pt x="141" y="264"/>
                  <a:pt x="194" y="267"/>
                </a:cubicBezTo>
                <a:cubicBezTo>
                  <a:pt x="227" y="270"/>
                  <a:pt x="260" y="271"/>
                  <a:pt x="293" y="271"/>
                </a:cubicBezTo>
                <a:cubicBezTo>
                  <a:pt x="420" y="271"/>
                  <a:pt x="548" y="250"/>
                  <a:pt x="668" y="210"/>
                </a:cubicBezTo>
                <a:cubicBezTo>
                  <a:pt x="737" y="190"/>
                  <a:pt x="814" y="150"/>
                  <a:pt x="814" y="97"/>
                </a:cubicBezTo>
                <a:cubicBezTo>
                  <a:pt x="814" y="64"/>
                  <a:pt x="784" y="37"/>
                  <a:pt x="748" y="24"/>
                </a:cubicBezTo>
                <a:cubicBezTo>
                  <a:pt x="708" y="7"/>
                  <a:pt x="664" y="4"/>
                  <a:pt x="617" y="1"/>
                </a:cubicBezTo>
                <a:cubicBezTo>
                  <a:pt x="607" y="0"/>
                  <a:pt x="596" y="0"/>
                  <a:pt x="585" y="0"/>
                </a:cubicBez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7446003" y="1069590"/>
            <a:ext cx="237653" cy="192767"/>
          </a:xfrm>
          <a:custGeom>
            <a:rect b="b" l="l" r="r" t="t"/>
            <a:pathLst>
              <a:path extrusionOk="0" h="2435" w="3002">
                <a:moveTo>
                  <a:pt x="1323" y="1"/>
                </a:moveTo>
                <a:cubicBezTo>
                  <a:pt x="1305" y="1"/>
                  <a:pt x="1288" y="1"/>
                  <a:pt x="1270" y="2"/>
                </a:cubicBezTo>
                <a:cubicBezTo>
                  <a:pt x="767" y="19"/>
                  <a:pt x="297" y="379"/>
                  <a:pt x="148" y="855"/>
                </a:cubicBezTo>
                <a:cubicBezTo>
                  <a:pt x="0" y="1335"/>
                  <a:pt x="180" y="1898"/>
                  <a:pt x="580" y="2198"/>
                </a:cubicBezTo>
                <a:cubicBezTo>
                  <a:pt x="792" y="2355"/>
                  <a:pt x="1055" y="2435"/>
                  <a:pt x="1317" y="2435"/>
                </a:cubicBezTo>
                <a:cubicBezTo>
                  <a:pt x="1555" y="2435"/>
                  <a:pt x="1792" y="2370"/>
                  <a:pt x="1990" y="2238"/>
                </a:cubicBezTo>
                <a:cubicBezTo>
                  <a:pt x="3002" y="1565"/>
                  <a:pt x="2518" y="1"/>
                  <a:pt x="1323" y="1"/>
                </a:cubicBez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7109710" y="787050"/>
            <a:ext cx="377300" cy="190629"/>
          </a:xfrm>
          <a:custGeom>
            <a:rect b="b" l="l" r="r" t="t"/>
            <a:pathLst>
              <a:path extrusionOk="0" h="2408" w="4766">
                <a:moveTo>
                  <a:pt x="2089" y="1"/>
                </a:moveTo>
                <a:cubicBezTo>
                  <a:pt x="2030" y="1"/>
                  <a:pt x="1970" y="2"/>
                  <a:pt x="1909" y="6"/>
                </a:cubicBezTo>
                <a:cubicBezTo>
                  <a:pt x="1900" y="6"/>
                  <a:pt x="1889" y="9"/>
                  <a:pt x="1880" y="9"/>
                </a:cubicBezTo>
                <a:cubicBezTo>
                  <a:pt x="1763" y="15"/>
                  <a:pt x="1653" y="32"/>
                  <a:pt x="1546" y="59"/>
                </a:cubicBezTo>
                <a:cubicBezTo>
                  <a:pt x="1503" y="69"/>
                  <a:pt x="1463" y="82"/>
                  <a:pt x="1423" y="95"/>
                </a:cubicBezTo>
                <a:cubicBezTo>
                  <a:pt x="1376" y="112"/>
                  <a:pt x="1326" y="129"/>
                  <a:pt x="1280" y="152"/>
                </a:cubicBezTo>
                <a:cubicBezTo>
                  <a:pt x="1180" y="195"/>
                  <a:pt x="1083" y="249"/>
                  <a:pt x="993" y="312"/>
                </a:cubicBezTo>
                <a:cubicBezTo>
                  <a:pt x="680" y="532"/>
                  <a:pt x="430" y="852"/>
                  <a:pt x="243" y="1239"/>
                </a:cubicBezTo>
                <a:cubicBezTo>
                  <a:pt x="194" y="1345"/>
                  <a:pt x="146" y="1452"/>
                  <a:pt x="103" y="1565"/>
                </a:cubicBezTo>
                <a:cubicBezTo>
                  <a:pt x="86" y="1615"/>
                  <a:pt x="66" y="1665"/>
                  <a:pt x="50" y="1719"/>
                </a:cubicBezTo>
                <a:lnTo>
                  <a:pt x="50" y="1725"/>
                </a:lnTo>
                <a:cubicBezTo>
                  <a:pt x="37" y="1762"/>
                  <a:pt x="23" y="1799"/>
                  <a:pt x="14" y="1839"/>
                </a:cubicBezTo>
                <a:cubicBezTo>
                  <a:pt x="10" y="1851"/>
                  <a:pt x="3" y="1868"/>
                  <a:pt x="0" y="1885"/>
                </a:cubicBezTo>
                <a:cubicBezTo>
                  <a:pt x="390" y="1705"/>
                  <a:pt x="743" y="1439"/>
                  <a:pt x="1020" y="1105"/>
                </a:cubicBezTo>
                <a:cubicBezTo>
                  <a:pt x="1197" y="892"/>
                  <a:pt x="1340" y="652"/>
                  <a:pt x="1449" y="399"/>
                </a:cubicBezTo>
                <a:cubicBezTo>
                  <a:pt x="1780" y="1265"/>
                  <a:pt x="2496" y="1991"/>
                  <a:pt x="3385" y="2279"/>
                </a:cubicBezTo>
                <a:cubicBezTo>
                  <a:pt x="3638" y="2360"/>
                  <a:pt x="3906" y="2407"/>
                  <a:pt x="4173" y="2407"/>
                </a:cubicBezTo>
                <a:cubicBezTo>
                  <a:pt x="4373" y="2407"/>
                  <a:pt x="4573" y="2381"/>
                  <a:pt x="4765" y="2322"/>
                </a:cubicBezTo>
                <a:cubicBezTo>
                  <a:pt x="4656" y="1875"/>
                  <a:pt x="4436" y="1285"/>
                  <a:pt x="4005" y="812"/>
                </a:cubicBezTo>
                <a:cubicBezTo>
                  <a:pt x="3593" y="353"/>
                  <a:pt x="2983" y="1"/>
                  <a:pt x="2089" y="1"/>
                </a:cubicBez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7451544" y="968180"/>
            <a:ext cx="119539" cy="161497"/>
          </a:xfrm>
          <a:custGeom>
            <a:rect b="b" l="l" r="r" t="t"/>
            <a:pathLst>
              <a:path extrusionOk="0" h="2040" w="1510">
                <a:moveTo>
                  <a:pt x="541" y="0"/>
                </a:moveTo>
                <a:cubicBezTo>
                  <a:pt x="334" y="0"/>
                  <a:pt x="121" y="107"/>
                  <a:pt x="21" y="290"/>
                </a:cubicBezTo>
                <a:lnTo>
                  <a:pt x="1" y="1976"/>
                </a:lnTo>
                <a:cubicBezTo>
                  <a:pt x="113" y="2019"/>
                  <a:pt x="233" y="2039"/>
                  <a:pt x="353" y="2039"/>
                </a:cubicBezTo>
                <a:cubicBezTo>
                  <a:pt x="707" y="2039"/>
                  <a:pt x="1065" y="1861"/>
                  <a:pt x="1254" y="1560"/>
                </a:cubicBezTo>
                <a:cubicBezTo>
                  <a:pt x="1510" y="1157"/>
                  <a:pt x="1440" y="580"/>
                  <a:pt x="1101" y="250"/>
                </a:cubicBezTo>
                <a:cubicBezTo>
                  <a:pt x="950" y="103"/>
                  <a:pt x="750" y="3"/>
                  <a:pt x="541" y="0"/>
                </a:cubicBezTo>
                <a:close/>
              </a:path>
            </a:pathLst>
          </a:custGeom>
          <a:solidFill>
            <a:srgbClr val="ECB5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7474819" y="1009583"/>
            <a:ext cx="42512" cy="67369"/>
          </a:xfrm>
          <a:custGeom>
            <a:rect b="b" l="l" r="r" t="t"/>
            <a:pathLst>
              <a:path extrusionOk="0" h="851" w="537">
                <a:moveTo>
                  <a:pt x="530" y="0"/>
                </a:moveTo>
                <a:lnTo>
                  <a:pt x="67" y="17"/>
                </a:lnTo>
                <a:lnTo>
                  <a:pt x="0" y="191"/>
                </a:lnTo>
                <a:cubicBezTo>
                  <a:pt x="180" y="357"/>
                  <a:pt x="287" y="603"/>
                  <a:pt x="283" y="847"/>
                </a:cubicBezTo>
                <a:lnTo>
                  <a:pt x="483" y="850"/>
                </a:lnTo>
                <a:cubicBezTo>
                  <a:pt x="487" y="623"/>
                  <a:pt x="413" y="397"/>
                  <a:pt x="283" y="211"/>
                </a:cubicBezTo>
                <a:lnTo>
                  <a:pt x="536" y="203"/>
                </a:lnTo>
                <a:lnTo>
                  <a:pt x="530" y="0"/>
                </a:ln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779354" y="2261815"/>
            <a:ext cx="1167446" cy="1992425"/>
          </a:xfrm>
          <a:custGeom>
            <a:rect b="b" l="l" r="r" t="t"/>
            <a:pathLst>
              <a:path extrusionOk="0" h="25168" w="14747">
                <a:moveTo>
                  <a:pt x="3510" y="1"/>
                </a:moveTo>
                <a:lnTo>
                  <a:pt x="1" y="25167"/>
                </a:lnTo>
                <a:lnTo>
                  <a:pt x="6199" y="25167"/>
                </a:lnTo>
                <a:lnTo>
                  <a:pt x="7680" y="15051"/>
                </a:lnTo>
                <a:lnTo>
                  <a:pt x="8149" y="25167"/>
                </a:lnTo>
                <a:lnTo>
                  <a:pt x="14747" y="25167"/>
                </a:lnTo>
                <a:cubicBezTo>
                  <a:pt x="14447" y="2280"/>
                  <a:pt x="11334" y="1"/>
                  <a:pt x="11334" y="1"/>
                </a:cubicBezTo>
                <a:close/>
              </a:path>
            </a:pathLst>
          </a:custGeom>
          <a:solidFill>
            <a:srgbClr val="EECA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7312531" y="2834099"/>
            <a:ext cx="74257" cy="1135701"/>
          </a:xfrm>
          <a:custGeom>
            <a:rect b="b" l="l" r="r" t="t"/>
            <a:pathLst>
              <a:path extrusionOk="0" h="14346" w="938">
                <a:moveTo>
                  <a:pt x="574" y="0"/>
                </a:moveTo>
                <a:lnTo>
                  <a:pt x="1" y="14346"/>
                </a:lnTo>
                <a:lnTo>
                  <a:pt x="937" y="7918"/>
                </a:lnTo>
                <a:lnTo>
                  <a:pt x="574" y="0"/>
                </a:lnTo>
                <a:close/>
              </a:path>
            </a:pathLst>
          </a:custGeom>
          <a:solidFill>
            <a:srgbClr val="B57C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6421687" y="1447524"/>
            <a:ext cx="1395362" cy="948397"/>
          </a:xfrm>
          <a:custGeom>
            <a:rect b="b" l="l" r="r" t="t"/>
            <a:pathLst>
              <a:path extrusionOk="0" h="11980" w="17626">
                <a:moveTo>
                  <a:pt x="14319" y="0"/>
                </a:moveTo>
                <a:cubicBezTo>
                  <a:pt x="14319" y="0"/>
                  <a:pt x="12950" y="1103"/>
                  <a:pt x="11857" y="1103"/>
                </a:cubicBezTo>
                <a:cubicBezTo>
                  <a:pt x="11358" y="1103"/>
                  <a:pt x="10917" y="873"/>
                  <a:pt x="10691" y="203"/>
                </a:cubicBezTo>
                <a:cubicBezTo>
                  <a:pt x="10691" y="203"/>
                  <a:pt x="8228" y="363"/>
                  <a:pt x="7865" y="766"/>
                </a:cubicBezTo>
                <a:cubicBezTo>
                  <a:pt x="7505" y="1169"/>
                  <a:pt x="6292" y="4639"/>
                  <a:pt x="6292" y="4639"/>
                </a:cubicBezTo>
                <a:lnTo>
                  <a:pt x="0" y="8551"/>
                </a:lnTo>
                <a:lnTo>
                  <a:pt x="1453" y="11980"/>
                </a:lnTo>
                <a:cubicBezTo>
                  <a:pt x="1453" y="11980"/>
                  <a:pt x="5326" y="11151"/>
                  <a:pt x="7358" y="9974"/>
                </a:cubicBezTo>
                <a:cubicBezTo>
                  <a:pt x="7651" y="9801"/>
                  <a:pt x="7908" y="9624"/>
                  <a:pt x="8108" y="9437"/>
                </a:cubicBezTo>
                <a:lnTo>
                  <a:pt x="8108" y="9437"/>
                </a:lnTo>
                <a:lnTo>
                  <a:pt x="8028" y="10287"/>
                </a:lnTo>
                <a:lnTo>
                  <a:pt x="17625" y="10287"/>
                </a:lnTo>
                <a:lnTo>
                  <a:pt x="143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7236849" y="1447524"/>
            <a:ext cx="580200" cy="814370"/>
          </a:xfrm>
          <a:custGeom>
            <a:rect b="b" l="l" r="r" t="t"/>
            <a:pathLst>
              <a:path extrusionOk="0" h="10287" w="7329">
                <a:moveTo>
                  <a:pt x="4022" y="0"/>
                </a:moveTo>
                <a:cubicBezTo>
                  <a:pt x="4022" y="0"/>
                  <a:pt x="2653" y="1103"/>
                  <a:pt x="1560" y="1103"/>
                </a:cubicBezTo>
                <a:cubicBezTo>
                  <a:pt x="1061" y="1103"/>
                  <a:pt x="620" y="873"/>
                  <a:pt x="394" y="203"/>
                </a:cubicBezTo>
                <a:lnTo>
                  <a:pt x="0" y="10287"/>
                </a:lnTo>
                <a:lnTo>
                  <a:pt x="7328" y="10287"/>
                </a:lnTo>
                <a:lnTo>
                  <a:pt x="4022" y="0"/>
                </a:lnTo>
                <a:close/>
              </a:path>
            </a:pathLst>
          </a:custGeom>
          <a:solidFill>
            <a:srgbClr val="EECA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7004104" y="1923464"/>
            <a:ext cx="81936" cy="313731"/>
          </a:xfrm>
          <a:custGeom>
            <a:rect b="b" l="l" r="r" t="t"/>
            <a:pathLst>
              <a:path extrusionOk="0" h="3963" w="1035">
                <a:moveTo>
                  <a:pt x="1034" y="0"/>
                </a:moveTo>
                <a:lnTo>
                  <a:pt x="1" y="3962"/>
                </a:lnTo>
                <a:cubicBezTo>
                  <a:pt x="294" y="3789"/>
                  <a:pt x="551" y="3612"/>
                  <a:pt x="751" y="3425"/>
                </a:cubicBezTo>
                <a:lnTo>
                  <a:pt x="1034" y="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6776188" y="1463594"/>
            <a:ext cx="491852" cy="2372258"/>
          </a:xfrm>
          <a:custGeom>
            <a:rect b="b" l="l" r="r" t="t"/>
            <a:pathLst>
              <a:path extrusionOk="0" h="29966" w="6213">
                <a:moveTo>
                  <a:pt x="6213" y="0"/>
                </a:moveTo>
                <a:lnTo>
                  <a:pt x="3630" y="9234"/>
                </a:lnTo>
                <a:lnTo>
                  <a:pt x="1" y="29965"/>
                </a:lnTo>
                <a:lnTo>
                  <a:pt x="5042" y="29965"/>
                </a:lnTo>
                <a:lnTo>
                  <a:pt x="621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7555251" y="1447524"/>
            <a:ext cx="411895" cy="2388329"/>
          </a:xfrm>
          <a:custGeom>
            <a:rect b="b" l="l" r="r" t="t"/>
            <a:pathLst>
              <a:path extrusionOk="0" h="30169" w="5203">
                <a:moveTo>
                  <a:pt x="0" y="0"/>
                </a:moveTo>
                <a:lnTo>
                  <a:pt x="0" y="30168"/>
                </a:lnTo>
                <a:lnTo>
                  <a:pt x="5203" y="30168"/>
                </a:lnTo>
                <a:lnTo>
                  <a:pt x="3423" y="12233"/>
                </a:lnTo>
                <a:lnTo>
                  <a:pt x="2943" y="7421"/>
                </a:lnTo>
                <a:lnTo>
                  <a:pt x="2730" y="688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7555251" y="1862744"/>
            <a:ext cx="271061" cy="612579"/>
          </a:xfrm>
          <a:custGeom>
            <a:rect b="b" l="l" r="r" t="t"/>
            <a:pathLst>
              <a:path extrusionOk="0" h="7738" w="3424">
                <a:moveTo>
                  <a:pt x="1613" y="0"/>
                </a:moveTo>
                <a:lnTo>
                  <a:pt x="1533" y="1170"/>
                </a:lnTo>
                <a:lnTo>
                  <a:pt x="0" y="2016"/>
                </a:lnTo>
                <a:lnTo>
                  <a:pt x="0" y="7738"/>
                </a:lnTo>
                <a:cubicBezTo>
                  <a:pt x="913" y="7611"/>
                  <a:pt x="2130" y="7385"/>
                  <a:pt x="3423" y="6988"/>
                </a:cubicBezTo>
                <a:lnTo>
                  <a:pt x="2943" y="2176"/>
                </a:lnTo>
                <a:lnTo>
                  <a:pt x="2730" y="1636"/>
                </a:lnTo>
                <a:lnTo>
                  <a:pt x="1613" y="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7306198" y="2022341"/>
            <a:ext cx="249132" cy="239553"/>
          </a:xfrm>
          <a:custGeom>
            <a:rect b="b" l="l" r="r" t="t"/>
            <a:pathLst>
              <a:path extrusionOk="0" h="3026" w="3147">
                <a:moveTo>
                  <a:pt x="3146" y="0"/>
                </a:moveTo>
                <a:lnTo>
                  <a:pt x="1" y="1733"/>
                </a:lnTo>
                <a:lnTo>
                  <a:pt x="477" y="3026"/>
                </a:lnTo>
                <a:lnTo>
                  <a:pt x="3146" y="3026"/>
                </a:lnTo>
                <a:lnTo>
                  <a:pt x="3146" y="0"/>
                </a:lnTo>
                <a:close/>
              </a:path>
            </a:pathLst>
          </a:custGeom>
          <a:solidFill>
            <a:srgbClr val="4D88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7343959" y="2261815"/>
            <a:ext cx="211371" cy="226808"/>
          </a:xfrm>
          <a:custGeom>
            <a:rect b="b" l="l" r="r" t="t"/>
            <a:pathLst>
              <a:path extrusionOk="0" h="2865" w="2670">
                <a:moveTo>
                  <a:pt x="0" y="1"/>
                </a:moveTo>
                <a:lnTo>
                  <a:pt x="1057" y="2864"/>
                </a:lnTo>
                <a:cubicBezTo>
                  <a:pt x="1057" y="2864"/>
                  <a:pt x="1686" y="2837"/>
                  <a:pt x="2669" y="2697"/>
                </a:cubicBezTo>
                <a:lnTo>
                  <a:pt x="2669" y="1"/>
                </a:lnTo>
                <a:close/>
              </a:path>
            </a:pathLst>
          </a:custGeom>
          <a:solidFill>
            <a:srgbClr val="B8235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7117864" y="1881744"/>
            <a:ext cx="716364" cy="823949"/>
          </a:xfrm>
          <a:custGeom>
            <a:rect b="b" l="l" r="r" t="t"/>
            <a:pathLst>
              <a:path extrusionOk="0" h="10408" w="9049">
                <a:moveTo>
                  <a:pt x="5765" y="0"/>
                </a:moveTo>
                <a:lnTo>
                  <a:pt x="0" y="2826"/>
                </a:lnTo>
                <a:lnTo>
                  <a:pt x="3266" y="10407"/>
                </a:lnTo>
                <a:lnTo>
                  <a:pt x="9048" y="7768"/>
                </a:lnTo>
                <a:lnTo>
                  <a:pt x="5765" y="0"/>
                </a:lnTo>
                <a:close/>
              </a:path>
            </a:pathLst>
          </a:custGeom>
          <a:solidFill>
            <a:srgbClr val="AAD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7124197" y="2195395"/>
            <a:ext cx="330356" cy="249053"/>
          </a:xfrm>
          <a:custGeom>
            <a:rect b="b" l="l" r="r" t="t"/>
            <a:pathLst>
              <a:path extrusionOk="0" h="3146" w="4173">
                <a:moveTo>
                  <a:pt x="3110" y="0"/>
                </a:moveTo>
                <a:cubicBezTo>
                  <a:pt x="3110" y="0"/>
                  <a:pt x="2559" y="140"/>
                  <a:pt x="2066" y="194"/>
                </a:cubicBezTo>
                <a:cubicBezTo>
                  <a:pt x="1337" y="270"/>
                  <a:pt x="506" y="490"/>
                  <a:pt x="550" y="727"/>
                </a:cubicBezTo>
                <a:cubicBezTo>
                  <a:pt x="584" y="922"/>
                  <a:pt x="757" y="1036"/>
                  <a:pt x="1031" y="1036"/>
                </a:cubicBezTo>
                <a:cubicBezTo>
                  <a:pt x="1163" y="1036"/>
                  <a:pt x="1319" y="1010"/>
                  <a:pt x="1493" y="953"/>
                </a:cubicBezTo>
                <a:lnTo>
                  <a:pt x="1493" y="953"/>
                </a:lnTo>
                <a:cubicBezTo>
                  <a:pt x="734" y="1440"/>
                  <a:pt x="0" y="1987"/>
                  <a:pt x="34" y="2263"/>
                </a:cubicBezTo>
                <a:cubicBezTo>
                  <a:pt x="56" y="2438"/>
                  <a:pt x="192" y="2465"/>
                  <a:pt x="274" y="2465"/>
                </a:cubicBezTo>
                <a:cubicBezTo>
                  <a:pt x="311" y="2465"/>
                  <a:pt x="337" y="2459"/>
                  <a:pt x="337" y="2459"/>
                </a:cubicBezTo>
                <a:lnTo>
                  <a:pt x="337" y="2459"/>
                </a:lnTo>
                <a:cubicBezTo>
                  <a:pt x="337" y="2459"/>
                  <a:pt x="240" y="2630"/>
                  <a:pt x="380" y="2759"/>
                </a:cubicBezTo>
                <a:cubicBezTo>
                  <a:pt x="431" y="2808"/>
                  <a:pt x="504" y="2823"/>
                  <a:pt x="575" y="2823"/>
                </a:cubicBezTo>
                <a:cubicBezTo>
                  <a:pt x="696" y="2823"/>
                  <a:pt x="814" y="2779"/>
                  <a:pt x="814" y="2779"/>
                </a:cubicBezTo>
                <a:lnTo>
                  <a:pt x="814" y="2779"/>
                </a:lnTo>
                <a:cubicBezTo>
                  <a:pt x="814" y="2779"/>
                  <a:pt x="686" y="2916"/>
                  <a:pt x="857" y="3083"/>
                </a:cubicBezTo>
                <a:cubicBezTo>
                  <a:pt x="902" y="3127"/>
                  <a:pt x="1019" y="3145"/>
                  <a:pt x="1182" y="3145"/>
                </a:cubicBezTo>
                <a:cubicBezTo>
                  <a:pt x="2036" y="3145"/>
                  <a:pt x="4173" y="2643"/>
                  <a:pt x="4173" y="2643"/>
                </a:cubicBezTo>
                <a:lnTo>
                  <a:pt x="3110" y="0"/>
                </a:lnTo>
                <a:close/>
              </a:path>
            </a:pathLst>
          </a:custGeom>
          <a:solidFill>
            <a:srgbClr val="ECB5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7145255" y="2324672"/>
            <a:ext cx="94840" cy="71249"/>
          </a:xfrm>
          <a:custGeom>
            <a:rect b="b" l="l" r="r" t="t"/>
            <a:pathLst>
              <a:path extrusionOk="0" h="900" w="1198">
                <a:moveTo>
                  <a:pt x="1111" y="0"/>
                </a:moveTo>
                <a:cubicBezTo>
                  <a:pt x="444" y="327"/>
                  <a:pt x="17" y="737"/>
                  <a:pt x="1" y="757"/>
                </a:cubicBezTo>
                <a:lnTo>
                  <a:pt x="141" y="900"/>
                </a:lnTo>
                <a:cubicBezTo>
                  <a:pt x="145" y="897"/>
                  <a:pt x="560" y="494"/>
                  <a:pt x="1197" y="183"/>
                </a:cubicBezTo>
                <a:lnTo>
                  <a:pt x="1111" y="0"/>
                </a:ln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7184046" y="2366313"/>
            <a:ext cx="81065" cy="55811"/>
          </a:xfrm>
          <a:custGeom>
            <a:rect b="b" l="l" r="r" t="t"/>
            <a:pathLst>
              <a:path extrusionOk="0" h="705" w="1024">
                <a:moveTo>
                  <a:pt x="937" y="0"/>
                </a:moveTo>
                <a:cubicBezTo>
                  <a:pt x="474" y="217"/>
                  <a:pt x="21" y="527"/>
                  <a:pt x="1" y="540"/>
                </a:cubicBezTo>
                <a:lnTo>
                  <a:pt x="118" y="704"/>
                </a:lnTo>
                <a:cubicBezTo>
                  <a:pt x="121" y="704"/>
                  <a:pt x="574" y="394"/>
                  <a:pt x="1024" y="184"/>
                </a:cubicBezTo>
                <a:lnTo>
                  <a:pt x="937" y="0"/>
                </a:ln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7350767" y="1447524"/>
            <a:ext cx="811045" cy="996133"/>
          </a:xfrm>
          <a:custGeom>
            <a:rect b="b" l="l" r="r" t="t"/>
            <a:pathLst>
              <a:path extrusionOk="0" h="12583" w="10245">
                <a:moveTo>
                  <a:pt x="2583" y="0"/>
                </a:moveTo>
                <a:lnTo>
                  <a:pt x="4196" y="5245"/>
                </a:lnTo>
                <a:lnTo>
                  <a:pt x="4559" y="6695"/>
                </a:lnTo>
                <a:lnTo>
                  <a:pt x="1" y="9158"/>
                </a:lnTo>
                <a:lnTo>
                  <a:pt x="1294" y="12583"/>
                </a:lnTo>
                <a:cubicBezTo>
                  <a:pt x="1294" y="12583"/>
                  <a:pt x="7989" y="12020"/>
                  <a:pt x="8995" y="8994"/>
                </a:cubicBezTo>
                <a:cubicBezTo>
                  <a:pt x="10245" y="5245"/>
                  <a:pt x="5969" y="243"/>
                  <a:pt x="5486" y="123"/>
                </a:cubicBezTo>
                <a:cubicBezTo>
                  <a:pt x="5002" y="0"/>
                  <a:pt x="2583" y="0"/>
                  <a:pt x="25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7548917" y="1442774"/>
            <a:ext cx="172342" cy="484173"/>
          </a:xfrm>
          <a:custGeom>
            <a:rect b="b" l="l" r="r" t="t"/>
            <a:pathLst>
              <a:path extrusionOk="0" h="6116" w="2177">
                <a:moveTo>
                  <a:pt x="160" y="0"/>
                </a:moveTo>
                <a:lnTo>
                  <a:pt x="0" y="123"/>
                </a:lnTo>
                <a:lnTo>
                  <a:pt x="1950" y="2736"/>
                </a:lnTo>
                <a:lnTo>
                  <a:pt x="793" y="3442"/>
                </a:lnTo>
                <a:lnTo>
                  <a:pt x="767" y="3589"/>
                </a:lnTo>
                <a:lnTo>
                  <a:pt x="1564" y="4656"/>
                </a:lnTo>
                <a:lnTo>
                  <a:pt x="457" y="5985"/>
                </a:lnTo>
                <a:lnTo>
                  <a:pt x="613" y="6115"/>
                </a:lnTo>
                <a:lnTo>
                  <a:pt x="1770" y="4722"/>
                </a:lnTo>
                <a:lnTo>
                  <a:pt x="1773" y="4599"/>
                </a:lnTo>
                <a:lnTo>
                  <a:pt x="993" y="3559"/>
                </a:lnTo>
                <a:lnTo>
                  <a:pt x="2150" y="2849"/>
                </a:lnTo>
                <a:lnTo>
                  <a:pt x="2176" y="2703"/>
                </a:lnTo>
                <a:lnTo>
                  <a:pt x="160" y="0"/>
                </a:ln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7101794" y="1458844"/>
            <a:ext cx="172580" cy="525101"/>
          </a:xfrm>
          <a:custGeom>
            <a:rect b="b" l="l" r="r" t="t"/>
            <a:pathLst>
              <a:path extrusionOk="0" h="6633" w="2180">
                <a:moveTo>
                  <a:pt x="2016" y="0"/>
                </a:moveTo>
                <a:lnTo>
                  <a:pt x="0" y="2703"/>
                </a:lnTo>
                <a:lnTo>
                  <a:pt x="30" y="2850"/>
                </a:lnTo>
                <a:lnTo>
                  <a:pt x="1186" y="3556"/>
                </a:lnTo>
                <a:lnTo>
                  <a:pt x="403" y="4596"/>
                </a:lnTo>
                <a:lnTo>
                  <a:pt x="403" y="4716"/>
                </a:lnTo>
                <a:lnTo>
                  <a:pt x="1753" y="6632"/>
                </a:lnTo>
                <a:lnTo>
                  <a:pt x="1920" y="6515"/>
                </a:lnTo>
                <a:lnTo>
                  <a:pt x="610" y="4659"/>
                </a:lnTo>
                <a:lnTo>
                  <a:pt x="1413" y="3590"/>
                </a:lnTo>
                <a:lnTo>
                  <a:pt x="1383" y="3443"/>
                </a:lnTo>
                <a:lnTo>
                  <a:pt x="230" y="2733"/>
                </a:lnTo>
                <a:lnTo>
                  <a:pt x="2179" y="120"/>
                </a:lnTo>
                <a:lnTo>
                  <a:pt x="2016" y="0"/>
                </a:ln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7771529" y="4380033"/>
            <a:ext cx="254911" cy="314443"/>
          </a:xfrm>
          <a:custGeom>
            <a:rect b="b" l="l" r="r" t="t"/>
            <a:pathLst>
              <a:path extrusionOk="0" h="3972" w="3220">
                <a:moveTo>
                  <a:pt x="3146" y="0"/>
                </a:moveTo>
                <a:cubicBezTo>
                  <a:pt x="2340" y="313"/>
                  <a:pt x="1617" y="849"/>
                  <a:pt x="1054" y="1556"/>
                </a:cubicBezTo>
                <a:cubicBezTo>
                  <a:pt x="491" y="2263"/>
                  <a:pt x="124" y="3089"/>
                  <a:pt x="1" y="3945"/>
                </a:cubicBezTo>
                <a:lnTo>
                  <a:pt x="201" y="3972"/>
                </a:lnTo>
                <a:cubicBezTo>
                  <a:pt x="321" y="3152"/>
                  <a:pt x="671" y="2359"/>
                  <a:pt x="1211" y="1683"/>
                </a:cubicBezTo>
                <a:cubicBezTo>
                  <a:pt x="1751" y="1003"/>
                  <a:pt x="2447" y="486"/>
                  <a:pt x="3220" y="190"/>
                </a:cubicBezTo>
                <a:lnTo>
                  <a:pt x="31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7014950" y="4380033"/>
            <a:ext cx="254911" cy="314443"/>
          </a:xfrm>
          <a:custGeom>
            <a:rect b="b" l="l" r="r" t="t"/>
            <a:pathLst>
              <a:path extrusionOk="0" h="3972" w="3220">
                <a:moveTo>
                  <a:pt x="3146" y="0"/>
                </a:moveTo>
                <a:cubicBezTo>
                  <a:pt x="2340" y="313"/>
                  <a:pt x="1614" y="849"/>
                  <a:pt x="1051" y="1556"/>
                </a:cubicBezTo>
                <a:cubicBezTo>
                  <a:pt x="487" y="2263"/>
                  <a:pt x="124" y="3089"/>
                  <a:pt x="1" y="3945"/>
                </a:cubicBezTo>
                <a:lnTo>
                  <a:pt x="201" y="3972"/>
                </a:lnTo>
                <a:cubicBezTo>
                  <a:pt x="321" y="3152"/>
                  <a:pt x="667" y="2359"/>
                  <a:pt x="1211" y="1683"/>
                </a:cubicBezTo>
                <a:cubicBezTo>
                  <a:pt x="1751" y="1003"/>
                  <a:pt x="2446" y="486"/>
                  <a:pt x="3220" y="190"/>
                </a:cubicBezTo>
                <a:lnTo>
                  <a:pt x="31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6797642" y="3705151"/>
            <a:ext cx="382525" cy="15912"/>
          </a:xfrm>
          <a:custGeom>
            <a:rect b="b" l="l" r="r" t="t"/>
            <a:pathLst>
              <a:path extrusionOk="0" h="201" w="4832">
                <a:moveTo>
                  <a:pt x="0" y="0"/>
                </a:moveTo>
                <a:lnTo>
                  <a:pt x="0" y="200"/>
                </a:lnTo>
                <a:lnTo>
                  <a:pt x="4831" y="200"/>
                </a:lnTo>
                <a:lnTo>
                  <a:pt x="4831" y="0"/>
                </a:ln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7555251" y="3705151"/>
            <a:ext cx="399704" cy="15912"/>
          </a:xfrm>
          <a:custGeom>
            <a:rect b="b" l="l" r="r" t="t"/>
            <a:pathLst>
              <a:path extrusionOk="0" h="201" w="5049">
                <a:moveTo>
                  <a:pt x="0" y="0"/>
                </a:moveTo>
                <a:lnTo>
                  <a:pt x="0" y="200"/>
                </a:lnTo>
                <a:lnTo>
                  <a:pt x="5049" y="200"/>
                </a:lnTo>
                <a:lnTo>
                  <a:pt x="5049" y="0"/>
                </a:ln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7471098" y="2348105"/>
            <a:ext cx="54466" cy="54466"/>
          </a:xfrm>
          <a:custGeom>
            <a:rect b="b" l="l" r="r" t="t"/>
            <a:pathLst>
              <a:path extrusionOk="0" h="688" w="688">
                <a:moveTo>
                  <a:pt x="343" y="204"/>
                </a:moveTo>
                <a:cubicBezTo>
                  <a:pt x="423" y="204"/>
                  <a:pt x="487" y="267"/>
                  <a:pt x="487" y="344"/>
                </a:cubicBezTo>
                <a:cubicBezTo>
                  <a:pt x="487" y="421"/>
                  <a:pt x="423" y="484"/>
                  <a:pt x="343" y="484"/>
                </a:cubicBezTo>
                <a:cubicBezTo>
                  <a:pt x="267" y="484"/>
                  <a:pt x="203" y="421"/>
                  <a:pt x="203" y="344"/>
                </a:cubicBezTo>
                <a:cubicBezTo>
                  <a:pt x="203" y="267"/>
                  <a:pt x="267" y="204"/>
                  <a:pt x="343" y="204"/>
                </a:cubicBezTo>
                <a:close/>
                <a:moveTo>
                  <a:pt x="343" y="1"/>
                </a:moveTo>
                <a:cubicBezTo>
                  <a:pt x="157" y="1"/>
                  <a:pt x="0" y="154"/>
                  <a:pt x="0" y="344"/>
                </a:cubicBezTo>
                <a:cubicBezTo>
                  <a:pt x="0" y="534"/>
                  <a:pt x="157" y="687"/>
                  <a:pt x="343" y="687"/>
                </a:cubicBezTo>
                <a:cubicBezTo>
                  <a:pt x="534" y="687"/>
                  <a:pt x="687" y="534"/>
                  <a:pt x="687" y="344"/>
                </a:cubicBezTo>
                <a:cubicBezTo>
                  <a:pt x="687" y="154"/>
                  <a:pt x="534" y="1"/>
                  <a:pt x="343" y="1"/>
                </a:cubicBez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9"/>
          <p:cNvSpPr/>
          <p:nvPr/>
        </p:nvSpPr>
        <p:spPr>
          <a:xfrm>
            <a:off x="6553259" y="2295618"/>
            <a:ext cx="54466" cy="54149"/>
          </a:xfrm>
          <a:custGeom>
            <a:rect b="b" l="l" r="r" t="t"/>
            <a:pathLst>
              <a:path extrusionOk="0" h="684" w="688">
                <a:moveTo>
                  <a:pt x="345" y="201"/>
                </a:moveTo>
                <a:cubicBezTo>
                  <a:pt x="421" y="201"/>
                  <a:pt x="485" y="264"/>
                  <a:pt x="485" y="341"/>
                </a:cubicBezTo>
                <a:cubicBezTo>
                  <a:pt x="485" y="421"/>
                  <a:pt x="421" y="484"/>
                  <a:pt x="345" y="484"/>
                </a:cubicBezTo>
                <a:cubicBezTo>
                  <a:pt x="265" y="484"/>
                  <a:pt x="201" y="421"/>
                  <a:pt x="201" y="341"/>
                </a:cubicBezTo>
                <a:cubicBezTo>
                  <a:pt x="201" y="264"/>
                  <a:pt x="265" y="201"/>
                  <a:pt x="345" y="201"/>
                </a:cubicBezTo>
                <a:close/>
                <a:moveTo>
                  <a:pt x="345" y="1"/>
                </a:moveTo>
                <a:cubicBezTo>
                  <a:pt x="154" y="1"/>
                  <a:pt x="1" y="154"/>
                  <a:pt x="1" y="341"/>
                </a:cubicBezTo>
                <a:cubicBezTo>
                  <a:pt x="1" y="530"/>
                  <a:pt x="154" y="684"/>
                  <a:pt x="345" y="684"/>
                </a:cubicBezTo>
                <a:cubicBezTo>
                  <a:pt x="534" y="684"/>
                  <a:pt x="688" y="530"/>
                  <a:pt x="688" y="341"/>
                </a:cubicBezTo>
                <a:cubicBezTo>
                  <a:pt x="688" y="154"/>
                  <a:pt x="534" y="1"/>
                  <a:pt x="345" y="1"/>
                </a:cubicBezTo>
                <a:close/>
              </a:path>
            </a:pathLst>
          </a:custGeom>
          <a:solidFill>
            <a:srgbClr val="1516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9"/>
          <p:cNvSpPr txBox="1"/>
          <p:nvPr>
            <p:ph idx="1" type="subTitle"/>
          </p:nvPr>
        </p:nvSpPr>
        <p:spPr>
          <a:xfrm>
            <a:off x="685400" y="3317813"/>
            <a:ext cx="3252000" cy="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</a:rPr>
              <a:t>Facilidade e liberdade para quem precisa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276" name="Google Shape;276;p19"/>
          <p:cNvSpPr txBox="1"/>
          <p:nvPr>
            <p:ph type="ctrTitle"/>
          </p:nvPr>
        </p:nvSpPr>
        <p:spPr>
          <a:xfrm>
            <a:off x="803375" y="1707600"/>
            <a:ext cx="36516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7500"/>
              <a:t>medike!</a:t>
            </a:r>
            <a:endParaRPr b="0" sz="7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CAC8"/>
        </a:solidFill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28"/>
          <p:cNvSpPr txBox="1"/>
          <p:nvPr>
            <p:ph type="ctrTitle"/>
          </p:nvPr>
        </p:nvSpPr>
        <p:spPr>
          <a:xfrm>
            <a:off x="198900" y="1195250"/>
            <a:ext cx="4777500" cy="248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/>
              <a:t>Nosso privilégio carrega uma responsabilidade.</a:t>
            </a:r>
            <a:endParaRPr sz="5000">
              <a:latin typeface="Reem Kufi"/>
              <a:ea typeface="Reem Kufi"/>
              <a:cs typeface="Reem Kufi"/>
              <a:sym typeface="Reem Kufi"/>
            </a:endParaRPr>
          </a:p>
        </p:txBody>
      </p:sp>
      <p:grpSp>
        <p:nvGrpSpPr>
          <p:cNvPr id="569" name="Google Shape;569;p28"/>
          <p:cNvGrpSpPr/>
          <p:nvPr/>
        </p:nvGrpSpPr>
        <p:grpSpPr>
          <a:xfrm>
            <a:off x="4799758" y="1684908"/>
            <a:ext cx="4007400" cy="3087915"/>
            <a:chOff x="4790650" y="1694016"/>
            <a:chExt cx="4007400" cy="3087915"/>
          </a:xfrm>
        </p:grpSpPr>
        <p:sp>
          <p:nvSpPr>
            <p:cNvPr id="570" name="Google Shape;570;p28"/>
            <p:cNvSpPr/>
            <p:nvPr/>
          </p:nvSpPr>
          <p:spPr>
            <a:xfrm>
              <a:off x="4790650" y="4630730"/>
              <a:ext cx="4007400" cy="151200"/>
            </a:xfrm>
            <a:prstGeom prst="ellipse">
              <a:avLst/>
            </a:prstGeom>
            <a:solidFill>
              <a:srgbClr val="F3DA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1" name="Google Shape;571;p28"/>
            <p:cNvGrpSpPr/>
            <p:nvPr/>
          </p:nvGrpSpPr>
          <p:grpSpPr>
            <a:xfrm>
              <a:off x="4836254" y="1694016"/>
              <a:ext cx="3214784" cy="3038756"/>
              <a:chOff x="5136625" y="1072050"/>
              <a:chExt cx="3820302" cy="3611118"/>
            </a:xfrm>
          </p:grpSpPr>
          <p:sp>
            <p:nvSpPr>
              <p:cNvPr id="572" name="Google Shape;572;p28"/>
              <p:cNvSpPr/>
              <p:nvPr/>
            </p:nvSpPr>
            <p:spPr>
              <a:xfrm>
                <a:off x="7111570" y="1808645"/>
                <a:ext cx="166606" cy="195915"/>
              </a:xfrm>
              <a:custGeom>
                <a:rect b="b" l="l" r="r" t="t"/>
                <a:pathLst>
                  <a:path extrusionOk="0" h="2627" w="2234">
                    <a:moveTo>
                      <a:pt x="0" y="1"/>
                    </a:moveTo>
                    <a:lnTo>
                      <a:pt x="0" y="2627"/>
                    </a:lnTo>
                    <a:lnTo>
                      <a:pt x="2233" y="2627"/>
                    </a:lnTo>
                    <a:lnTo>
                      <a:pt x="2233" y="1"/>
                    </a:lnTo>
                    <a:close/>
                  </a:path>
                </a:pathLst>
              </a:custGeom>
              <a:solidFill>
                <a:srgbClr val="F3DA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8"/>
              <p:cNvSpPr/>
              <p:nvPr/>
            </p:nvSpPr>
            <p:spPr>
              <a:xfrm>
                <a:off x="6368262" y="1773370"/>
                <a:ext cx="131033" cy="231190"/>
              </a:xfrm>
              <a:custGeom>
                <a:rect b="b" l="l" r="r" t="t"/>
                <a:pathLst>
                  <a:path extrusionOk="0" h="3100" w="1757">
                    <a:moveTo>
                      <a:pt x="1" y="0"/>
                    </a:moveTo>
                    <a:lnTo>
                      <a:pt x="1" y="3100"/>
                    </a:lnTo>
                    <a:lnTo>
                      <a:pt x="1757" y="3100"/>
                    </a:lnTo>
                    <a:lnTo>
                      <a:pt x="1757" y="0"/>
                    </a:lnTo>
                    <a:close/>
                  </a:path>
                </a:pathLst>
              </a:custGeom>
              <a:solidFill>
                <a:srgbClr val="CBE5D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28"/>
              <p:cNvSpPr/>
              <p:nvPr/>
            </p:nvSpPr>
            <p:spPr>
              <a:xfrm>
                <a:off x="6670746" y="1715424"/>
                <a:ext cx="289808" cy="289137"/>
              </a:xfrm>
              <a:custGeom>
                <a:rect b="b" l="l" r="r" t="t"/>
                <a:pathLst>
                  <a:path extrusionOk="0" h="3877" w="3886">
                    <a:moveTo>
                      <a:pt x="0" y="1"/>
                    </a:moveTo>
                    <a:lnTo>
                      <a:pt x="0" y="3877"/>
                    </a:lnTo>
                    <a:lnTo>
                      <a:pt x="3885" y="3877"/>
                    </a:lnTo>
                    <a:lnTo>
                      <a:pt x="3885" y="1"/>
                    </a:lnTo>
                    <a:close/>
                  </a:path>
                </a:pathLst>
              </a:custGeom>
              <a:solidFill>
                <a:srgbClr val="ECB5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28"/>
              <p:cNvSpPr/>
              <p:nvPr/>
            </p:nvSpPr>
            <p:spPr>
              <a:xfrm>
                <a:off x="8580809" y="1737573"/>
                <a:ext cx="126036" cy="266987"/>
              </a:xfrm>
              <a:custGeom>
                <a:rect b="b" l="l" r="r" t="t"/>
                <a:pathLst>
                  <a:path extrusionOk="0" h="3580" w="1690">
                    <a:moveTo>
                      <a:pt x="1" y="1"/>
                    </a:moveTo>
                    <a:lnTo>
                      <a:pt x="1" y="3580"/>
                    </a:lnTo>
                    <a:lnTo>
                      <a:pt x="1690" y="3580"/>
                    </a:lnTo>
                    <a:lnTo>
                      <a:pt x="1690" y="1"/>
                    </a:lnTo>
                    <a:close/>
                  </a:path>
                </a:pathLst>
              </a:custGeom>
              <a:solidFill>
                <a:srgbClr val="ECB5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28"/>
              <p:cNvSpPr/>
              <p:nvPr/>
            </p:nvSpPr>
            <p:spPr>
              <a:xfrm>
                <a:off x="8655833" y="1819607"/>
                <a:ext cx="51011" cy="101724"/>
              </a:xfrm>
              <a:custGeom>
                <a:rect b="b" l="l" r="r" t="t"/>
                <a:pathLst>
                  <a:path extrusionOk="0" h="1364" w="684">
                    <a:moveTo>
                      <a:pt x="684" y="0"/>
                    </a:moveTo>
                    <a:cubicBezTo>
                      <a:pt x="307" y="0"/>
                      <a:pt x="1" y="303"/>
                      <a:pt x="1" y="680"/>
                    </a:cubicBezTo>
                    <a:cubicBezTo>
                      <a:pt x="1" y="1057"/>
                      <a:pt x="307" y="1363"/>
                      <a:pt x="684" y="1363"/>
                    </a:cubicBezTo>
                    <a:lnTo>
                      <a:pt x="684" y="1146"/>
                    </a:lnTo>
                    <a:cubicBezTo>
                      <a:pt x="427" y="1146"/>
                      <a:pt x="217" y="940"/>
                      <a:pt x="217" y="680"/>
                    </a:cubicBezTo>
                    <a:cubicBezTo>
                      <a:pt x="217" y="423"/>
                      <a:pt x="427" y="214"/>
                      <a:pt x="684" y="214"/>
                    </a:cubicBezTo>
                    <a:lnTo>
                      <a:pt x="684" y="0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28"/>
              <p:cNvSpPr/>
              <p:nvPr/>
            </p:nvSpPr>
            <p:spPr>
              <a:xfrm>
                <a:off x="6665227" y="1848916"/>
                <a:ext cx="177271" cy="161609"/>
              </a:xfrm>
              <a:custGeom>
                <a:rect b="b" l="l" r="r" t="t"/>
                <a:pathLst>
                  <a:path extrusionOk="0" h="2167" w="2377">
                    <a:moveTo>
                      <a:pt x="147" y="1"/>
                    </a:moveTo>
                    <a:lnTo>
                      <a:pt x="1" y="161"/>
                    </a:lnTo>
                    <a:lnTo>
                      <a:pt x="2234" y="2167"/>
                    </a:lnTo>
                    <a:lnTo>
                      <a:pt x="2377" y="2007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28"/>
              <p:cNvSpPr/>
              <p:nvPr/>
            </p:nvSpPr>
            <p:spPr>
              <a:xfrm>
                <a:off x="7186892" y="1808645"/>
                <a:ext cx="15960" cy="195915"/>
              </a:xfrm>
              <a:custGeom>
                <a:rect b="b" l="l" r="r" t="t"/>
                <a:pathLst>
                  <a:path extrusionOk="0" h="2627" w="214">
                    <a:moveTo>
                      <a:pt x="0" y="1"/>
                    </a:moveTo>
                    <a:lnTo>
                      <a:pt x="0" y="2627"/>
                    </a:lnTo>
                    <a:lnTo>
                      <a:pt x="214" y="2627"/>
                    </a:lnTo>
                    <a:lnTo>
                      <a:pt x="214" y="1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28"/>
              <p:cNvSpPr/>
              <p:nvPr/>
            </p:nvSpPr>
            <p:spPr>
              <a:xfrm>
                <a:off x="6368262" y="1921703"/>
                <a:ext cx="131033" cy="16258"/>
              </a:xfrm>
              <a:custGeom>
                <a:rect b="b" l="l" r="r" t="t"/>
                <a:pathLst>
                  <a:path extrusionOk="0" h="218" w="1757">
                    <a:moveTo>
                      <a:pt x="1" y="1"/>
                    </a:moveTo>
                    <a:lnTo>
                      <a:pt x="1" y="217"/>
                    </a:lnTo>
                    <a:lnTo>
                      <a:pt x="1757" y="217"/>
                    </a:lnTo>
                    <a:lnTo>
                      <a:pt x="1757" y="1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8"/>
              <p:cNvSpPr/>
              <p:nvPr/>
            </p:nvSpPr>
            <p:spPr>
              <a:xfrm>
                <a:off x="6184356" y="1211434"/>
                <a:ext cx="166308" cy="302337"/>
              </a:xfrm>
              <a:custGeom>
                <a:rect b="b" l="l" r="r" t="t"/>
                <a:pathLst>
                  <a:path extrusionOk="0" h="4054" w="2230">
                    <a:moveTo>
                      <a:pt x="1" y="1"/>
                    </a:moveTo>
                    <a:lnTo>
                      <a:pt x="1" y="4053"/>
                    </a:lnTo>
                    <a:lnTo>
                      <a:pt x="2230" y="4053"/>
                    </a:lnTo>
                    <a:lnTo>
                      <a:pt x="2230" y="1"/>
                    </a:lnTo>
                    <a:close/>
                  </a:path>
                </a:pathLst>
              </a:custGeom>
              <a:solidFill>
                <a:srgbClr val="CBE5D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8"/>
              <p:cNvSpPr/>
              <p:nvPr/>
            </p:nvSpPr>
            <p:spPr>
              <a:xfrm>
                <a:off x="6970694" y="1246783"/>
                <a:ext cx="166308" cy="266987"/>
              </a:xfrm>
              <a:custGeom>
                <a:rect b="b" l="l" r="r" t="t"/>
                <a:pathLst>
                  <a:path extrusionOk="0" h="3580" w="2230">
                    <a:moveTo>
                      <a:pt x="0" y="0"/>
                    </a:moveTo>
                    <a:lnTo>
                      <a:pt x="0" y="3579"/>
                    </a:lnTo>
                    <a:lnTo>
                      <a:pt x="2229" y="3579"/>
                    </a:lnTo>
                    <a:lnTo>
                      <a:pt x="2229" y="0"/>
                    </a:lnTo>
                    <a:close/>
                  </a:path>
                </a:pathLst>
              </a:custGeom>
              <a:solidFill>
                <a:srgbClr val="ECB5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8"/>
              <p:cNvSpPr/>
              <p:nvPr/>
            </p:nvSpPr>
            <p:spPr>
              <a:xfrm>
                <a:off x="6496758" y="1317333"/>
                <a:ext cx="357897" cy="196437"/>
              </a:xfrm>
              <a:custGeom>
                <a:rect b="b" l="l" r="r" t="t"/>
                <a:pathLst>
                  <a:path extrusionOk="0" h="2634" w="4799">
                    <a:moveTo>
                      <a:pt x="0" y="0"/>
                    </a:moveTo>
                    <a:lnTo>
                      <a:pt x="0" y="2633"/>
                    </a:lnTo>
                    <a:lnTo>
                      <a:pt x="4799" y="2633"/>
                    </a:lnTo>
                    <a:lnTo>
                      <a:pt x="4799" y="0"/>
                    </a:lnTo>
                    <a:close/>
                  </a:path>
                </a:pathLst>
              </a:custGeom>
              <a:solidFill>
                <a:srgbClr val="F3DA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28"/>
              <p:cNvSpPr/>
              <p:nvPr/>
            </p:nvSpPr>
            <p:spPr>
              <a:xfrm>
                <a:off x="8280861" y="1251705"/>
                <a:ext cx="277428" cy="262065"/>
              </a:xfrm>
              <a:custGeom>
                <a:rect b="b" l="l" r="r" t="t"/>
                <a:pathLst>
                  <a:path extrusionOk="0" h="3514" w="3720">
                    <a:moveTo>
                      <a:pt x="1" y="1"/>
                    </a:moveTo>
                    <a:lnTo>
                      <a:pt x="1" y="3513"/>
                    </a:lnTo>
                    <a:lnTo>
                      <a:pt x="3720" y="3513"/>
                    </a:lnTo>
                    <a:lnTo>
                      <a:pt x="3720" y="1"/>
                    </a:lnTo>
                    <a:close/>
                  </a:path>
                </a:pathLst>
              </a:custGeom>
              <a:solidFill>
                <a:srgbClr val="F3DA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8"/>
              <p:cNvSpPr/>
              <p:nvPr/>
            </p:nvSpPr>
            <p:spPr>
              <a:xfrm>
                <a:off x="7262961" y="1299658"/>
                <a:ext cx="214261" cy="214112"/>
              </a:xfrm>
              <a:custGeom>
                <a:rect b="b" l="l" r="r" t="t"/>
                <a:pathLst>
                  <a:path extrusionOk="0" h="2871" w="2873">
                    <a:moveTo>
                      <a:pt x="0" y="1"/>
                    </a:moveTo>
                    <a:lnTo>
                      <a:pt x="0" y="2870"/>
                    </a:lnTo>
                    <a:lnTo>
                      <a:pt x="2873" y="2870"/>
                    </a:lnTo>
                    <a:lnTo>
                      <a:pt x="2873" y="1"/>
                    </a:lnTo>
                    <a:close/>
                  </a:path>
                </a:pathLst>
              </a:custGeom>
              <a:solidFill>
                <a:srgbClr val="CBE5D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28"/>
              <p:cNvSpPr/>
              <p:nvPr/>
            </p:nvSpPr>
            <p:spPr>
              <a:xfrm>
                <a:off x="6184356" y="1266621"/>
                <a:ext cx="166308" cy="16034"/>
              </a:xfrm>
              <a:custGeom>
                <a:rect b="b" l="l" r="r" t="t"/>
                <a:pathLst>
                  <a:path extrusionOk="0" h="215" w="2230">
                    <a:moveTo>
                      <a:pt x="1" y="1"/>
                    </a:moveTo>
                    <a:lnTo>
                      <a:pt x="1" y="214"/>
                    </a:lnTo>
                    <a:lnTo>
                      <a:pt x="2230" y="214"/>
                    </a:lnTo>
                    <a:lnTo>
                      <a:pt x="2230" y="1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28"/>
              <p:cNvSpPr/>
              <p:nvPr/>
            </p:nvSpPr>
            <p:spPr>
              <a:xfrm>
                <a:off x="6299651" y="1363347"/>
                <a:ext cx="51011" cy="101947"/>
              </a:xfrm>
              <a:custGeom>
                <a:rect b="b" l="l" r="r" t="t"/>
                <a:pathLst>
                  <a:path extrusionOk="0" h="1367" w="684">
                    <a:moveTo>
                      <a:pt x="684" y="0"/>
                    </a:moveTo>
                    <a:cubicBezTo>
                      <a:pt x="307" y="0"/>
                      <a:pt x="1" y="306"/>
                      <a:pt x="1" y="683"/>
                    </a:cubicBezTo>
                    <a:cubicBezTo>
                      <a:pt x="1" y="1060"/>
                      <a:pt x="307" y="1366"/>
                      <a:pt x="684" y="1366"/>
                    </a:cubicBezTo>
                    <a:lnTo>
                      <a:pt x="684" y="1149"/>
                    </a:lnTo>
                    <a:cubicBezTo>
                      <a:pt x="427" y="1149"/>
                      <a:pt x="218" y="940"/>
                      <a:pt x="218" y="683"/>
                    </a:cubicBezTo>
                    <a:cubicBezTo>
                      <a:pt x="218" y="426"/>
                      <a:pt x="427" y="217"/>
                      <a:pt x="684" y="217"/>
                    </a:cubicBezTo>
                    <a:lnTo>
                      <a:pt x="684" y="0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28"/>
              <p:cNvSpPr/>
              <p:nvPr/>
            </p:nvSpPr>
            <p:spPr>
              <a:xfrm>
                <a:off x="7319117" y="1299658"/>
                <a:ext cx="101947" cy="50787"/>
              </a:xfrm>
              <a:custGeom>
                <a:rect b="b" l="l" r="r" t="t"/>
                <a:pathLst>
                  <a:path extrusionOk="0" h="681" w="1367">
                    <a:moveTo>
                      <a:pt x="0" y="1"/>
                    </a:moveTo>
                    <a:cubicBezTo>
                      <a:pt x="0" y="374"/>
                      <a:pt x="307" y="681"/>
                      <a:pt x="683" y="681"/>
                    </a:cubicBezTo>
                    <a:cubicBezTo>
                      <a:pt x="1060" y="681"/>
                      <a:pt x="1366" y="374"/>
                      <a:pt x="1366" y="1"/>
                    </a:cubicBezTo>
                    <a:lnTo>
                      <a:pt x="1150" y="1"/>
                    </a:lnTo>
                    <a:cubicBezTo>
                      <a:pt x="1150" y="257"/>
                      <a:pt x="940" y="468"/>
                      <a:pt x="683" y="468"/>
                    </a:cubicBezTo>
                    <a:cubicBezTo>
                      <a:pt x="427" y="468"/>
                      <a:pt x="216" y="257"/>
                      <a:pt x="216" y="1"/>
                    </a:cubicBez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28"/>
              <p:cNvSpPr/>
              <p:nvPr/>
            </p:nvSpPr>
            <p:spPr>
              <a:xfrm>
                <a:off x="6772320" y="1317333"/>
                <a:ext cx="16258" cy="195915"/>
              </a:xfrm>
              <a:custGeom>
                <a:rect b="b" l="l" r="r" t="t"/>
                <a:pathLst>
                  <a:path extrusionOk="0" h="2627" w="218">
                    <a:moveTo>
                      <a:pt x="1" y="0"/>
                    </a:moveTo>
                    <a:lnTo>
                      <a:pt x="1" y="2626"/>
                    </a:lnTo>
                    <a:lnTo>
                      <a:pt x="218" y="2626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28"/>
              <p:cNvSpPr/>
              <p:nvPr/>
            </p:nvSpPr>
            <p:spPr>
              <a:xfrm>
                <a:off x="6965175" y="1294214"/>
                <a:ext cx="177271" cy="161609"/>
              </a:xfrm>
              <a:custGeom>
                <a:rect b="b" l="l" r="r" t="t"/>
                <a:pathLst>
                  <a:path extrusionOk="0" h="2167" w="2377">
                    <a:moveTo>
                      <a:pt x="144" y="1"/>
                    </a:moveTo>
                    <a:lnTo>
                      <a:pt x="1" y="161"/>
                    </a:lnTo>
                    <a:lnTo>
                      <a:pt x="2230" y="2167"/>
                    </a:lnTo>
                    <a:lnTo>
                      <a:pt x="2377" y="2007"/>
                    </a:lnTo>
                    <a:lnTo>
                      <a:pt x="144" y="1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8"/>
              <p:cNvSpPr/>
              <p:nvPr/>
            </p:nvSpPr>
            <p:spPr>
              <a:xfrm>
                <a:off x="8280861" y="1375950"/>
                <a:ext cx="277428" cy="16258"/>
              </a:xfrm>
              <a:custGeom>
                <a:rect b="b" l="l" r="r" t="t"/>
                <a:pathLst>
                  <a:path extrusionOk="0" h="218" w="3720">
                    <a:moveTo>
                      <a:pt x="1" y="1"/>
                    </a:moveTo>
                    <a:lnTo>
                      <a:pt x="1" y="217"/>
                    </a:lnTo>
                    <a:lnTo>
                      <a:pt x="3720" y="217"/>
                    </a:lnTo>
                    <a:lnTo>
                      <a:pt x="3720" y="1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8"/>
              <p:cNvSpPr/>
              <p:nvPr/>
            </p:nvSpPr>
            <p:spPr>
              <a:xfrm>
                <a:off x="8372068" y="1252526"/>
                <a:ext cx="15960" cy="260723"/>
              </a:xfrm>
              <a:custGeom>
                <a:rect b="b" l="l" r="r" t="t"/>
                <a:pathLst>
                  <a:path extrusionOk="0" h="3496" w="214">
                    <a:moveTo>
                      <a:pt x="0" y="0"/>
                    </a:moveTo>
                    <a:lnTo>
                      <a:pt x="0" y="3495"/>
                    </a:lnTo>
                    <a:lnTo>
                      <a:pt x="213" y="3495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8"/>
              <p:cNvSpPr/>
              <p:nvPr/>
            </p:nvSpPr>
            <p:spPr>
              <a:xfrm>
                <a:off x="5753898" y="2633240"/>
                <a:ext cx="3203029" cy="1943042"/>
              </a:xfrm>
              <a:custGeom>
                <a:rect b="b" l="l" r="r" t="t"/>
                <a:pathLst>
                  <a:path extrusionOk="0" h="26054" w="42949">
                    <a:moveTo>
                      <a:pt x="1" y="1"/>
                    </a:moveTo>
                    <a:lnTo>
                      <a:pt x="1" y="26053"/>
                    </a:lnTo>
                    <a:lnTo>
                      <a:pt x="42948" y="26053"/>
                    </a:lnTo>
                    <a:lnTo>
                      <a:pt x="429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28"/>
              <p:cNvSpPr/>
              <p:nvPr/>
            </p:nvSpPr>
            <p:spPr>
              <a:xfrm>
                <a:off x="6174225" y="2672324"/>
                <a:ext cx="1870105" cy="1886952"/>
              </a:xfrm>
              <a:custGeom>
                <a:rect b="b" l="l" r="r" t="t"/>
                <a:pathLst>
                  <a:path extrusionOk="0" h="32868" w="25076">
                    <a:moveTo>
                      <a:pt x="20997" y="3506"/>
                    </a:moveTo>
                    <a:cubicBezTo>
                      <a:pt x="21407" y="4203"/>
                      <a:pt x="21637" y="5135"/>
                      <a:pt x="21697" y="6319"/>
                    </a:cubicBezTo>
                    <a:cubicBezTo>
                      <a:pt x="21890" y="10271"/>
                      <a:pt x="21074" y="14493"/>
                      <a:pt x="19274" y="18862"/>
                    </a:cubicBezTo>
                    <a:cubicBezTo>
                      <a:pt x="17528" y="23110"/>
                      <a:pt x="15082" y="26986"/>
                      <a:pt x="12923" y="30218"/>
                    </a:cubicBezTo>
                    <a:cubicBezTo>
                      <a:pt x="11855" y="31817"/>
                      <a:pt x="10790" y="32600"/>
                      <a:pt x="9674" y="32600"/>
                    </a:cubicBezTo>
                    <a:cubicBezTo>
                      <a:pt x="9550" y="32600"/>
                      <a:pt x="9426" y="32591"/>
                      <a:pt x="9301" y="32571"/>
                    </a:cubicBezTo>
                    <a:cubicBezTo>
                      <a:pt x="8174" y="32398"/>
                      <a:pt x="7404" y="31452"/>
                      <a:pt x="7138" y="30592"/>
                    </a:cubicBezTo>
                    <a:cubicBezTo>
                      <a:pt x="6844" y="29642"/>
                      <a:pt x="6991" y="28639"/>
                      <a:pt x="7168" y="27696"/>
                    </a:cubicBezTo>
                    <a:cubicBezTo>
                      <a:pt x="8170" y="22324"/>
                      <a:pt x="10247" y="17196"/>
                      <a:pt x="13339" y="12453"/>
                    </a:cubicBezTo>
                    <a:cubicBezTo>
                      <a:pt x="15488" y="9151"/>
                      <a:pt x="18055" y="6159"/>
                      <a:pt x="20997" y="3506"/>
                    </a:cubicBezTo>
                    <a:close/>
                    <a:moveTo>
                      <a:pt x="24919" y="1"/>
                    </a:moveTo>
                    <a:cubicBezTo>
                      <a:pt x="23566" y="970"/>
                      <a:pt x="22277" y="2003"/>
                      <a:pt x="21051" y="3093"/>
                    </a:cubicBezTo>
                    <a:cubicBezTo>
                      <a:pt x="20774" y="2703"/>
                      <a:pt x="20431" y="2390"/>
                      <a:pt x="20021" y="2153"/>
                    </a:cubicBezTo>
                    <a:cubicBezTo>
                      <a:pt x="19476" y="1838"/>
                      <a:pt x="18821" y="1679"/>
                      <a:pt x="18132" y="1679"/>
                    </a:cubicBezTo>
                    <a:cubicBezTo>
                      <a:pt x="17601" y="1679"/>
                      <a:pt x="17049" y="1773"/>
                      <a:pt x="16512" y="1963"/>
                    </a:cubicBezTo>
                    <a:cubicBezTo>
                      <a:pt x="15382" y="2360"/>
                      <a:pt x="14462" y="3100"/>
                      <a:pt x="13686" y="3763"/>
                    </a:cubicBezTo>
                    <a:cubicBezTo>
                      <a:pt x="11543" y="5592"/>
                      <a:pt x="9594" y="7648"/>
                      <a:pt x="7891" y="9874"/>
                    </a:cubicBezTo>
                    <a:cubicBezTo>
                      <a:pt x="6208" y="12073"/>
                      <a:pt x="4762" y="14446"/>
                      <a:pt x="3589" y="16929"/>
                    </a:cubicBezTo>
                    <a:cubicBezTo>
                      <a:pt x="2419" y="19411"/>
                      <a:pt x="1520" y="22007"/>
                      <a:pt x="917" y="24646"/>
                    </a:cubicBezTo>
                    <a:cubicBezTo>
                      <a:pt x="306" y="27319"/>
                      <a:pt x="0" y="30045"/>
                      <a:pt x="3" y="32751"/>
                    </a:cubicBezTo>
                    <a:lnTo>
                      <a:pt x="273" y="32751"/>
                    </a:lnTo>
                    <a:cubicBezTo>
                      <a:pt x="270" y="30065"/>
                      <a:pt x="573" y="27359"/>
                      <a:pt x="1180" y="24706"/>
                    </a:cubicBezTo>
                    <a:cubicBezTo>
                      <a:pt x="1776" y="22084"/>
                      <a:pt x="2669" y="19508"/>
                      <a:pt x="3832" y="17042"/>
                    </a:cubicBezTo>
                    <a:cubicBezTo>
                      <a:pt x="4995" y="14580"/>
                      <a:pt x="6435" y="12220"/>
                      <a:pt x="8104" y="10038"/>
                    </a:cubicBezTo>
                    <a:cubicBezTo>
                      <a:pt x="9794" y="7825"/>
                      <a:pt x="11729" y="5782"/>
                      <a:pt x="13859" y="3966"/>
                    </a:cubicBezTo>
                    <a:cubicBezTo>
                      <a:pt x="14619" y="3320"/>
                      <a:pt x="15516" y="2596"/>
                      <a:pt x="16602" y="2216"/>
                    </a:cubicBezTo>
                    <a:cubicBezTo>
                      <a:pt x="17110" y="2037"/>
                      <a:pt x="17630" y="1948"/>
                      <a:pt x="18130" y="1948"/>
                    </a:cubicBezTo>
                    <a:cubicBezTo>
                      <a:pt x="18774" y="1948"/>
                      <a:pt x="19383" y="2096"/>
                      <a:pt x="19887" y="2386"/>
                    </a:cubicBezTo>
                    <a:cubicBezTo>
                      <a:pt x="20267" y="2606"/>
                      <a:pt x="20587" y="2903"/>
                      <a:pt x="20851" y="3276"/>
                    </a:cubicBezTo>
                    <a:cubicBezTo>
                      <a:pt x="17875" y="5952"/>
                      <a:pt x="15285" y="8974"/>
                      <a:pt x="13113" y="12307"/>
                    </a:cubicBezTo>
                    <a:cubicBezTo>
                      <a:pt x="10004" y="17079"/>
                      <a:pt x="7915" y="22241"/>
                      <a:pt x="6904" y="27646"/>
                    </a:cubicBezTo>
                    <a:cubicBezTo>
                      <a:pt x="6721" y="28625"/>
                      <a:pt x="6568" y="29662"/>
                      <a:pt x="6881" y="30672"/>
                    </a:cubicBezTo>
                    <a:cubicBezTo>
                      <a:pt x="7171" y="31612"/>
                      <a:pt x="8021" y="32644"/>
                      <a:pt x="9261" y="32838"/>
                    </a:cubicBezTo>
                    <a:cubicBezTo>
                      <a:pt x="9401" y="32858"/>
                      <a:pt x="9540" y="32867"/>
                      <a:pt x="9680" y="32867"/>
                    </a:cubicBezTo>
                    <a:cubicBezTo>
                      <a:pt x="10887" y="32867"/>
                      <a:pt x="12026" y="32047"/>
                      <a:pt x="13146" y="30368"/>
                    </a:cubicBezTo>
                    <a:cubicBezTo>
                      <a:pt x="15312" y="27126"/>
                      <a:pt x="17768" y="23234"/>
                      <a:pt x="19524" y="18965"/>
                    </a:cubicBezTo>
                    <a:cubicBezTo>
                      <a:pt x="21340" y="14556"/>
                      <a:pt x="22160" y="10298"/>
                      <a:pt x="21963" y="6305"/>
                    </a:cubicBezTo>
                    <a:cubicBezTo>
                      <a:pt x="21903" y="5052"/>
                      <a:pt x="21651" y="4063"/>
                      <a:pt x="21200" y="3320"/>
                    </a:cubicBezTo>
                    <a:cubicBezTo>
                      <a:pt x="22430" y="2226"/>
                      <a:pt x="23723" y="1193"/>
                      <a:pt x="25076" y="221"/>
                    </a:cubicBezTo>
                    <a:lnTo>
                      <a:pt x="24919" y="1"/>
                    </a:lnTo>
                    <a:close/>
                  </a:path>
                </a:pathLst>
              </a:custGeom>
              <a:solidFill>
                <a:srgbClr val="AAD3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8"/>
              <p:cNvSpPr/>
              <p:nvPr/>
            </p:nvSpPr>
            <p:spPr>
              <a:xfrm>
                <a:off x="8425550" y="2672300"/>
                <a:ext cx="451850" cy="1886987"/>
              </a:xfrm>
              <a:custGeom>
                <a:rect b="b" l="l" r="r" t="t"/>
                <a:pathLst>
                  <a:path extrusionOk="0" h="35813" w="6059">
                    <a:moveTo>
                      <a:pt x="4052" y="0"/>
                    </a:moveTo>
                    <a:cubicBezTo>
                      <a:pt x="1292" y="5615"/>
                      <a:pt x="0" y="11886"/>
                      <a:pt x="310" y="18135"/>
                    </a:cubicBezTo>
                    <a:cubicBezTo>
                      <a:pt x="620" y="24387"/>
                      <a:pt x="2529" y="30498"/>
                      <a:pt x="5831" y="35813"/>
                    </a:cubicBezTo>
                    <a:lnTo>
                      <a:pt x="6058" y="35670"/>
                    </a:lnTo>
                    <a:cubicBezTo>
                      <a:pt x="2782" y="30395"/>
                      <a:pt x="886" y="24327"/>
                      <a:pt x="580" y="18121"/>
                    </a:cubicBezTo>
                    <a:cubicBezTo>
                      <a:pt x="270" y="11920"/>
                      <a:pt x="1556" y="5695"/>
                      <a:pt x="4292" y="120"/>
                    </a:cubicBezTo>
                    <a:lnTo>
                      <a:pt x="4052" y="0"/>
                    </a:lnTo>
                    <a:close/>
                  </a:path>
                </a:pathLst>
              </a:custGeom>
              <a:solidFill>
                <a:srgbClr val="C0EA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8"/>
              <p:cNvSpPr/>
              <p:nvPr/>
            </p:nvSpPr>
            <p:spPr>
              <a:xfrm>
                <a:off x="5753898" y="2633240"/>
                <a:ext cx="3203029" cy="499073"/>
              </a:xfrm>
              <a:custGeom>
                <a:rect b="b" l="l" r="r" t="t"/>
                <a:pathLst>
                  <a:path extrusionOk="0" h="6692" w="42949">
                    <a:moveTo>
                      <a:pt x="1" y="1"/>
                    </a:moveTo>
                    <a:lnTo>
                      <a:pt x="1" y="6692"/>
                    </a:lnTo>
                    <a:lnTo>
                      <a:pt x="42948" y="6692"/>
                    </a:lnTo>
                    <a:lnTo>
                      <a:pt x="42948" y="1"/>
                    </a:lnTo>
                    <a:close/>
                  </a:path>
                </a:pathLst>
              </a:custGeom>
              <a:solidFill>
                <a:srgbClr val="79C6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8"/>
              <p:cNvSpPr/>
              <p:nvPr/>
            </p:nvSpPr>
            <p:spPr>
              <a:xfrm>
                <a:off x="5753898" y="4326878"/>
                <a:ext cx="3203029" cy="249387"/>
              </a:xfrm>
              <a:custGeom>
                <a:rect b="b" l="l" r="r" t="t"/>
                <a:pathLst>
                  <a:path extrusionOk="0" h="3344" w="42949">
                    <a:moveTo>
                      <a:pt x="1" y="0"/>
                    </a:moveTo>
                    <a:lnTo>
                      <a:pt x="1" y="3343"/>
                    </a:lnTo>
                    <a:lnTo>
                      <a:pt x="42948" y="3343"/>
                    </a:lnTo>
                    <a:lnTo>
                      <a:pt x="42948" y="0"/>
                    </a:lnTo>
                    <a:close/>
                  </a:path>
                </a:pathLst>
              </a:custGeom>
              <a:solidFill>
                <a:srgbClr val="79C6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8"/>
              <p:cNvSpPr/>
              <p:nvPr/>
            </p:nvSpPr>
            <p:spPr>
              <a:xfrm>
                <a:off x="5732793" y="2872780"/>
                <a:ext cx="3224134" cy="20211"/>
              </a:xfrm>
              <a:custGeom>
                <a:rect b="b" l="l" r="r" t="t"/>
                <a:pathLst>
                  <a:path extrusionOk="0" h="271" w="43232">
                    <a:moveTo>
                      <a:pt x="1" y="1"/>
                    </a:moveTo>
                    <a:lnTo>
                      <a:pt x="1" y="271"/>
                    </a:lnTo>
                    <a:lnTo>
                      <a:pt x="43231" y="271"/>
                    </a:lnTo>
                    <a:lnTo>
                      <a:pt x="4323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8"/>
              <p:cNvSpPr/>
              <p:nvPr/>
            </p:nvSpPr>
            <p:spPr>
              <a:xfrm>
                <a:off x="5746440" y="1994565"/>
                <a:ext cx="3084451" cy="20211"/>
              </a:xfrm>
              <a:custGeom>
                <a:rect b="b" l="l" r="r" t="t"/>
                <a:pathLst>
                  <a:path extrusionOk="0" h="271" w="41359">
                    <a:moveTo>
                      <a:pt x="1" y="0"/>
                    </a:moveTo>
                    <a:lnTo>
                      <a:pt x="1" y="270"/>
                    </a:lnTo>
                    <a:lnTo>
                      <a:pt x="41358" y="270"/>
                    </a:lnTo>
                    <a:lnTo>
                      <a:pt x="4135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8"/>
              <p:cNvSpPr/>
              <p:nvPr/>
            </p:nvSpPr>
            <p:spPr>
              <a:xfrm>
                <a:off x="5746440" y="1503253"/>
                <a:ext cx="3084451" cy="19912"/>
              </a:xfrm>
              <a:custGeom>
                <a:rect b="b" l="l" r="r" t="t"/>
                <a:pathLst>
                  <a:path extrusionOk="0" h="267" w="41359">
                    <a:moveTo>
                      <a:pt x="1" y="0"/>
                    </a:moveTo>
                    <a:lnTo>
                      <a:pt x="1" y="267"/>
                    </a:lnTo>
                    <a:lnTo>
                      <a:pt x="41358" y="267"/>
                    </a:lnTo>
                    <a:lnTo>
                      <a:pt x="4135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28"/>
              <p:cNvSpPr/>
              <p:nvPr/>
            </p:nvSpPr>
            <p:spPr>
              <a:xfrm>
                <a:off x="5586473" y="1100762"/>
                <a:ext cx="426509" cy="623468"/>
              </a:xfrm>
              <a:custGeom>
                <a:rect b="b" l="l" r="r" t="t"/>
                <a:pathLst>
                  <a:path extrusionOk="0" h="8360" w="5719">
                    <a:moveTo>
                      <a:pt x="2755" y="0"/>
                    </a:moveTo>
                    <a:cubicBezTo>
                      <a:pt x="2697" y="0"/>
                      <a:pt x="2640" y="2"/>
                      <a:pt x="2583" y="5"/>
                    </a:cubicBezTo>
                    <a:cubicBezTo>
                      <a:pt x="1700" y="52"/>
                      <a:pt x="793" y="512"/>
                      <a:pt x="416" y="1339"/>
                    </a:cubicBezTo>
                    <a:cubicBezTo>
                      <a:pt x="240" y="1728"/>
                      <a:pt x="193" y="2165"/>
                      <a:pt x="227" y="2598"/>
                    </a:cubicBezTo>
                    <a:cubicBezTo>
                      <a:pt x="240" y="2744"/>
                      <a:pt x="323" y="4127"/>
                      <a:pt x="553" y="4658"/>
                    </a:cubicBezTo>
                    <a:lnTo>
                      <a:pt x="0" y="8233"/>
                    </a:lnTo>
                    <a:lnTo>
                      <a:pt x="3206" y="8360"/>
                    </a:lnTo>
                    <a:lnTo>
                      <a:pt x="3172" y="7006"/>
                    </a:lnTo>
                    <a:lnTo>
                      <a:pt x="3159" y="6420"/>
                    </a:lnTo>
                    <a:lnTo>
                      <a:pt x="3159" y="6420"/>
                    </a:lnTo>
                    <a:cubicBezTo>
                      <a:pt x="3399" y="6587"/>
                      <a:pt x="3672" y="6700"/>
                      <a:pt x="3935" y="6717"/>
                    </a:cubicBezTo>
                    <a:cubicBezTo>
                      <a:pt x="3962" y="6718"/>
                      <a:pt x="3989" y="6719"/>
                      <a:pt x="4016" y="6719"/>
                    </a:cubicBezTo>
                    <a:cubicBezTo>
                      <a:pt x="4494" y="6719"/>
                      <a:pt x="4981" y="6498"/>
                      <a:pt x="5265" y="6104"/>
                    </a:cubicBezTo>
                    <a:cubicBezTo>
                      <a:pt x="5719" y="5474"/>
                      <a:pt x="5528" y="4434"/>
                      <a:pt x="5388" y="3655"/>
                    </a:cubicBezTo>
                    <a:cubicBezTo>
                      <a:pt x="5235" y="2798"/>
                      <a:pt x="5052" y="2065"/>
                      <a:pt x="4672" y="1288"/>
                    </a:cubicBezTo>
                    <a:cubicBezTo>
                      <a:pt x="4668" y="1282"/>
                      <a:pt x="4665" y="1275"/>
                      <a:pt x="4662" y="1265"/>
                    </a:cubicBezTo>
                    <a:cubicBezTo>
                      <a:pt x="4552" y="1045"/>
                      <a:pt x="4425" y="848"/>
                      <a:pt x="4282" y="679"/>
                    </a:cubicBezTo>
                    <a:cubicBezTo>
                      <a:pt x="4132" y="505"/>
                      <a:pt x="3962" y="362"/>
                      <a:pt x="3769" y="245"/>
                    </a:cubicBezTo>
                    <a:cubicBezTo>
                      <a:pt x="3462" y="65"/>
                      <a:pt x="3107" y="0"/>
                      <a:pt x="2755" y="0"/>
                    </a:cubicBezTo>
                    <a:close/>
                  </a:path>
                </a:pathLst>
              </a:custGeom>
              <a:solidFill>
                <a:srgbClr val="ECB5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8"/>
              <p:cNvSpPr/>
              <p:nvPr/>
            </p:nvSpPr>
            <p:spPr>
              <a:xfrm>
                <a:off x="5780522" y="1540243"/>
                <a:ext cx="42584" cy="83079"/>
              </a:xfrm>
              <a:custGeom>
                <a:rect b="b" l="l" r="r" t="t"/>
                <a:pathLst>
                  <a:path extrusionOk="0" h="1114" w="571">
                    <a:moveTo>
                      <a:pt x="1" y="1"/>
                    </a:moveTo>
                    <a:lnTo>
                      <a:pt x="1" y="1"/>
                    </a:lnTo>
                    <a:cubicBezTo>
                      <a:pt x="110" y="407"/>
                      <a:pt x="307" y="787"/>
                      <a:pt x="570" y="1113"/>
                    </a:cubicBezTo>
                    <a:lnTo>
                      <a:pt x="557" y="527"/>
                    </a:lnTo>
                    <a:cubicBezTo>
                      <a:pt x="373" y="350"/>
                      <a:pt x="193" y="171"/>
                      <a:pt x="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8"/>
              <p:cNvSpPr/>
              <p:nvPr/>
            </p:nvSpPr>
            <p:spPr>
              <a:xfrm>
                <a:off x="5952943" y="1322255"/>
                <a:ext cx="64733" cy="105975"/>
              </a:xfrm>
              <a:custGeom>
                <a:rect b="b" l="l" r="r" t="t"/>
                <a:pathLst>
                  <a:path extrusionOk="0" h="1421" w="868">
                    <a:moveTo>
                      <a:pt x="171" y="1"/>
                    </a:moveTo>
                    <a:lnTo>
                      <a:pt x="1" y="1388"/>
                    </a:lnTo>
                    <a:cubicBezTo>
                      <a:pt x="75" y="1410"/>
                      <a:pt x="152" y="1421"/>
                      <a:pt x="228" y="1421"/>
                    </a:cubicBezTo>
                    <a:cubicBezTo>
                      <a:pt x="405" y="1421"/>
                      <a:pt x="580" y="1363"/>
                      <a:pt x="717" y="1254"/>
                    </a:cubicBezTo>
                    <a:cubicBezTo>
                      <a:pt x="794" y="1194"/>
                      <a:pt x="861" y="1111"/>
                      <a:pt x="865" y="1017"/>
                    </a:cubicBezTo>
                    <a:cubicBezTo>
                      <a:pt x="868" y="948"/>
                      <a:pt x="837" y="877"/>
                      <a:pt x="794" y="825"/>
                    </a:cubicBezTo>
                    <a:cubicBezTo>
                      <a:pt x="751" y="771"/>
                      <a:pt x="697" y="725"/>
                      <a:pt x="645" y="677"/>
                    </a:cubicBezTo>
                    <a:cubicBezTo>
                      <a:pt x="441" y="491"/>
                      <a:pt x="277" y="258"/>
                      <a:pt x="171" y="1"/>
                    </a:cubicBezTo>
                    <a:close/>
                  </a:path>
                </a:pathLst>
              </a:custGeom>
              <a:solidFill>
                <a:srgbClr val="ECB5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28"/>
              <p:cNvSpPr/>
              <p:nvPr/>
            </p:nvSpPr>
            <p:spPr>
              <a:xfrm>
                <a:off x="5600120" y="1085996"/>
                <a:ext cx="407119" cy="377362"/>
              </a:xfrm>
              <a:custGeom>
                <a:rect b="b" l="l" r="r" t="t"/>
                <a:pathLst>
                  <a:path extrusionOk="0" h="5060" w="5459">
                    <a:moveTo>
                      <a:pt x="3549" y="0"/>
                    </a:moveTo>
                    <a:cubicBezTo>
                      <a:pt x="2886" y="0"/>
                      <a:pt x="2240" y="27"/>
                      <a:pt x="1606" y="223"/>
                    </a:cubicBezTo>
                    <a:cubicBezTo>
                      <a:pt x="1080" y="390"/>
                      <a:pt x="613" y="754"/>
                      <a:pt x="330" y="1229"/>
                    </a:cubicBezTo>
                    <a:cubicBezTo>
                      <a:pt x="47" y="1706"/>
                      <a:pt x="0" y="2243"/>
                      <a:pt x="44" y="2796"/>
                    </a:cubicBezTo>
                    <a:cubicBezTo>
                      <a:pt x="57" y="2942"/>
                      <a:pt x="140" y="4325"/>
                      <a:pt x="370" y="4856"/>
                    </a:cubicBezTo>
                    <a:cubicBezTo>
                      <a:pt x="594" y="4985"/>
                      <a:pt x="973" y="5059"/>
                      <a:pt x="1299" y="5059"/>
                    </a:cubicBezTo>
                    <a:cubicBezTo>
                      <a:pt x="1424" y="5059"/>
                      <a:pt x="1542" y="5048"/>
                      <a:pt x="1640" y="5025"/>
                    </a:cubicBezTo>
                    <a:cubicBezTo>
                      <a:pt x="1986" y="4942"/>
                      <a:pt x="2320" y="4732"/>
                      <a:pt x="2520" y="4402"/>
                    </a:cubicBezTo>
                    <a:lnTo>
                      <a:pt x="2520" y="4402"/>
                    </a:lnTo>
                    <a:cubicBezTo>
                      <a:pt x="2359" y="4497"/>
                      <a:pt x="2173" y="4566"/>
                      <a:pt x="1991" y="4566"/>
                    </a:cubicBezTo>
                    <a:cubicBezTo>
                      <a:pt x="1906" y="4566"/>
                      <a:pt x="1821" y="4551"/>
                      <a:pt x="1740" y="4516"/>
                    </a:cubicBezTo>
                    <a:cubicBezTo>
                      <a:pt x="1483" y="4405"/>
                      <a:pt x="1303" y="4142"/>
                      <a:pt x="1297" y="3865"/>
                    </a:cubicBezTo>
                    <a:cubicBezTo>
                      <a:pt x="1293" y="3589"/>
                      <a:pt x="1470" y="3316"/>
                      <a:pt x="1726" y="3213"/>
                    </a:cubicBezTo>
                    <a:cubicBezTo>
                      <a:pt x="1802" y="3182"/>
                      <a:pt x="1882" y="3168"/>
                      <a:pt x="1961" y="3168"/>
                    </a:cubicBezTo>
                    <a:cubicBezTo>
                      <a:pt x="2152" y="3168"/>
                      <a:pt x="2341" y="3252"/>
                      <a:pt x="2466" y="3402"/>
                    </a:cubicBezTo>
                    <a:cubicBezTo>
                      <a:pt x="2476" y="3133"/>
                      <a:pt x="2672" y="2849"/>
                      <a:pt x="2909" y="2719"/>
                    </a:cubicBezTo>
                    <a:cubicBezTo>
                      <a:pt x="3146" y="2589"/>
                      <a:pt x="3419" y="2539"/>
                      <a:pt x="3686" y="2479"/>
                    </a:cubicBezTo>
                    <a:cubicBezTo>
                      <a:pt x="4029" y="2403"/>
                      <a:pt x="4376" y="2299"/>
                      <a:pt x="4679" y="2116"/>
                    </a:cubicBezTo>
                    <a:cubicBezTo>
                      <a:pt x="4982" y="1933"/>
                      <a:pt x="5242" y="1660"/>
                      <a:pt x="5348" y="1323"/>
                    </a:cubicBezTo>
                    <a:cubicBezTo>
                      <a:pt x="5459" y="986"/>
                      <a:pt x="5392" y="583"/>
                      <a:pt x="5142" y="334"/>
                    </a:cubicBezTo>
                    <a:cubicBezTo>
                      <a:pt x="4948" y="143"/>
                      <a:pt x="4669" y="80"/>
                      <a:pt x="4399" y="40"/>
                    </a:cubicBezTo>
                    <a:cubicBezTo>
                      <a:pt x="4122" y="0"/>
                      <a:pt x="3852" y="0"/>
                      <a:pt x="35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28"/>
              <p:cNvSpPr/>
              <p:nvPr/>
            </p:nvSpPr>
            <p:spPr>
              <a:xfrm>
                <a:off x="5928408" y="1437402"/>
                <a:ext cx="38333" cy="27146"/>
              </a:xfrm>
              <a:custGeom>
                <a:rect b="b" l="l" r="r" t="t"/>
                <a:pathLst>
                  <a:path extrusionOk="0" h="364" w="514">
                    <a:moveTo>
                      <a:pt x="210" y="0"/>
                    </a:moveTo>
                    <a:lnTo>
                      <a:pt x="0" y="36"/>
                    </a:lnTo>
                    <a:cubicBezTo>
                      <a:pt x="17" y="150"/>
                      <a:pt x="87" y="250"/>
                      <a:pt x="187" y="310"/>
                    </a:cubicBezTo>
                    <a:cubicBezTo>
                      <a:pt x="247" y="343"/>
                      <a:pt x="317" y="363"/>
                      <a:pt x="387" y="363"/>
                    </a:cubicBezTo>
                    <a:cubicBezTo>
                      <a:pt x="430" y="363"/>
                      <a:pt x="474" y="356"/>
                      <a:pt x="514" y="343"/>
                    </a:cubicBezTo>
                    <a:lnTo>
                      <a:pt x="443" y="140"/>
                    </a:lnTo>
                    <a:cubicBezTo>
                      <a:pt x="426" y="146"/>
                      <a:pt x="408" y="149"/>
                      <a:pt x="390" y="149"/>
                    </a:cubicBezTo>
                    <a:cubicBezTo>
                      <a:pt x="357" y="149"/>
                      <a:pt x="324" y="140"/>
                      <a:pt x="297" y="124"/>
                    </a:cubicBezTo>
                    <a:cubicBezTo>
                      <a:pt x="254" y="96"/>
                      <a:pt x="220" y="50"/>
                      <a:pt x="210" y="0"/>
                    </a:cubicBez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8"/>
              <p:cNvSpPr/>
              <p:nvPr/>
            </p:nvSpPr>
            <p:spPr>
              <a:xfrm>
                <a:off x="5926916" y="1332025"/>
                <a:ext cx="15438" cy="26699"/>
              </a:xfrm>
              <a:custGeom>
                <a:rect b="b" l="l" r="r" t="t"/>
                <a:pathLst>
                  <a:path extrusionOk="0" h="358" w="207">
                    <a:moveTo>
                      <a:pt x="93" y="0"/>
                    </a:moveTo>
                    <a:cubicBezTo>
                      <a:pt x="92" y="0"/>
                      <a:pt x="91" y="0"/>
                      <a:pt x="90" y="0"/>
                    </a:cubicBezTo>
                    <a:cubicBezTo>
                      <a:pt x="37" y="3"/>
                      <a:pt x="0" y="87"/>
                      <a:pt x="7" y="187"/>
                    </a:cubicBezTo>
                    <a:cubicBezTo>
                      <a:pt x="14" y="283"/>
                      <a:pt x="60" y="357"/>
                      <a:pt x="111" y="357"/>
                    </a:cubicBezTo>
                    <a:cubicBezTo>
                      <a:pt x="113" y="357"/>
                      <a:pt x="115" y="357"/>
                      <a:pt x="117" y="357"/>
                    </a:cubicBezTo>
                    <a:cubicBezTo>
                      <a:pt x="170" y="354"/>
                      <a:pt x="207" y="270"/>
                      <a:pt x="200" y="174"/>
                    </a:cubicBezTo>
                    <a:cubicBezTo>
                      <a:pt x="194" y="76"/>
                      <a:pt x="145" y="0"/>
                      <a:pt x="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28"/>
              <p:cNvSpPr/>
              <p:nvPr/>
            </p:nvSpPr>
            <p:spPr>
              <a:xfrm>
                <a:off x="5897309" y="1291082"/>
                <a:ext cx="54740" cy="27817"/>
              </a:xfrm>
              <a:custGeom>
                <a:rect b="b" l="l" r="r" t="t"/>
                <a:pathLst>
                  <a:path extrusionOk="0" h="373" w="734">
                    <a:moveTo>
                      <a:pt x="553" y="1"/>
                    </a:moveTo>
                    <a:cubicBezTo>
                      <a:pt x="527" y="1"/>
                      <a:pt x="500" y="4"/>
                      <a:pt x="474" y="9"/>
                    </a:cubicBezTo>
                    <a:cubicBezTo>
                      <a:pt x="337" y="29"/>
                      <a:pt x="204" y="86"/>
                      <a:pt x="91" y="169"/>
                    </a:cubicBezTo>
                    <a:cubicBezTo>
                      <a:pt x="64" y="189"/>
                      <a:pt x="37" y="209"/>
                      <a:pt x="21" y="239"/>
                    </a:cubicBezTo>
                    <a:cubicBezTo>
                      <a:pt x="4" y="269"/>
                      <a:pt x="1" y="306"/>
                      <a:pt x="21" y="332"/>
                    </a:cubicBezTo>
                    <a:cubicBezTo>
                      <a:pt x="40" y="364"/>
                      <a:pt x="76" y="372"/>
                      <a:pt x="113" y="372"/>
                    </a:cubicBezTo>
                    <a:cubicBezTo>
                      <a:pt x="127" y="372"/>
                      <a:pt x="141" y="371"/>
                      <a:pt x="154" y="369"/>
                    </a:cubicBezTo>
                    <a:cubicBezTo>
                      <a:pt x="264" y="356"/>
                      <a:pt x="734" y="283"/>
                      <a:pt x="727" y="126"/>
                    </a:cubicBezTo>
                    <a:cubicBezTo>
                      <a:pt x="724" y="76"/>
                      <a:pt x="680" y="29"/>
                      <a:pt x="631" y="13"/>
                    </a:cubicBezTo>
                    <a:cubicBezTo>
                      <a:pt x="606" y="4"/>
                      <a:pt x="580" y="1"/>
                      <a:pt x="55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28"/>
              <p:cNvSpPr/>
              <p:nvPr/>
            </p:nvSpPr>
            <p:spPr>
              <a:xfrm>
                <a:off x="6169738" y="4313231"/>
                <a:ext cx="679252" cy="318446"/>
              </a:xfrm>
              <a:custGeom>
                <a:rect b="b" l="l" r="r" t="t"/>
                <a:pathLst>
                  <a:path extrusionOk="0" h="4270" w="9108">
                    <a:moveTo>
                      <a:pt x="0" y="0"/>
                    </a:moveTo>
                    <a:lnTo>
                      <a:pt x="997" y="4269"/>
                    </a:lnTo>
                    <a:lnTo>
                      <a:pt x="9084" y="4269"/>
                    </a:lnTo>
                    <a:cubicBezTo>
                      <a:pt x="9107" y="3689"/>
                      <a:pt x="8718" y="3159"/>
                      <a:pt x="8215" y="2866"/>
                    </a:cubicBezTo>
                    <a:cubicBezTo>
                      <a:pt x="7711" y="2570"/>
                      <a:pt x="7124" y="2463"/>
                      <a:pt x="6555" y="2339"/>
                    </a:cubicBezTo>
                    <a:cubicBezTo>
                      <a:pt x="5982" y="2216"/>
                      <a:pt x="5399" y="2067"/>
                      <a:pt x="4939" y="1707"/>
                    </a:cubicBezTo>
                    <a:cubicBezTo>
                      <a:pt x="4439" y="1320"/>
                      <a:pt x="4199" y="743"/>
                      <a:pt x="4085" y="6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74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28"/>
              <p:cNvSpPr/>
              <p:nvPr/>
            </p:nvSpPr>
            <p:spPr>
              <a:xfrm>
                <a:off x="5437543" y="4313231"/>
                <a:ext cx="673062" cy="318446"/>
              </a:xfrm>
              <a:custGeom>
                <a:rect b="b" l="l" r="r" t="t"/>
                <a:pathLst>
                  <a:path extrusionOk="0" h="4270" w="9025">
                    <a:moveTo>
                      <a:pt x="258" y="0"/>
                    </a:moveTo>
                    <a:lnTo>
                      <a:pt x="1" y="4269"/>
                    </a:lnTo>
                    <a:lnTo>
                      <a:pt x="9002" y="4269"/>
                    </a:lnTo>
                    <a:cubicBezTo>
                      <a:pt x="9025" y="3689"/>
                      <a:pt x="8635" y="3159"/>
                      <a:pt x="8131" y="2866"/>
                    </a:cubicBezTo>
                    <a:cubicBezTo>
                      <a:pt x="7628" y="2570"/>
                      <a:pt x="7042" y="2463"/>
                      <a:pt x="6469" y="2339"/>
                    </a:cubicBezTo>
                    <a:cubicBezTo>
                      <a:pt x="5899" y="2216"/>
                      <a:pt x="5316" y="2067"/>
                      <a:pt x="4856" y="1707"/>
                    </a:cubicBezTo>
                    <a:cubicBezTo>
                      <a:pt x="4357" y="1320"/>
                      <a:pt x="4117" y="743"/>
                      <a:pt x="4003" y="67"/>
                    </a:cubicBezTo>
                    <a:lnTo>
                      <a:pt x="258" y="0"/>
                    </a:lnTo>
                    <a:close/>
                  </a:path>
                </a:pathLst>
              </a:custGeom>
              <a:solidFill>
                <a:srgbClr val="374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8"/>
              <p:cNvSpPr/>
              <p:nvPr/>
            </p:nvSpPr>
            <p:spPr>
              <a:xfrm>
                <a:off x="5521815" y="4313753"/>
                <a:ext cx="38109" cy="318595"/>
              </a:xfrm>
              <a:custGeom>
                <a:rect b="b" l="l" r="r" t="t"/>
                <a:pathLst>
                  <a:path extrusionOk="0" h="4272" w="511">
                    <a:moveTo>
                      <a:pt x="240" y="0"/>
                    </a:moveTo>
                    <a:lnTo>
                      <a:pt x="0" y="4255"/>
                    </a:lnTo>
                    <a:lnTo>
                      <a:pt x="267" y="4272"/>
                    </a:lnTo>
                    <a:lnTo>
                      <a:pt x="511" y="13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28"/>
              <p:cNvSpPr/>
              <p:nvPr/>
            </p:nvSpPr>
            <p:spPr>
              <a:xfrm>
                <a:off x="6248193" y="4311963"/>
                <a:ext cx="94788" cy="322175"/>
              </a:xfrm>
              <a:custGeom>
                <a:rect b="b" l="l" r="r" t="t"/>
                <a:pathLst>
                  <a:path extrusionOk="0" h="4320" w="1271">
                    <a:moveTo>
                      <a:pt x="261" y="0"/>
                    </a:moveTo>
                    <a:lnTo>
                      <a:pt x="1" y="60"/>
                    </a:lnTo>
                    <a:lnTo>
                      <a:pt x="1008" y="4319"/>
                    </a:lnTo>
                    <a:lnTo>
                      <a:pt x="1271" y="425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28"/>
              <p:cNvSpPr/>
              <p:nvPr/>
            </p:nvSpPr>
            <p:spPr>
              <a:xfrm>
                <a:off x="5406295" y="2436656"/>
                <a:ext cx="1214495" cy="1938045"/>
              </a:xfrm>
              <a:custGeom>
                <a:rect b="b" l="l" r="r" t="t"/>
                <a:pathLst>
                  <a:path extrusionOk="0" h="25987" w="16285">
                    <a:moveTo>
                      <a:pt x="1217" y="1"/>
                    </a:moveTo>
                    <a:lnTo>
                      <a:pt x="986" y="4889"/>
                    </a:lnTo>
                    <a:lnTo>
                      <a:pt x="0" y="25986"/>
                    </a:lnTo>
                    <a:lnTo>
                      <a:pt x="6924" y="25986"/>
                    </a:lnTo>
                    <a:lnTo>
                      <a:pt x="7008" y="20281"/>
                    </a:lnTo>
                    <a:lnTo>
                      <a:pt x="7064" y="16289"/>
                    </a:lnTo>
                    <a:lnTo>
                      <a:pt x="7601" y="18665"/>
                    </a:lnTo>
                    <a:lnTo>
                      <a:pt x="9257" y="25986"/>
                    </a:lnTo>
                    <a:lnTo>
                      <a:pt x="16285" y="25986"/>
                    </a:lnTo>
                    <a:lnTo>
                      <a:pt x="10134" y="1847"/>
                    </a:lnTo>
                    <a:lnTo>
                      <a:pt x="9664" y="1"/>
                    </a:lnTo>
                    <a:close/>
                  </a:path>
                </a:pathLst>
              </a:custGeom>
              <a:solidFill>
                <a:srgbClr val="AAD3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28"/>
              <p:cNvSpPr/>
              <p:nvPr/>
            </p:nvSpPr>
            <p:spPr>
              <a:xfrm>
                <a:off x="5755166" y="2865099"/>
                <a:ext cx="178016" cy="1084133"/>
              </a:xfrm>
              <a:custGeom>
                <a:rect b="b" l="l" r="r" t="t"/>
                <a:pathLst>
                  <a:path extrusionOk="0" h="14537" w="2387">
                    <a:moveTo>
                      <a:pt x="1" y="0"/>
                    </a:moveTo>
                    <a:lnTo>
                      <a:pt x="2330" y="14536"/>
                    </a:lnTo>
                    <a:lnTo>
                      <a:pt x="2386" y="1054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9C6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28"/>
              <p:cNvSpPr/>
              <p:nvPr/>
            </p:nvSpPr>
            <p:spPr>
              <a:xfrm>
                <a:off x="5136625" y="1660535"/>
                <a:ext cx="1116425" cy="1140737"/>
              </a:xfrm>
              <a:custGeom>
                <a:rect b="b" l="l" r="r" t="t"/>
                <a:pathLst>
                  <a:path extrusionOk="0" h="15296" w="14970">
                    <a:moveTo>
                      <a:pt x="6148" y="0"/>
                    </a:moveTo>
                    <a:cubicBezTo>
                      <a:pt x="6148" y="0"/>
                      <a:pt x="3243" y="847"/>
                      <a:pt x="2703" y="1454"/>
                    </a:cubicBezTo>
                    <a:cubicBezTo>
                      <a:pt x="2197" y="2023"/>
                      <a:pt x="0" y="6829"/>
                      <a:pt x="200" y="8518"/>
                    </a:cubicBezTo>
                    <a:cubicBezTo>
                      <a:pt x="357" y="9801"/>
                      <a:pt x="2813" y="13044"/>
                      <a:pt x="3986" y="14530"/>
                    </a:cubicBezTo>
                    <a:cubicBezTo>
                      <a:pt x="4359" y="14999"/>
                      <a:pt x="4602" y="15296"/>
                      <a:pt x="4602" y="15296"/>
                    </a:cubicBezTo>
                    <a:lnTo>
                      <a:pt x="4833" y="10408"/>
                    </a:lnTo>
                    <a:lnTo>
                      <a:pt x="14970" y="10408"/>
                    </a:lnTo>
                    <a:lnTo>
                      <a:pt x="9224" y="0"/>
                    </a:lnTo>
                    <a:close/>
                  </a:path>
                </a:pathLst>
              </a:custGeom>
              <a:solidFill>
                <a:srgbClr val="DF8B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28"/>
              <p:cNvSpPr/>
              <p:nvPr/>
            </p:nvSpPr>
            <p:spPr>
              <a:xfrm>
                <a:off x="6678427" y="2275197"/>
                <a:ext cx="273401" cy="213217"/>
              </a:xfrm>
              <a:custGeom>
                <a:rect b="b" l="l" r="r" t="t"/>
                <a:pathLst>
                  <a:path extrusionOk="0" h="2859" w="3666">
                    <a:moveTo>
                      <a:pt x="2173" y="0"/>
                    </a:moveTo>
                    <a:cubicBezTo>
                      <a:pt x="1896" y="0"/>
                      <a:pt x="1556" y="36"/>
                      <a:pt x="1243" y="93"/>
                    </a:cubicBezTo>
                    <a:cubicBezTo>
                      <a:pt x="786" y="173"/>
                      <a:pt x="254" y="196"/>
                      <a:pt x="254" y="196"/>
                    </a:cubicBezTo>
                    <a:lnTo>
                      <a:pt x="0" y="2858"/>
                    </a:lnTo>
                    <a:cubicBezTo>
                      <a:pt x="0" y="2858"/>
                      <a:pt x="2919" y="2695"/>
                      <a:pt x="3103" y="2372"/>
                    </a:cubicBezTo>
                    <a:cubicBezTo>
                      <a:pt x="3213" y="2179"/>
                      <a:pt x="3059" y="2092"/>
                      <a:pt x="3059" y="2092"/>
                    </a:cubicBezTo>
                    <a:lnTo>
                      <a:pt x="3059" y="2092"/>
                    </a:lnTo>
                    <a:cubicBezTo>
                      <a:pt x="3059" y="2092"/>
                      <a:pt x="3069" y="2093"/>
                      <a:pt x="3085" y="2093"/>
                    </a:cubicBezTo>
                    <a:cubicBezTo>
                      <a:pt x="3160" y="2093"/>
                      <a:pt x="3375" y="2081"/>
                      <a:pt x="3446" y="1955"/>
                    </a:cubicBezTo>
                    <a:cubicBezTo>
                      <a:pt x="3536" y="1803"/>
                      <a:pt x="3406" y="1675"/>
                      <a:pt x="3406" y="1675"/>
                    </a:cubicBezTo>
                    <a:cubicBezTo>
                      <a:pt x="3406" y="1675"/>
                      <a:pt x="3666" y="1652"/>
                      <a:pt x="3626" y="1419"/>
                    </a:cubicBezTo>
                    <a:cubicBezTo>
                      <a:pt x="3582" y="1159"/>
                      <a:pt x="2776" y="863"/>
                      <a:pt x="1963" y="626"/>
                    </a:cubicBezTo>
                    <a:lnTo>
                      <a:pt x="1963" y="626"/>
                    </a:lnTo>
                    <a:cubicBezTo>
                      <a:pt x="1979" y="627"/>
                      <a:pt x="1996" y="627"/>
                      <a:pt x="2011" y="627"/>
                    </a:cubicBezTo>
                    <a:cubicBezTo>
                      <a:pt x="2511" y="627"/>
                      <a:pt x="2785" y="435"/>
                      <a:pt x="2753" y="170"/>
                    </a:cubicBezTo>
                    <a:cubicBezTo>
                      <a:pt x="2738" y="49"/>
                      <a:pt x="2498" y="0"/>
                      <a:pt x="2173" y="0"/>
                    </a:cubicBezTo>
                    <a:close/>
                  </a:path>
                </a:pathLst>
              </a:custGeom>
              <a:solidFill>
                <a:srgbClr val="ECB5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28"/>
              <p:cNvSpPr/>
              <p:nvPr/>
            </p:nvSpPr>
            <p:spPr>
              <a:xfrm>
                <a:off x="6843690" y="2364092"/>
                <a:ext cx="92551" cy="43106"/>
              </a:xfrm>
              <a:custGeom>
                <a:rect b="b" l="l" r="r" t="t"/>
                <a:pathLst>
                  <a:path extrusionOk="0" h="578" w="1241">
                    <a:moveTo>
                      <a:pt x="37" y="0"/>
                    </a:moveTo>
                    <a:lnTo>
                      <a:pt x="0" y="214"/>
                    </a:lnTo>
                    <a:cubicBezTo>
                      <a:pt x="653" y="324"/>
                      <a:pt x="1133" y="577"/>
                      <a:pt x="1140" y="577"/>
                    </a:cubicBezTo>
                    <a:lnTo>
                      <a:pt x="1240" y="387"/>
                    </a:lnTo>
                    <a:cubicBezTo>
                      <a:pt x="1220" y="377"/>
                      <a:pt x="727" y="117"/>
                      <a:pt x="37" y="0"/>
                    </a:cubicBez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28"/>
              <p:cNvSpPr/>
              <p:nvPr/>
            </p:nvSpPr>
            <p:spPr>
              <a:xfrm>
                <a:off x="6833025" y="2405855"/>
                <a:ext cx="76069" cy="32889"/>
              </a:xfrm>
              <a:custGeom>
                <a:rect b="b" l="l" r="r" t="t"/>
                <a:pathLst>
                  <a:path extrusionOk="0" h="441" w="1020">
                    <a:moveTo>
                      <a:pt x="33" y="0"/>
                    </a:moveTo>
                    <a:lnTo>
                      <a:pt x="0" y="214"/>
                    </a:lnTo>
                    <a:cubicBezTo>
                      <a:pt x="460" y="280"/>
                      <a:pt x="950" y="440"/>
                      <a:pt x="953" y="440"/>
                    </a:cubicBezTo>
                    <a:lnTo>
                      <a:pt x="1020" y="237"/>
                    </a:lnTo>
                    <a:cubicBezTo>
                      <a:pt x="1000" y="231"/>
                      <a:pt x="510" y="71"/>
                      <a:pt x="33" y="0"/>
                    </a:cubicBez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28"/>
              <p:cNvSpPr/>
              <p:nvPr/>
            </p:nvSpPr>
            <p:spPr>
              <a:xfrm>
                <a:off x="6007385" y="2436656"/>
                <a:ext cx="154674" cy="137745"/>
              </a:xfrm>
              <a:custGeom>
                <a:rect b="b" l="l" r="r" t="t"/>
                <a:pathLst>
                  <a:path extrusionOk="0" h="1847" w="2074">
                    <a:moveTo>
                      <a:pt x="1" y="1"/>
                    </a:moveTo>
                    <a:cubicBezTo>
                      <a:pt x="310" y="597"/>
                      <a:pt x="694" y="1107"/>
                      <a:pt x="1164" y="1387"/>
                    </a:cubicBezTo>
                    <a:cubicBezTo>
                      <a:pt x="1444" y="1553"/>
                      <a:pt x="1750" y="1707"/>
                      <a:pt x="2074" y="1847"/>
                    </a:cubicBezTo>
                    <a:lnTo>
                      <a:pt x="1604" y="1"/>
                    </a:lnTo>
                    <a:close/>
                  </a:path>
                </a:pathLst>
              </a:custGeom>
              <a:solidFill>
                <a:srgbClr val="79C6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28"/>
              <p:cNvSpPr/>
              <p:nvPr/>
            </p:nvSpPr>
            <p:spPr>
              <a:xfrm>
                <a:off x="5922665" y="2152145"/>
                <a:ext cx="287869" cy="284588"/>
              </a:xfrm>
              <a:custGeom>
                <a:rect b="b" l="l" r="r" t="t"/>
                <a:pathLst>
                  <a:path extrusionOk="0" h="3816" w="3860">
                    <a:moveTo>
                      <a:pt x="0" y="0"/>
                    </a:moveTo>
                    <a:cubicBezTo>
                      <a:pt x="1" y="0"/>
                      <a:pt x="300" y="2216"/>
                      <a:pt x="1137" y="3816"/>
                    </a:cubicBezTo>
                    <a:lnTo>
                      <a:pt x="3859" y="38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7C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28"/>
              <p:cNvSpPr/>
              <p:nvPr/>
            </p:nvSpPr>
            <p:spPr>
              <a:xfrm>
                <a:off x="5824522" y="1660535"/>
                <a:ext cx="912157" cy="883296"/>
              </a:xfrm>
              <a:custGeom>
                <a:rect b="b" l="l" r="r" t="t"/>
                <a:pathLst>
                  <a:path extrusionOk="0" h="11844" w="12231">
                    <a:moveTo>
                      <a:pt x="0" y="0"/>
                    </a:moveTo>
                    <a:lnTo>
                      <a:pt x="1316" y="6592"/>
                    </a:lnTo>
                    <a:cubicBezTo>
                      <a:pt x="1316" y="6592"/>
                      <a:pt x="2319" y="10334"/>
                      <a:pt x="4282" y="11300"/>
                    </a:cubicBezTo>
                    <a:cubicBezTo>
                      <a:pt x="5140" y="11722"/>
                      <a:pt x="6629" y="11843"/>
                      <a:pt x="8065" y="11843"/>
                    </a:cubicBezTo>
                    <a:cubicBezTo>
                      <a:pt x="10036" y="11843"/>
                      <a:pt x="11907" y="11614"/>
                      <a:pt x="11907" y="11614"/>
                    </a:cubicBezTo>
                    <a:lnTo>
                      <a:pt x="12230" y="7578"/>
                    </a:lnTo>
                    <a:lnTo>
                      <a:pt x="7165" y="6929"/>
                    </a:lnTo>
                    <a:cubicBezTo>
                      <a:pt x="7165" y="6929"/>
                      <a:pt x="4966" y="1657"/>
                      <a:pt x="3582" y="947"/>
                    </a:cubicBezTo>
                    <a:cubicBezTo>
                      <a:pt x="2196" y="237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DF8B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28"/>
              <p:cNvSpPr/>
              <p:nvPr/>
            </p:nvSpPr>
            <p:spPr>
              <a:xfrm>
                <a:off x="5433814" y="2152145"/>
                <a:ext cx="78157" cy="649123"/>
              </a:xfrm>
              <a:custGeom>
                <a:rect b="b" l="l" r="r" t="t"/>
                <a:pathLst>
                  <a:path extrusionOk="0" h="8704" w="1048">
                    <a:moveTo>
                      <a:pt x="1047" y="0"/>
                    </a:moveTo>
                    <a:lnTo>
                      <a:pt x="1" y="7938"/>
                    </a:lnTo>
                    <a:cubicBezTo>
                      <a:pt x="374" y="8407"/>
                      <a:pt x="617" y="8704"/>
                      <a:pt x="617" y="8704"/>
                    </a:cubicBezTo>
                    <a:lnTo>
                      <a:pt x="854" y="3816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rgbClr val="B57C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9C6150"/>
                  </a:solidFill>
                </a:endParaRPr>
              </a:p>
            </p:txBody>
          </p:sp>
          <p:sp>
            <p:nvSpPr>
              <p:cNvPr id="621" name="Google Shape;621;p28"/>
              <p:cNvSpPr/>
              <p:nvPr/>
            </p:nvSpPr>
            <p:spPr>
              <a:xfrm>
                <a:off x="5809607" y="2632718"/>
                <a:ext cx="311212" cy="328663"/>
              </a:xfrm>
              <a:custGeom>
                <a:rect b="b" l="l" r="r" t="t"/>
                <a:pathLst>
                  <a:path extrusionOk="0" h="4407" w="4173">
                    <a:moveTo>
                      <a:pt x="3266" y="217"/>
                    </a:moveTo>
                    <a:lnTo>
                      <a:pt x="3933" y="2877"/>
                    </a:lnTo>
                    <a:lnTo>
                      <a:pt x="2493" y="4127"/>
                    </a:lnTo>
                    <a:lnTo>
                      <a:pt x="803" y="2853"/>
                    </a:lnTo>
                    <a:lnTo>
                      <a:pt x="263" y="217"/>
                    </a:lnTo>
                    <a:close/>
                    <a:moveTo>
                      <a:pt x="0" y="1"/>
                    </a:moveTo>
                    <a:lnTo>
                      <a:pt x="610" y="2977"/>
                    </a:lnTo>
                    <a:lnTo>
                      <a:pt x="2503" y="4406"/>
                    </a:lnTo>
                    <a:lnTo>
                      <a:pt x="4172" y="2953"/>
                    </a:lnTo>
                    <a:lnTo>
                      <a:pt x="3436" y="1"/>
                    </a:lnTo>
                    <a:close/>
                  </a:path>
                </a:pathLst>
              </a:custGeom>
              <a:solidFill>
                <a:srgbClr val="79C6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28"/>
              <p:cNvSpPr/>
              <p:nvPr/>
            </p:nvSpPr>
            <p:spPr>
              <a:xfrm>
                <a:off x="5467373" y="2632718"/>
                <a:ext cx="167352" cy="336568"/>
              </a:xfrm>
              <a:custGeom>
                <a:rect b="b" l="l" r="r" t="t"/>
                <a:pathLst>
                  <a:path extrusionOk="0" h="4513" w="2244">
                    <a:moveTo>
                      <a:pt x="270" y="1"/>
                    </a:moveTo>
                    <a:lnTo>
                      <a:pt x="270" y="217"/>
                    </a:lnTo>
                    <a:lnTo>
                      <a:pt x="2030" y="217"/>
                    </a:lnTo>
                    <a:lnTo>
                      <a:pt x="2030" y="2860"/>
                    </a:lnTo>
                    <a:lnTo>
                      <a:pt x="1" y="4339"/>
                    </a:lnTo>
                    <a:lnTo>
                      <a:pt x="130" y="4513"/>
                    </a:lnTo>
                    <a:lnTo>
                      <a:pt x="2243" y="2970"/>
                    </a:lnTo>
                    <a:lnTo>
                      <a:pt x="2243" y="1"/>
                    </a:lnTo>
                    <a:close/>
                  </a:path>
                </a:pathLst>
              </a:custGeom>
              <a:solidFill>
                <a:srgbClr val="79C6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28"/>
              <p:cNvSpPr/>
              <p:nvPr/>
            </p:nvSpPr>
            <p:spPr>
              <a:xfrm>
                <a:off x="6002463" y="2336872"/>
                <a:ext cx="240140" cy="192112"/>
              </a:xfrm>
              <a:custGeom>
                <a:rect b="b" l="l" r="r" t="t"/>
                <a:pathLst>
                  <a:path extrusionOk="0" h="2576" w="3220">
                    <a:moveTo>
                      <a:pt x="1010" y="1"/>
                    </a:moveTo>
                    <a:cubicBezTo>
                      <a:pt x="951" y="1"/>
                      <a:pt x="891" y="2"/>
                      <a:pt x="830" y="6"/>
                    </a:cubicBezTo>
                    <a:cubicBezTo>
                      <a:pt x="364" y="29"/>
                      <a:pt x="13" y="136"/>
                      <a:pt x="1" y="142"/>
                    </a:cubicBezTo>
                    <a:lnTo>
                      <a:pt x="81" y="399"/>
                    </a:lnTo>
                    <a:cubicBezTo>
                      <a:pt x="88" y="397"/>
                      <a:pt x="501" y="270"/>
                      <a:pt x="1009" y="270"/>
                    </a:cubicBezTo>
                    <a:cubicBezTo>
                      <a:pt x="1405" y="270"/>
                      <a:pt x="1859" y="348"/>
                      <a:pt x="2223" y="622"/>
                    </a:cubicBezTo>
                    <a:cubicBezTo>
                      <a:pt x="2709" y="988"/>
                      <a:pt x="2946" y="1645"/>
                      <a:pt x="2926" y="2568"/>
                    </a:cubicBezTo>
                    <a:lnTo>
                      <a:pt x="3192" y="2575"/>
                    </a:lnTo>
                    <a:cubicBezTo>
                      <a:pt x="3220" y="1559"/>
                      <a:pt x="2946" y="828"/>
                      <a:pt x="2383" y="405"/>
                    </a:cubicBezTo>
                    <a:cubicBezTo>
                      <a:pt x="2031" y="140"/>
                      <a:pt x="1559" y="1"/>
                      <a:pt x="10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9C6150"/>
                  </a:solidFill>
                </a:endParaRPr>
              </a:p>
            </p:txBody>
          </p:sp>
          <p:sp>
            <p:nvSpPr>
              <p:cNvPr id="624" name="Google Shape;624;p28"/>
              <p:cNvSpPr/>
              <p:nvPr/>
            </p:nvSpPr>
            <p:spPr>
              <a:xfrm>
                <a:off x="5728840" y="1347611"/>
                <a:ext cx="40048" cy="55038"/>
              </a:xfrm>
              <a:custGeom>
                <a:rect b="b" l="l" r="r" t="t"/>
                <a:pathLst>
                  <a:path extrusionOk="0" h="738" w="537">
                    <a:moveTo>
                      <a:pt x="434" y="1"/>
                    </a:moveTo>
                    <a:lnTo>
                      <a:pt x="0" y="38"/>
                    </a:lnTo>
                    <a:lnTo>
                      <a:pt x="20" y="254"/>
                    </a:lnTo>
                    <a:lnTo>
                      <a:pt x="280" y="231"/>
                    </a:lnTo>
                    <a:lnTo>
                      <a:pt x="280" y="231"/>
                    </a:lnTo>
                    <a:cubicBezTo>
                      <a:pt x="234" y="401"/>
                      <a:pt x="237" y="585"/>
                      <a:pt x="294" y="737"/>
                    </a:cubicBezTo>
                    <a:lnTo>
                      <a:pt x="494" y="661"/>
                    </a:lnTo>
                    <a:cubicBezTo>
                      <a:pt x="440" y="511"/>
                      <a:pt x="457" y="314"/>
                      <a:pt x="537" y="157"/>
                    </a:cubicBezTo>
                    <a:lnTo>
                      <a:pt x="434" y="1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28"/>
              <p:cNvSpPr/>
              <p:nvPr/>
            </p:nvSpPr>
            <p:spPr>
              <a:xfrm>
                <a:off x="7761433" y="1358872"/>
                <a:ext cx="301815" cy="495344"/>
              </a:xfrm>
              <a:custGeom>
                <a:rect b="b" l="l" r="r" t="t"/>
                <a:pathLst>
                  <a:path extrusionOk="0" h="6642" w="4047">
                    <a:moveTo>
                      <a:pt x="3103" y="0"/>
                    </a:moveTo>
                    <a:lnTo>
                      <a:pt x="1320" y="1513"/>
                    </a:lnTo>
                    <a:lnTo>
                      <a:pt x="380" y="2133"/>
                    </a:lnTo>
                    <a:lnTo>
                      <a:pt x="404" y="3549"/>
                    </a:lnTo>
                    <a:lnTo>
                      <a:pt x="417" y="4062"/>
                    </a:lnTo>
                    <a:lnTo>
                      <a:pt x="0" y="5462"/>
                    </a:lnTo>
                    <a:lnTo>
                      <a:pt x="1707" y="6641"/>
                    </a:lnTo>
                    <a:lnTo>
                      <a:pt x="4046" y="5075"/>
                    </a:lnTo>
                    <a:lnTo>
                      <a:pt x="3103" y="0"/>
                    </a:lnTo>
                    <a:close/>
                  </a:path>
                </a:pathLst>
              </a:custGeom>
              <a:solidFill>
                <a:srgbClr val="9E61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28"/>
              <p:cNvSpPr/>
              <p:nvPr/>
            </p:nvSpPr>
            <p:spPr>
              <a:xfrm>
                <a:off x="7789772" y="1471707"/>
                <a:ext cx="121636" cy="151840"/>
              </a:xfrm>
              <a:custGeom>
                <a:rect b="b" l="l" r="r" t="t"/>
                <a:pathLst>
                  <a:path extrusionOk="0" h="2036" w="1631">
                    <a:moveTo>
                      <a:pt x="940" y="0"/>
                    </a:moveTo>
                    <a:lnTo>
                      <a:pt x="0" y="620"/>
                    </a:lnTo>
                    <a:lnTo>
                      <a:pt x="24" y="2036"/>
                    </a:lnTo>
                    <a:cubicBezTo>
                      <a:pt x="751" y="1729"/>
                      <a:pt x="1357" y="1126"/>
                      <a:pt x="1630" y="387"/>
                    </a:cubicBezTo>
                    <a:cubicBezTo>
                      <a:pt x="1394" y="256"/>
                      <a:pt x="1174" y="127"/>
                      <a:pt x="9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28"/>
              <p:cNvSpPr/>
              <p:nvPr/>
            </p:nvSpPr>
            <p:spPr>
              <a:xfrm>
                <a:off x="7664781" y="1072050"/>
                <a:ext cx="355213" cy="488930"/>
              </a:xfrm>
              <a:custGeom>
                <a:rect b="b" l="l" r="r" t="t"/>
                <a:pathLst>
                  <a:path extrusionOk="0" h="6556" w="4763">
                    <a:moveTo>
                      <a:pt x="2194" y="1"/>
                    </a:moveTo>
                    <a:cubicBezTo>
                      <a:pt x="1593" y="1"/>
                      <a:pt x="1109" y="322"/>
                      <a:pt x="744" y="817"/>
                    </a:cubicBezTo>
                    <a:cubicBezTo>
                      <a:pt x="647" y="950"/>
                      <a:pt x="557" y="1093"/>
                      <a:pt x="477" y="1247"/>
                    </a:cubicBezTo>
                    <a:cubicBezTo>
                      <a:pt x="477" y="1253"/>
                      <a:pt x="473" y="1256"/>
                      <a:pt x="470" y="1260"/>
                    </a:cubicBezTo>
                    <a:cubicBezTo>
                      <a:pt x="400" y="1396"/>
                      <a:pt x="337" y="1544"/>
                      <a:pt x="280" y="1693"/>
                    </a:cubicBezTo>
                    <a:cubicBezTo>
                      <a:pt x="87" y="2210"/>
                      <a:pt x="90" y="2926"/>
                      <a:pt x="57" y="3500"/>
                    </a:cubicBezTo>
                    <a:cubicBezTo>
                      <a:pt x="0" y="4555"/>
                      <a:pt x="100" y="5439"/>
                      <a:pt x="610" y="5949"/>
                    </a:cubicBezTo>
                    <a:cubicBezTo>
                      <a:pt x="1069" y="6404"/>
                      <a:pt x="1541" y="6556"/>
                      <a:pt x="1967" y="6556"/>
                    </a:cubicBezTo>
                    <a:cubicBezTo>
                      <a:pt x="2818" y="6556"/>
                      <a:pt x="3483" y="5949"/>
                      <a:pt x="3483" y="5949"/>
                    </a:cubicBezTo>
                    <a:lnTo>
                      <a:pt x="4592" y="3483"/>
                    </a:lnTo>
                    <a:lnTo>
                      <a:pt x="4679" y="3289"/>
                    </a:lnTo>
                    <a:lnTo>
                      <a:pt x="4692" y="3256"/>
                    </a:lnTo>
                    <a:lnTo>
                      <a:pt x="4759" y="3113"/>
                    </a:lnTo>
                    <a:lnTo>
                      <a:pt x="4759" y="3026"/>
                    </a:lnTo>
                    <a:lnTo>
                      <a:pt x="4759" y="2996"/>
                    </a:lnTo>
                    <a:cubicBezTo>
                      <a:pt x="4763" y="2670"/>
                      <a:pt x="4712" y="1730"/>
                      <a:pt x="4189" y="990"/>
                    </a:cubicBezTo>
                    <a:cubicBezTo>
                      <a:pt x="3829" y="481"/>
                      <a:pt x="3246" y="61"/>
                      <a:pt x="2299" y="4"/>
                    </a:cubicBezTo>
                    <a:cubicBezTo>
                      <a:pt x="2264" y="2"/>
                      <a:pt x="2229" y="1"/>
                      <a:pt x="2194" y="1"/>
                    </a:cubicBezTo>
                    <a:close/>
                  </a:path>
                </a:pathLst>
              </a:custGeom>
              <a:solidFill>
                <a:srgbClr val="9E61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28"/>
              <p:cNvSpPr/>
              <p:nvPr/>
            </p:nvSpPr>
            <p:spPr>
              <a:xfrm>
                <a:off x="7746294" y="1294512"/>
                <a:ext cx="28638" cy="111643"/>
              </a:xfrm>
              <a:custGeom>
                <a:rect b="b" l="l" r="r" t="t"/>
                <a:pathLst>
                  <a:path extrusionOk="0" h="1497" w="384">
                    <a:moveTo>
                      <a:pt x="171" y="0"/>
                    </a:moveTo>
                    <a:lnTo>
                      <a:pt x="14" y="1100"/>
                    </a:lnTo>
                    <a:cubicBezTo>
                      <a:pt x="0" y="1197"/>
                      <a:pt x="27" y="1293"/>
                      <a:pt x="91" y="1369"/>
                    </a:cubicBezTo>
                    <a:cubicBezTo>
                      <a:pt x="151" y="1443"/>
                      <a:pt x="240" y="1489"/>
                      <a:pt x="337" y="1497"/>
                    </a:cubicBezTo>
                    <a:lnTo>
                      <a:pt x="351" y="1280"/>
                    </a:lnTo>
                    <a:cubicBezTo>
                      <a:pt x="314" y="1280"/>
                      <a:pt x="280" y="1260"/>
                      <a:pt x="257" y="1233"/>
                    </a:cubicBezTo>
                    <a:cubicBezTo>
                      <a:pt x="234" y="1203"/>
                      <a:pt x="223" y="1166"/>
                      <a:pt x="227" y="1129"/>
                    </a:cubicBezTo>
                    <a:lnTo>
                      <a:pt x="383" y="30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28"/>
              <p:cNvSpPr/>
              <p:nvPr/>
            </p:nvSpPr>
            <p:spPr>
              <a:xfrm>
                <a:off x="7827582" y="1296451"/>
                <a:ext cx="16929" cy="22672"/>
              </a:xfrm>
              <a:custGeom>
                <a:rect b="b" l="l" r="r" t="t"/>
                <a:pathLst>
                  <a:path extrusionOk="0" h="304" w="227">
                    <a:moveTo>
                      <a:pt x="119" y="0"/>
                    </a:moveTo>
                    <a:cubicBezTo>
                      <a:pt x="61" y="0"/>
                      <a:pt x="10" y="63"/>
                      <a:pt x="4" y="144"/>
                    </a:cubicBezTo>
                    <a:cubicBezTo>
                      <a:pt x="0" y="227"/>
                      <a:pt x="44" y="300"/>
                      <a:pt x="104" y="304"/>
                    </a:cubicBezTo>
                    <a:cubicBezTo>
                      <a:pt x="105" y="304"/>
                      <a:pt x="106" y="304"/>
                      <a:pt x="108" y="304"/>
                    </a:cubicBezTo>
                    <a:cubicBezTo>
                      <a:pt x="166" y="304"/>
                      <a:pt x="216" y="239"/>
                      <a:pt x="220" y="157"/>
                    </a:cubicBezTo>
                    <a:cubicBezTo>
                      <a:pt x="227" y="74"/>
                      <a:pt x="184" y="4"/>
                      <a:pt x="124" y="1"/>
                    </a:cubicBezTo>
                    <a:cubicBezTo>
                      <a:pt x="122" y="0"/>
                      <a:pt x="121" y="0"/>
                      <a:pt x="11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28"/>
              <p:cNvSpPr/>
              <p:nvPr/>
            </p:nvSpPr>
            <p:spPr>
              <a:xfrm>
                <a:off x="7704531" y="1288770"/>
                <a:ext cx="16929" cy="22895"/>
              </a:xfrm>
              <a:custGeom>
                <a:rect b="b" l="l" r="r" t="t"/>
                <a:pathLst>
                  <a:path extrusionOk="0" h="307" w="227">
                    <a:moveTo>
                      <a:pt x="119" y="0"/>
                    </a:moveTo>
                    <a:cubicBezTo>
                      <a:pt x="61" y="0"/>
                      <a:pt x="11" y="65"/>
                      <a:pt x="4" y="147"/>
                    </a:cubicBezTo>
                    <a:cubicBezTo>
                      <a:pt x="0" y="230"/>
                      <a:pt x="44" y="300"/>
                      <a:pt x="104" y="307"/>
                    </a:cubicBezTo>
                    <a:cubicBezTo>
                      <a:pt x="105" y="307"/>
                      <a:pt x="106" y="307"/>
                      <a:pt x="108" y="307"/>
                    </a:cubicBezTo>
                    <a:cubicBezTo>
                      <a:pt x="166" y="307"/>
                      <a:pt x="217" y="242"/>
                      <a:pt x="224" y="160"/>
                    </a:cubicBezTo>
                    <a:cubicBezTo>
                      <a:pt x="227" y="77"/>
                      <a:pt x="184" y="7"/>
                      <a:pt x="124" y="0"/>
                    </a:cubicBezTo>
                    <a:cubicBezTo>
                      <a:pt x="122" y="0"/>
                      <a:pt x="121" y="0"/>
                      <a:pt x="11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28"/>
              <p:cNvSpPr/>
              <p:nvPr/>
            </p:nvSpPr>
            <p:spPr>
              <a:xfrm>
                <a:off x="7794023" y="1402052"/>
                <a:ext cx="31845" cy="34604"/>
              </a:xfrm>
              <a:custGeom>
                <a:rect b="b" l="l" r="r" t="t"/>
                <a:pathLst>
                  <a:path extrusionOk="0" h="464" w="427">
                    <a:moveTo>
                      <a:pt x="414" y="1"/>
                    </a:moveTo>
                    <a:lnTo>
                      <a:pt x="200" y="24"/>
                    </a:lnTo>
                    <a:cubicBezTo>
                      <a:pt x="206" y="81"/>
                      <a:pt x="186" y="141"/>
                      <a:pt x="150" y="181"/>
                    </a:cubicBezTo>
                    <a:cubicBezTo>
                      <a:pt x="114" y="224"/>
                      <a:pt x="57" y="247"/>
                      <a:pt x="0" y="247"/>
                    </a:cubicBezTo>
                    <a:lnTo>
                      <a:pt x="0" y="464"/>
                    </a:lnTo>
                    <a:cubicBezTo>
                      <a:pt x="117" y="464"/>
                      <a:pt x="234" y="410"/>
                      <a:pt x="310" y="324"/>
                    </a:cubicBezTo>
                    <a:cubicBezTo>
                      <a:pt x="390" y="238"/>
                      <a:pt x="426" y="118"/>
                      <a:pt x="414" y="1"/>
                    </a:cubicBez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28"/>
              <p:cNvSpPr/>
              <p:nvPr/>
            </p:nvSpPr>
            <p:spPr>
              <a:xfrm>
                <a:off x="7809386" y="1247082"/>
                <a:ext cx="63689" cy="29160"/>
              </a:xfrm>
              <a:custGeom>
                <a:rect b="b" l="l" r="r" t="t"/>
                <a:pathLst>
                  <a:path extrusionOk="0" h="391" w="854">
                    <a:moveTo>
                      <a:pt x="315" y="1"/>
                    </a:moveTo>
                    <a:cubicBezTo>
                      <a:pt x="295" y="1"/>
                      <a:pt x="276" y="1"/>
                      <a:pt x="257" y="3"/>
                    </a:cubicBezTo>
                    <a:cubicBezTo>
                      <a:pt x="184" y="6"/>
                      <a:pt x="0" y="46"/>
                      <a:pt x="28" y="179"/>
                    </a:cubicBezTo>
                    <a:cubicBezTo>
                      <a:pt x="37" y="239"/>
                      <a:pt x="94" y="276"/>
                      <a:pt x="151" y="303"/>
                    </a:cubicBezTo>
                    <a:cubicBezTo>
                      <a:pt x="279" y="360"/>
                      <a:pt x="418" y="390"/>
                      <a:pt x="557" y="390"/>
                    </a:cubicBezTo>
                    <a:cubicBezTo>
                      <a:pt x="588" y="390"/>
                      <a:pt x="619" y="389"/>
                      <a:pt x="651" y="386"/>
                    </a:cubicBezTo>
                    <a:cubicBezTo>
                      <a:pt x="731" y="379"/>
                      <a:pt x="824" y="349"/>
                      <a:pt x="844" y="273"/>
                    </a:cubicBezTo>
                    <a:cubicBezTo>
                      <a:pt x="854" y="229"/>
                      <a:pt x="834" y="179"/>
                      <a:pt x="804" y="146"/>
                    </a:cubicBezTo>
                    <a:cubicBezTo>
                      <a:pt x="771" y="109"/>
                      <a:pt x="724" y="89"/>
                      <a:pt x="680" y="73"/>
                    </a:cubicBezTo>
                    <a:cubicBezTo>
                      <a:pt x="566" y="27"/>
                      <a:pt x="438" y="1"/>
                      <a:pt x="3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28"/>
              <p:cNvSpPr/>
              <p:nvPr/>
            </p:nvSpPr>
            <p:spPr>
              <a:xfrm>
                <a:off x="7686185" y="1240221"/>
                <a:ext cx="56977" cy="24312"/>
              </a:xfrm>
              <a:custGeom>
                <a:rect b="b" l="l" r="r" t="t"/>
                <a:pathLst>
                  <a:path extrusionOk="0" h="326" w="764">
                    <a:moveTo>
                      <a:pt x="395" y="0"/>
                    </a:moveTo>
                    <a:cubicBezTo>
                      <a:pt x="333" y="0"/>
                      <a:pt x="271" y="7"/>
                      <a:pt x="213" y="21"/>
                    </a:cubicBezTo>
                    <a:cubicBezTo>
                      <a:pt x="150" y="38"/>
                      <a:pt x="0" y="98"/>
                      <a:pt x="40" y="211"/>
                    </a:cubicBezTo>
                    <a:cubicBezTo>
                      <a:pt x="57" y="258"/>
                      <a:pt x="113" y="285"/>
                      <a:pt x="163" y="298"/>
                    </a:cubicBezTo>
                    <a:cubicBezTo>
                      <a:pt x="236" y="316"/>
                      <a:pt x="312" y="325"/>
                      <a:pt x="388" y="325"/>
                    </a:cubicBezTo>
                    <a:cubicBezTo>
                      <a:pt x="463" y="325"/>
                      <a:pt x="538" y="316"/>
                      <a:pt x="610" y="298"/>
                    </a:cubicBezTo>
                    <a:cubicBezTo>
                      <a:pt x="680" y="278"/>
                      <a:pt x="753" y="238"/>
                      <a:pt x="760" y="172"/>
                    </a:cubicBezTo>
                    <a:cubicBezTo>
                      <a:pt x="763" y="132"/>
                      <a:pt x="740" y="92"/>
                      <a:pt x="706" y="65"/>
                    </a:cubicBezTo>
                    <a:cubicBezTo>
                      <a:pt x="673" y="41"/>
                      <a:pt x="630" y="28"/>
                      <a:pt x="590" y="21"/>
                    </a:cubicBezTo>
                    <a:cubicBezTo>
                      <a:pt x="526" y="8"/>
                      <a:pt x="460" y="0"/>
                      <a:pt x="3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28"/>
              <p:cNvSpPr/>
              <p:nvPr/>
            </p:nvSpPr>
            <p:spPr>
              <a:xfrm>
                <a:off x="7026552" y="1655539"/>
                <a:ext cx="1311744" cy="977786"/>
              </a:xfrm>
              <a:custGeom>
                <a:rect b="b" l="l" r="r" t="t"/>
                <a:pathLst>
                  <a:path extrusionOk="0" h="13111" w="17589">
                    <a:moveTo>
                      <a:pt x="13697" y="1"/>
                    </a:moveTo>
                    <a:lnTo>
                      <a:pt x="11674" y="2350"/>
                    </a:lnTo>
                    <a:lnTo>
                      <a:pt x="10271" y="84"/>
                    </a:lnTo>
                    <a:cubicBezTo>
                      <a:pt x="10271" y="84"/>
                      <a:pt x="9891" y="521"/>
                      <a:pt x="9375" y="678"/>
                    </a:cubicBezTo>
                    <a:cubicBezTo>
                      <a:pt x="8448" y="957"/>
                      <a:pt x="7078" y="1427"/>
                      <a:pt x="6623" y="1860"/>
                    </a:cubicBezTo>
                    <a:cubicBezTo>
                      <a:pt x="5912" y="2537"/>
                      <a:pt x="4410" y="7859"/>
                      <a:pt x="4410" y="7859"/>
                    </a:cubicBezTo>
                    <a:lnTo>
                      <a:pt x="1" y="13111"/>
                    </a:lnTo>
                    <a:lnTo>
                      <a:pt x="5879" y="13111"/>
                    </a:lnTo>
                    <a:lnTo>
                      <a:pt x="7292" y="11287"/>
                    </a:lnTo>
                    <a:lnTo>
                      <a:pt x="7292" y="13111"/>
                    </a:lnTo>
                    <a:lnTo>
                      <a:pt x="17589" y="13111"/>
                    </a:lnTo>
                    <a:lnTo>
                      <a:pt x="17529" y="12517"/>
                    </a:lnTo>
                    <a:lnTo>
                      <a:pt x="17136" y="8602"/>
                    </a:lnTo>
                    <a:lnTo>
                      <a:pt x="17083" y="8059"/>
                    </a:lnTo>
                    <a:lnTo>
                      <a:pt x="14140" y="1354"/>
                    </a:lnTo>
                    <a:lnTo>
                      <a:pt x="1369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28"/>
              <p:cNvSpPr/>
              <p:nvPr/>
            </p:nvSpPr>
            <p:spPr>
              <a:xfrm>
                <a:off x="7691330" y="2113589"/>
                <a:ext cx="646960" cy="519731"/>
              </a:xfrm>
              <a:custGeom>
                <a:rect b="b" l="l" r="r" t="t"/>
                <a:pathLst>
                  <a:path extrusionOk="0" h="6969" w="8675">
                    <a:moveTo>
                      <a:pt x="6286" y="0"/>
                    </a:moveTo>
                    <a:lnTo>
                      <a:pt x="6082" y="1046"/>
                    </a:lnTo>
                    <a:lnTo>
                      <a:pt x="1520" y="574"/>
                    </a:lnTo>
                    <a:lnTo>
                      <a:pt x="1" y="4629"/>
                    </a:lnTo>
                    <a:cubicBezTo>
                      <a:pt x="1" y="4629"/>
                      <a:pt x="2060" y="6219"/>
                      <a:pt x="5456" y="6969"/>
                    </a:cubicBezTo>
                    <a:lnTo>
                      <a:pt x="8675" y="6969"/>
                    </a:lnTo>
                    <a:lnTo>
                      <a:pt x="8222" y="2460"/>
                    </a:lnTo>
                    <a:lnTo>
                      <a:pt x="6286" y="0"/>
                    </a:lnTo>
                    <a:close/>
                  </a:path>
                </a:pathLst>
              </a:custGeom>
              <a:solidFill>
                <a:srgbClr val="F1F1F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28"/>
              <p:cNvSpPr/>
              <p:nvPr/>
            </p:nvSpPr>
            <p:spPr>
              <a:xfrm>
                <a:off x="7567831" y="2156023"/>
                <a:ext cx="276459" cy="267286"/>
              </a:xfrm>
              <a:custGeom>
                <a:rect b="b" l="l" r="r" t="t"/>
                <a:pathLst>
                  <a:path extrusionOk="0" h="3584" w="3707">
                    <a:moveTo>
                      <a:pt x="1547" y="0"/>
                    </a:moveTo>
                    <a:cubicBezTo>
                      <a:pt x="1475" y="0"/>
                      <a:pt x="1423" y="19"/>
                      <a:pt x="1400" y="62"/>
                    </a:cubicBezTo>
                    <a:cubicBezTo>
                      <a:pt x="1267" y="302"/>
                      <a:pt x="1467" y="594"/>
                      <a:pt x="1964" y="777"/>
                    </a:cubicBezTo>
                    <a:cubicBezTo>
                      <a:pt x="1605" y="742"/>
                      <a:pt x="1243" y="717"/>
                      <a:pt x="935" y="717"/>
                    </a:cubicBezTo>
                    <a:cubicBezTo>
                      <a:pt x="520" y="717"/>
                      <a:pt x="203" y="763"/>
                      <a:pt x="124" y="891"/>
                    </a:cubicBezTo>
                    <a:cubicBezTo>
                      <a:pt x="0" y="1094"/>
                      <a:pt x="231" y="1211"/>
                      <a:pt x="231" y="1211"/>
                    </a:cubicBezTo>
                    <a:cubicBezTo>
                      <a:pt x="231" y="1211"/>
                      <a:pt x="60" y="1281"/>
                      <a:pt x="88" y="1457"/>
                    </a:cubicBezTo>
                    <a:cubicBezTo>
                      <a:pt x="114" y="1631"/>
                      <a:pt x="397" y="1724"/>
                      <a:pt x="397" y="1724"/>
                    </a:cubicBezTo>
                    <a:cubicBezTo>
                      <a:pt x="397" y="1724"/>
                      <a:pt x="224" y="1751"/>
                      <a:pt x="251" y="1971"/>
                    </a:cubicBezTo>
                    <a:cubicBezTo>
                      <a:pt x="300" y="2337"/>
                      <a:pt x="2947" y="3584"/>
                      <a:pt x="2947" y="3584"/>
                    </a:cubicBezTo>
                    <a:lnTo>
                      <a:pt x="3707" y="1021"/>
                    </a:lnTo>
                    <a:cubicBezTo>
                      <a:pt x="3707" y="1021"/>
                      <a:pt x="3219" y="801"/>
                      <a:pt x="2830" y="554"/>
                    </a:cubicBezTo>
                    <a:cubicBezTo>
                      <a:pt x="2370" y="263"/>
                      <a:pt x="1815" y="0"/>
                      <a:pt x="1547" y="0"/>
                    </a:cubicBezTo>
                    <a:close/>
                  </a:path>
                </a:pathLst>
              </a:custGeom>
              <a:solidFill>
                <a:srgbClr val="9E61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28"/>
              <p:cNvSpPr/>
              <p:nvPr/>
            </p:nvSpPr>
            <p:spPr>
              <a:xfrm>
                <a:off x="7584238" y="2237386"/>
                <a:ext cx="93968" cy="23641"/>
              </a:xfrm>
              <a:custGeom>
                <a:rect b="b" l="l" r="r" t="t"/>
                <a:pathLst>
                  <a:path extrusionOk="0" h="317" w="1260">
                    <a:moveTo>
                      <a:pt x="299" y="1"/>
                    </a:moveTo>
                    <a:cubicBezTo>
                      <a:pt x="121" y="1"/>
                      <a:pt x="11" y="12"/>
                      <a:pt x="0" y="13"/>
                    </a:cubicBezTo>
                    <a:lnTo>
                      <a:pt x="24" y="226"/>
                    </a:lnTo>
                    <a:cubicBezTo>
                      <a:pt x="26" y="226"/>
                      <a:pt x="124" y="217"/>
                      <a:pt x="286" y="217"/>
                    </a:cubicBezTo>
                    <a:cubicBezTo>
                      <a:pt x="505" y="217"/>
                      <a:pt x="842" y="234"/>
                      <a:pt x="1214" y="317"/>
                    </a:cubicBezTo>
                    <a:lnTo>
                      <a:pt x="1260" y="106"/>
                    </a:lnTo>
                    <a:cubicBezTo>
                      <a:pt x="874" y="20"/>
                      <a:pt x="530" y="1"/>
                      <a:pt x="299" y="1"/>
                    </a:cubicBez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28"/>
              <p:cNvSpPr/>
              <p:nvPr/>
            </p:nvSpPr>
            <p:spPr>
              <a:xfrm>
                <a:off x="7596692" y="2276614"/>
                <a:ext cx="76144" cy="27221"/>
              </a:xfrm>
              <a:custGeom>
                <a:rect b="b" l="l" r="r" t="t"/>
                <a:pathLst>
                  <a:path extrusionOk="0" h="365" w="1021">
                    <a:moveTo>
                      <a:pt x="17" y="0"/>
                    </a:moveTo>
                    <a:lnTo>
                      <a:pt x="1" y="217"/>
                    </a:lnTo>
                    <a:cubicBezTo>
                      <a:pt x="7" y="217"/>
                      <a:pt x="520" y="254"/>
                      <a:pt x="970" y="364"/>
                    </a:cubicBezTo>
                    <a:lnTo>
                      <a:pt x="1020" y="154"/>
                    </a:lnTo>
                    <a:cubicBezTo>
                      <a:pt x="553" y="40"/>
                      <a:pt x="37" y="4"/>
                      <a:pt x="17" y="0"/>
                    </a:cubicBez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28"/>
              <p:cNvSpPr/>
              <p:nvPr/>
            </p:nvSpPr>
            <p:spPr>
              <a:xfrm>
                <a:off x="7740775" y="1655539"/>
                <a:ext cx="942809" cy="948551"/>
              </a:xfrm>
              <a:custGeom>
                <a:rect b="b" l="l" r="r" t="t"/>
                <a:pathLst>
                  <a:path extrusionOk="0" h="12719" w="12642">
                    <a:moveTo>
                      <a:pt x="4120" y="1"/>
                    </a:moveTo>
                    <a:lnTo>
                      <a:pt x="4456" y="1517"/>
                    </a:lnTo>
                    <a:lnTo>
                      <a:pt x="5993" y="7765"/>
                    </a:lnTo>
                    <a:lnTo>
                      <a:pt x="5993" y="7765"/>
                    </a:lnTo>
                    <a:lnTo>
                      <a:pt x="1231" y="7156"/>
                    </a:lnTo>
                    <a:lnTo>
                      <a:pt x="1" y="10495"/>
                    </a:lnTo>
                    <a:cubicBezTo>
                      <a:pt x="1" y="10495"/>
                      <a:pt x="3057" y="12718"/>
                      <a:pt x="6330" y="12718"/>
                    </a:cubicBezTo>
                    <a:cubicBezTo>
                      <a:pt x="6869" y="12718"/>
                      <a:pt x="7414" y="12658"/>
                      <a:pt x="7952" y="12517"/>
                    </a:cubicBezTo>
                    <a:cubicBezTo>
                      <a:pt x="8175" y="12457"/>
                      <a:pt x="8395" y="12381"/>
                      <a:pt x="8618" y="12284"/>
                    </a:cubicBezTo>
                    <a:cubicBezTo>
                      <a:pt x="12641" y="10528"/>
                      <a:pt x="9175" y="2130"/>
                      <a:pt x="8485" y="1640"/>
                    </a:cubicBezTo>
                    <a:cubicBezTo>
                      <a:pt x="8098" y="1367"/>
                      <a:pt x="6246" y="870"/>
                      <a:pt x="5079" y="578"/>
                    </a:cubicBezTo>
                    <a:cubicBezTo>
                      <a:pt x="4520" y="434"/>
                      <a:pt x="4120" y="1"/>
                      <a:pt x="41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8"/>
              <p:cNvSpPr/>
              <p:nvPr/>
            </p:nvSpPr>
            <p:spPr>
              <a:xfrm>
                <a:off x="7662991" y="1696332"/>
                <a:ext cx="504069" cy="362148"/>
              </a:xfrm>
              <a:custGeom>
                <a:rect b="b" l="l" r="r" t="t"/>
                <a:pathLst>
                  <a:path extrusionOk="0" h="4856" w="6759">
                    <a:moveTo>
                      <a:pt x="6226" y="0"/>
                    </a:moveTo>
                    <a:lnTo>
                      <a:pt x="6019" y="57"/>
                    </a:lnTo>
                    <a:lnTo>
                      <a:pt x="6526" y="1880"/>
                    </a:lnTo>
                    <a:lnTo>
                      <a:pt x="4916" y="2687"/>
                    </a:lnTo>
                    <a:lnTo>
                      <a:pt x="4890" y="2859"/>
                    </a:lnTo>
                    <a:lnTo>
                      <a:pt x="5422" y="3366"/>
                    </a:lnTo>
                    <a:lnTo>
                      <a:pt x="2994" y="4636"/>
                    </a:lnTo>
                    <a:lnTo>
                      <a:pt x="951" y="3276"/>
                    </a:lnTo>
                    <a:lnTo>
                      <a:pt x="1524" y="2759"/>
                    </a:lnTo>
                    <a:lnTo>
                      <a:pt x="1514" y="2593"/>
                    </a:lnTo>
                    <a:lnTo>
                      <a:pt x="234" y="1696"/>
                    </a:lnTo>
                    <a:lnTo>
                      <a:pt x="937" y="174"/>
                    </a:lnTo>
                    <a:lnTo>
                      <a:pt x="744" y="83"/>
                    </a:lnTo>
                    <a:lnTo>
                      <a:pt x="1" y="1690"/>
                    </a:lnTo>
                    <a:lnTo>
                      <a:pt x="38" y="1823"/>
                    </a:lnTo>
                    <a:lnTo>
                      <a:pt x="1277" y="2693"/>
                    </a:lnTo>
                    <a:lnTo>
                      <a:pt x="704" y="3210"/>
                    </a:lnTo>
                    <a:lnTo>
                      <a:pt x="714" y="3379"/>
                    </a:lnTo>
                    <a:lnTo>
                      <a:pt x="2930" y="4849"/>
                    </a:lnTo>
                    <a:lnTo>
                      <a:pt x="3037" y="4856"/>
                    </a:lnTo>
                    <a:lnTo>
                      <a:pt x="5656" y="3486"/>
                    </a:lnTo>
                    <a:lnTo>
                      <a:pt x="5682" y="3313"/>
                    </a:lnTo>
                    <a:lnTo>
                      <a:pt x="5150" y="2810"/>
                    </a:lnTo>
                    <a:lnTo>
                      <a:pt x="6702" y="2033"/>
                    </a:lnTo>
                    <a:lnTo>
                      <a:pt x="6759" y="1910"/>
                    </a:lnTo>
                    <a:lnTo>
                      <a:pt x="6226" y="0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8"/>
              <p:cNvSpPr/>
              <p:nvPr/>
            </p:nvSpPr>
            <p:spPr>
              <a:xfrm>
                <a:off x="7725636" y="1655539"/>
                <a:ext cx="393993" cy="396529"/>
              </a:xfrm>
              <a:custGeom>
                <a:rect b="b" l="l" r="r" t="t"/>
                <a:pathLst>
                  <a:path extrusionOk="0" h="5317" w="5283">
                    <a:moveTo>
                      <a:pt x="4323" y="1"/>
                    </a:moveTo>
                    <a:lnTo>
                      <a:pt x="2300" y="2350"/>
                    </a:lnTo>
                    <a:lnTo>
                      <a:pt x="897" y="84"/>
                    </a:lnTo>
                    <a:cubicBezTo>
                      <a:pt x="897" y="84"/>
                      <a:pt x="517" y="521"/>
                      <a:pt x="1" y="678"/>
                    </a:cubicBezTo>
                    <a:lnTo>
                      <a:pt x="2140" y="5316"/>
                    </a:lnTo>
                    <a:lnTo>
                      <a:pt x="4659" y="1517"/>
                    </a:lnTo>
                    <a:lnTo>
                      <a:pt x="4766" y="1354"/>
                    </a:lnTo>
                    <a:lnTo>
                      <a:pt x="5282" y="578"/>
                    </a:lnTo>
                    <a:cubicBezTo>
                      <a:pt x="4722" y="434"/>
                      <a:pt x="4323" y="1"/>
                      <a:pt x="4323" y="1"/>
                    </a:cubicBezTo>
                    <a:close/>
                  </a:path>
                </a:pathLst>
              </a:custGeom>
              <a:solidFill>
                <a:srgbClr val="81C1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8"/>
              <p:cNvSpPr/>
              <p:nvPr/>
            </p:nvSpPr>
            <p:spPr>
              <a:xfrm>
                <a:off x="7845183" y="1824753"/>
                <a:ext cx="105229" cy="83601"/>
              </a:xfrm>
              <a:custGeom>
                <a:rect b="b" l="l" r="r" t="t"/>
                <a:pathLst>
                  <a:path extrusionOk="0" h="1121" w="1411">
                    <a:moveTo>
                      <a:pt x="627" y="1"/>
                    </a:moveTo>
                    <a:lnTo>
                      <a:pt x="0" y="897"/>
                    </a:lnTo>
                    <a:lnTo>
                      <a:pt x="177" y="1021"/>
                    </a:lnTo>
                    <a:lnTo>
                      <a:pt x="707" y="261"/>
                    </a:lnTo>
                    <a:lnTo>
                      <a:pt x="1224" y="1121"/>
                    </a:lnTo>
                    <a:lnTo>
                      <a:pt x="1410" y="1008"/>
                    </a:lnTo>
                    <a:lnTo>
                      <a:pt x="807" y="8"/>
                    </a:lnTo>
                    <a:lnTo>
                      <a:pt x="627" y="1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28"/>
              <p:cNvSpPr/>
              <p:nvPr/>
            </p:nvSpPr>
            <p:spPr>
              <a:xfrm>
                <a:off x="7843691" y="2200844"/>
                <a:ext cx="103737" cy="306961"/>
              </a:xfrm>
              <a:custGeom>
                <a:rect b="b" l="l" r="r" t="t"/>
                <a:pathLst>
                  <a:path extrusionOk="0" h="4116" w="1391">
                    <a:moveTo>
                      <a:pt x="1180" y="0"/>
                    </a:moveTo>
                    <a:lnTo>
                      <a:pt x="0" y="4055"/>
                    </a:lnTo>
                    <a:lnTo>
                      <a:pt x="207" y="4115"/>
                    </a:lnTo>
                    <a:lnTo>
                      <a:pt x="1390" y="60"/>
                    </a:lnTo>
                    <a:lnTo>
                      <a:pt x="1180" y="0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28"/>
              <p:cNvSpPr/>
              <p:nvPr/>
            </p:nvSpPr>
            <p:spPr>
              <a:xfrm>
                <a:off x="7720192" y="1072050"/>
                <a:ext cx="299802" cy="245360"/>
              </a:xfrm>
              <a:custGeom>
                <a:rect b="b" l="l" r="r" t="t"/>
                <a:pathLst>
                  <a:path extrusionOk="0" h="3290" w="4020">
                    <a:moveTo>
                      <a:pt x="1451" y="1"/>
                    </a:moveTo>
                    <a:cubicBezTo>
                      <a:pt x="850" y="1"/>
                      <a:pt x="366" y="322"/>
                      <a:pt x="1" y="817"/>
                    </a:cubicBezTo>
                    <a:cubicBezTo>
                      <a:pt x="436" y="978"/>
                      <a:pt x="900" y="1059"/>
                      <a:pt x="1365" y="1059"/>
                    </a:cubicBezTo>
                    <a:cubicBezTo>
                      <a:pt x="1814" y="1059"/>
                      <a:pt x="2264" y="983"/>
                      <a:pt x="2686" y="830"/>
                    </a:cubicBezTo>
                    <a:cubicBezTo>
                      <a:pt x="2820" y="1740"/>
                      <a:pt x="3283" y="2623"/>
                      <a:pt x="3936" y="3289"/>
                    </a:cubicBezTo>
                    <a:lnTo>
                      <a:pt x="3949" y="3256"/>
                    </a:lnTo>
                    <a:lnTo>
                      <a:pt x="4016" y="3113"/>
                    </a:lnTo>
                    <a:lnTo>
                      <a:pt x="4016" y="3026"/>
                    </a:lnTo>
                    <a:lnTo>
                      <a:pt x="4016" y="2996"/>
                    </a:lnTo>
                    <a:cubicBezTo>
                      <a:pt x="4020" y="2670"/>
                      <a:pt x="3969" y="1730"/>
                      <a:pt x="3446" y="990"/>
                    </a:cubicBezTo>
                    <a:cubicBezTo>
                      <a:pt x="3086" y="481"/>
                      <a:pt x="2503" y="61"/>
                      <a:pt x="1556" y="4"/>
                    </a:cubicBezTo>
                    <a:cubicBezTo>
                      <a:pt x="1521" y="2"/>
                      <a:pt x="1486" y="1"/>
                      <a:pt x="145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28"/>
              <p:cNvSpPr/>
              <p:nvPr/>
            </p:nvSpPr>
            <p:spPr>
              <a:xfrm>
                <a:off x="7956526" y="1278404"/>
                <a:ext cx="111419" cy="140728"/>
              </a:xfrm>
              <a:custGeom>
                <a:rect b="b" l="l" r="r" t="t"/>
                <a:pathLst>
                  <a:path extrusionOk="0" h="1887" w="1494">
                    <a:moveTo>
                      <a:pt x="648" y="1"/>
                    </a:moveTo>
                    <a:cubicBezTo>
                      <a:pt x="477" y="1"/>
                      <a:pt x="303" y="77"/>
                      <a:pt x="207" y="216"/>
                    </a:cubicBezTo>
                    <a:lnTo>
                      <a:pt x="0" y="1782"/>
                    </a:lnTo>
                    <a:cubicBezTo>
                      <a:pt x="135" y="1853"/>
                      <a:pt x="286" y="1886"/>
                      <a:pt x="437" y="1886"/>
                    </a:cubicBezTo>
                    <a:cubicBezTo>
                      <a:pt x="729" y="1886"/>
                      <a:pt x="1024" y="1762"/>
                      <a:pt x="1211" y="1536"/>
                    </a:cubicBezTo>
                    <a:cubicBezTo>
                      <a:pt x="1494" y="1189"/>
                      <a:pt x="1494" y="646"/>
                      <a:pt x="1214" y="299"/>
                    </a:cubicBezTo>
                    <a:cubicBezTo>
                      <a:pt x="1091" y="146"/>
                      <a:pt x="917" y="29"/>
                      <a:pt x="723" y="6"/>
                    </a:cubicBezTo>
                    <a:cubicBezTo>
                      <a:pt x="699" y="2"/>
                      <a:pt x="673" y="1"/>
                      <a:pt x="648" y="1"/>
                    </a:cubicBezTo>
                    <a:close/>
                  </a:path>
                </a:pathLst>
              </a:custGeom>
              <a:solidFill>
                <a:srgbClr val="9E61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28"/>
              <p:cNvSpPr/>
              <p:nvPr/>
            </p:nvSpPr>
            <p:spPr>
              <a:xfrm>
                <a:off x="7997767" y="1311143"/>
                <a:ext cx="42360" cy="66374"/>
              </a:xfrm>
              <a:custGeom>
                <a:rect b="b" l="l" r="r" t="t"/>
                <a:pathLst>
                  <a:path extrusionOk="0" h="890" w="568">
                    <a:moveTo>
                      <a:pt x="167" y="0"/>
                    </a:moveTo>
                    <a:lnTo>
                      <a:pt x="27" y="137"/>
                    </a:lnTo>
                    <a:cubicBezTo>
                      <a:pt x="110" y="347"/>
                      <a:pt x="101" y="594"/>
                      <a:pt x="1" y="794"/>
                    </a:cubicBezTo>
                    <a:lnTo>
                      <a:pt x="194" y="890"/>
                    </a:lnTo>
                    <a:cubicBezTo>
                      <a:pt x="284" y="703"/>
                      <a:pt x="318" y="490"/>
                      <a:pt x="287" y="283"/>
                    </a:cubicBezTo>
                    <a:lnTo>
                      <a:pt x="287" y="283"/>
                    </a:lnTo>
                    <a:lnTo>
                      <a:pt x="481" y="370"/>
                    </a:lnTo>
                    <a:lnTo>
                      <a:pt x="567" y="174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28"/>
              <p:cNvSpPr/>
              <p:nvPr/>
            </p:nvSpPr>
            <p:spPr>
              <a:xfrm>
                <a:off x="7750246" y="2391910"/>
                <a:ext cx="121636" cy="58021"/>
              </a:xfrm>
              <a:custGeom>
                <a:rect b="b" l="l" r="r" t="t"/>
                <a:pathLst>
                  <a:path extrusionOk="0" h="778" w="1631">
                    <a:moveTo>
                      <a:pt x="74" y="1"/>
                    </a:moveTo>
                    <a:lnTo>
                      <a:pt x="1" y="204"/>
                    </a:lnTo>
                    <a:lnTo>
                      <a:pt x="1553" y="777"/>
                    </a:lnTo>
                    <a:lnTo>
                      <a:pt x="1630" y="578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28"/>
              <p:cNvSpPr/>
              <p:nvPr/>
            </p:nvSpPr>
            <p:spPr>
              <a:xfrm>
                <a:off x="8181078" y="3156332"/>
                <a:ext cx="640994" cy="785674"/>
              </a:xfrm>
              <a:custGeom>
                <a:rect b="b" l="l" r="r" t="t"/>
                <a:pathLst>
                  <a:path extrusionOk="0" h="10535" w="8595">
                    <a:moveTo>
                      <a:pt x="8401" y="0"/>
                    </a:moveTo>
                    <a:cubicBezTo>
                      <a:pt x="6031" y="490"/>
                      <a:pt x="3849" y="1826"/>
                      <a:pt x="2336" y="3713"/>
                    </a:cubicBezTo>
                    <a:cubicBezTo>
                      <a:pt x="826" y="5599"/>
                      <a:pt x="0" y="8118"/>
                      <a:pt x="40" y="10534"/>
                    </a:cubicBezTo>
                    <a:lnTo>
                      <a:pt x="2389" y="10534"/>
                    </a:lnTo>
                    <a:cubicBezTo>
                      <a:pt x="4069" y="9651"/>
                      <a:pt x="6018" y="7788"/>
                      <a:pt x="7011" y="6092"/>
                    </a:cubicBezTo>
                    <a:lnTo>
                      <a:pt x="5442" y="5945"/>
                    </a:lnTo>
                    <a:lnTo>
                      <a:pt x="7464" y="5209"/>
                    </a:lnTo>
                    <a:cubicBezTo>
                      <a:pt x="8207" y="3589"/>
                      <a:pt x="8594" y="1763"/>
                      <a:pt x="8401" y="0"/>
                    </a:cubicBezTo>
                    <a:close/>
                  </a:path>
                </a:pathLst>
              </a:custGeom>
              <a:solidFill>
                <a:srgbClr val="AAD3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28"/>
              <p:cNvSpPr/>
              <p:nvPr/>
            </p:nvSpPr>
            <p:spPr>
              <a:xfrm>
                <a:off x="7957348" y="2727889"/>
                <a:ext cx="496910" cy="1214122"/>
              </a:xfrm>
              <a:custGeom>
                <a:rect b="b" l="l" r="r" t="t"/>
                <a:pathLst>
                  <a:path extrusionOk="0" h="16280" w="6663">
                    <a:moveTo>
                      <a:pt x="5786" y="1"/>
                    </a:moveTo>
                    <a:cubicBezTo>
                      <a:pt x="4009" y="1240"/>
                      <a:pt x="2567" y="2940"/>
                      <a:pt x="1607" y="4875"/>
                    </a:cubicBezTo>
                    <a:lnTo>
                      <a:pt x="2400" y="7838"/>
                    </a:lnTo>
                    <a:lnTo>
                      <a:pt x="1033" y="6222"/>
                    </a:lnTo>
                    <a:cubicBezTo>
                      <a:pt x="961" y="6425"/>
                      <a:pt x="894" y="6632"/>
                      <a:pt x="830" y="6842"/>
                    </a:cubicBezTo>
                    <a:cubicBezTo>
                      <a:pt x="1" y="9588"/>
                      <a:pt x="127" y="13610"/>
                      <a:pt x="1177" y="16279"/>
                    </a:cubicBezTo>
                    <a:lnTo>
                      <a:pt x="3740" y="16279"/>
                    </a:lnTo>
                    <a:cubicBezTo>
                      <a:pt x="5703" y="13190"/>
                      <a:pt x="6662" y="9211"/>
                      <a:pt x="6596" y="5355"/>
                    </a:cubicBezTo>
                    <a:lnTo>
                      <a:pt x="6596" y="5355"/>
                    </a:lnTo>
                    <a:lnTo>
                      <a:pt x="5063" y="5832"/>
                    </a:lnTo>
                    <a:lnTo>
                      <a:pt x="6559" y="4455"/>
                    </a:lnTo>
                    <a:cubicBezTo>
                      <a:pt x="6469" y="2916"/>
                      <a:pt x="6212" y="1410"/>
                      <a:pt x="5786" y="1"/>
                    </a:cubicBezTo>
                    <a:close/>
                  </a:path>
                </a:pathLst>
              </a:custGeom>
              <a:solidFill>
                <a:srgbClr val="CBE5D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28"/>
              <p:cNvSpPr/>
              <p:nvPr/>
            </p:nvSpPr>
            <p:spPr>
              <a:xfrm>
                <a:off x="8081891" y="3039769"/>
                <a:ext cx="220526" cy="902910"/>
              </a:xfrm>
              <a:custGeom>
                <a:rect b="b" l="l" r="r" t="t"/>
                <a:pathLst>
                  <a:path extrusionOk="0" h="12107" w="2957">
                    <a:moveTo>
                      <a:pt x="2746" y="1"/>
                    </a:moveTo>
                    <a:lnTo>
                      <a:pt x="0" y="12060"/>
                    </a:lnTo>
                    <a:lnTo>
                      <a:pt x="210" y="12107"/>
                    </a:lnTo>
                    <a:lnTo>
                      <a:pt x="2956" y="47"/>
                    </a:lnTo>
                    <a:lnTo>
                      <a:pt x="2746" y="1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28"/>
              <p:cNvSpPr/>
              <p:nvPr/>
            </p:nvSpPr>
            <p:spPr>
              <a:xfrm>
                <a:off x="7602287" y="2903070"/>
                <a:ext cx="564403" cy="1038939"/>
              </a:xfrm>
              <a:custGeom>
                <a:rect b="b" l="l" r="r" t="t"/>
                <a:pathLst>
                  <a:path extrusionOk="0" h="13931" w="7568">
                    <a:moveTo>
                      <a:pt x="1116" y="1"/>
                    </a:moveTo>
                    <a:cubicBezTo>
                      <a:pt x="167" y="2383"/>
                      <a:pt x="0" y="5076"/>
                      <a:pt x="653" y="7555"/>
                    </a:cubicBezTo>
                    <a:cubicBezTo>
                      <a:pt x="690" y="7698"/>
                      <a:pt x="730" y="7838"/>
                      <a:pt x="770" y="7978"/>
                    </a:cubicBezTo>
                    <a:lnTo>
                      <a:pt x="3006" y="9268"/>
                    </a:lnTo>
                    <a:lnTo>
                      <a:pt x="1180" y="9118"/>
                    </a:lnTo>
                    <a:lnTo>
                      <a:pt x="1180" y="9118"/>
                    </a:lnTo>
                    <a:cubicBezTo>
                      <a:pt x="1956" y="10984"/>
                      <a:pt x="3195" y="12667"/>
                      <a:pt x="4768" y="13930"/>
                    </a:cubicBezTo>
                    <a:lnTo>
                      <a:pt x="7568" y="13930"/>
                    </a:lnTo>
                    <a:cubicBezTo>
                      <a:pt x="7301" y="9041"/>
                      <a:pt x="4842" y="3183"/>
                      <a:pt x="1116" y="1"/>
                    </a:cubicBezTo>
                    <a:close/>
                  </a:path>
                </a:pathLst>
              </a:custGeom>
              <a:solidFill>
                <a:srgbClr val="DF8B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28"/>
              <p:cNvSpPr/>
              <p:nvPr/>
            </p:nvSpPr>
            <p:spPr>
              <a:xfrm>
                <a:off x="7753082" y="3166773"/>
                <a:ext cx="352230" cy="777396"/>
              </a:xfrm>
              <a:custGeom>
                <a:rect b="b" l="l" r="r" t="t"/>
                <a:pathLst>
                  <a:path extrusionOk="0" h="10424" w="4723">
                    <a:moveTo>
                      <a:pt x="201" y="0"/>
                    </a:moveTo>
                    <a:lnTo>
                      <a:pt x="1" y="87"/>
                    </a:lnTo>
                    <a:lnTo>
                      <a:pt x="4523" y="10424"/>
                    </a:lnTo>
                    <a:lnTo>
                      <a:pt x="4723" y="10337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28"/>
              <p:cNvSpPr/>
              <p:nvPr/>
            </p:nvSpPr>
            <p:spPr>
              <a:xfrm>
                <a:off x="7780150" y="3869600"/>
                <a:ext cx="734930" cy="813568"/>
              </a:xfrm>
              <a:custGeom>
                <a:rect b="b" l="l" r="r" t="t"/>
                <a:pathLst>
                  <a:path extrusionOk="0" h="8349" w="7542">
                    <a:moveTo>
                      <a:pt x="0" y="1"/>
                    </a:moveTo>
                    <a:lnTo>
                      <a:pt x="630" y="6883"/>
                    </a:lnTo>
                    <a:cubicBezTo>
                      <a:pt x="707" y="7712"/>
                      <a:pt x="1403" y="8349"/>
                      <a:pt x="2236" y="8349"/>
                    </a:cubicBezTo>
                    <a:lnTo>
                      <a:pt x="5302" y="8349"/>
                    </a:lnTo>
                    <a:cubicBezTo>
                      <a:pt x="6135" y="8349"/>
                      <a:pt x="6832" y="7712"/>
                      <a:pt x="6908" y="6883"/>
                    </a:cubicBezTo>
                    <a:lnTo>
                      <a:pt x="7541" y="1"/>
                    </a:lnTo>
                    <a:close/>
                  </a:path>
                </a:pathLst>
              </a:custGeom>
              <a:solidFill>
                <a:srgbClr val="DD90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CAC8"/>
        </a:solidFill>
      </p:bgPr>
    </p:bg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9"/>
          <p:cNvSpPr/>
          <p:nvPr/>
        </p:nvSpPr>
        <p:spPr>
          <a:xfrm>
            <a:off x="3838116" y="4508067"/>
            <a:ext cx="4112118" cy="157354"/>
          </a:xfrm>
          <a:prstGeom prst="ellipse">
            <a:avLst/>
          </a:prstGeom>
          <a:solidFill>
            <a:srgbClr val="F3DA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9"/>
          <p:cNvSpPr/>
          <p:nvPr/>
        </p:nvSpPr>
        <p:spPr>
          <a:xfrm flipH="1">
            <a:off x="7408584" y="3709795"/>
            <a:ext cx="492189" cy="855226"/>
          </a:xfrm>
          <a:custGeom>
            <a:rect b="b" l="l" r="r" t="t"/>
            <a:pathLst>
              <a:path extrusionOk="0" h="12085" w="6955">
                <a:moveTo>
                  <a:pt x="220" y="1"/>
                </a:moveTo>
                <a:lnTo>
                  <a:pt x="220" y="1"/>
                </a:lnTo>
                <a:cubicBezTo>
                  <a:pt x="1" y="1704"/>
                  <a:pt x="77" y="3313"/>
                  <a:pt x="413" y="4843"/>
                </a:cubicBezTo>
                <a:cubicBezTo>
                  <a:pt x="970" y="5303"/>
                  <a:pt x="1530" y="5759"/>
                  <a:pt x="2086" y="6219"/>
                </a:cubicBezTo>
                <a:cubicBezTo>
                  <a:pt x="1593" y="6013"/>
                  <a:pt x="1096" y="5806"/>
                  <a:pt x="604" y="5599"/>
                </a:cubicBezTo>
                <a:lnTo>
                  <a:pt x="604" y="5599"/>
                </a:lnTo>
                <a:cubicBezTo>
                  <a:pt x="1253" y="7918"/>
                  <a:pt x="2496" y="10058"/>
                  <a:pt x="4195" y="12084"/>
                </a:cubicBezTo>
                <a:lnTo>
                  <a:pt x="6815" y="12077"/>
                </a:lnTo>
                <a:cubicBezTo>
                  <a:pt x="6955" y="9665"/>
                  <a:pt x="6405" y="7215"/>
                  <a:pt x="5249" y="5096"/>
                </a:cubicBezTo>
                <a:cubicBezTo>
                  <a:pt x="4089" y="2973"/>
                  <a:pt x="2326" y="1187"/>
                  <a:pt x="220" y="1"/>
                </a:cubicBezTo>
                <a:close/>
              </a:path>
            </a:pathLst>
          </a:custGeom>
          <a:solidFill>
            <a:srgbClr val="DD90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9"/>
          <p:cNvSpPr/>
          <p:nvPr/>
        </p:nvSpPr>
        <p:spPr>
          <a:xfrm flipH="1">
            <a:off x="7511905" y="3707460"/>
            <a:ext cx="378748" cy="859897"/>
          </a:xfrm>
          <a:custGeom>
            <a:rect b="b" l="l" r="r" t="t"/>
            <a:pathLst>
              <a:path extrusionOk="0" h="12151" w="5352">
                <a:moveTo>
                  <a:pt x="157" y="1"/>
                </a:moveTo>
                <a:lnTo>
                  <a:pt x="1" y="67"/>
                </a:lnTo>
                <a:lnTo>
                  <a:pt x="5196" y="12150"/>
                </a:lnTo>
                <a:lnTo>
                  <a:pt x="5352" y="12084"/>
                </a:lnTo>
                <a:lnTo>
                  <a:pt x="157" y="1"/>
                </a:lnTo>
                <a:close/>
              </a:path>
            </a:pathLst>
          </a:custGeom>
          <a:solidFill>
            <a:srgbClr val="2020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9"/>
          <p:cNvSpPr/>
          <p:nvPr/>
        </p:nvSpPr>
        <p:spPr>
          <a:xfrm flipH="1">
            <a:off x="4253418" y="3464581"/>
            <a:ext cx="458503" cy="1100648"/>
          </a:xfrm>
          <a:custGeom>
            <a:rect b="b" l="l" r="r" t="t"/>
            <a:pathLst>
              <a:path extrusionOk="0" h="15553" w="6479">
                <a:moveTo>
                  <a:pt x="4489" y="0"/>
                </a:moveTo>
                <a:cubicBezTo>
                  <a:pt x="3739" y="720"/>
                  <a:pt x="3079" y="1530"/>
                  <a:pt x="2513" y="2403"/>
                </a:cubicBezTo>
                <a:cubicBezTo>
                  <a:pt x="2759" y="3130"/>
                  <a:pt x="3006" y="3856"/>
                  <a:pt x="3256" y="4582"/>
                </a:cubicBezTo>
                <a:cubicBezTo>
                  <a:pt x="2883" y="4059"/>
                  <a:pt x="2507" y="3539"/>
                  <a:pt x="2133" y="3019"/>
                </a:cubicBezTo>
                <a:cubicBezTo>
                  <a:pt x="1417" y="4259"/>
                  <a:pt x="887" y="5605"/>
                  <a:pt x="580" y="7005"/>
                </a:cubicBezTo>
                <a:cubicBezTo>
                  <a:pt x="1057" y="7778"/>
                  <a:pt x="1536" y="8551"/>
                  <a:pt x="2016" y="9324"/>
                </a:cubicBezTo>
                <a:cubicBezTo>
                  <a:pt x="1480" y="8854"/>
                  <a:pt x="947" y="8381"/>
                  <a:pt x="414" y="7912"/>
                </a:cubicBezTo>
                <a:lnTo>
                  <a:pt x="414" y="7912"/>
                </a:lnTo>
                <a:cubicBezTo>
                  <a:pt x="0" y="10620"/>
                  <a:pt x="437" y="13053"/>
                  <a:pt x="1647" y="15553"/>
                </a:cubicBezTo>
                <a:lnTo>
                  <a:pt x="4093" y="15553"/>
                </a:lnTo>
                <a:cubicBezTo>
                  <a:pt x="5532" y="13270"/>
                  <a:pt x="6355" y="10600"/>
                  <a:pt x="6452" y="7904"/>
                </a:cubicBezTo>
                <a:cubicBezTo>
                  <a:pt x="6478" y="7192"/>
                  <a:pt x="6441" y="6465"/>
                  <a:pt x="6352" y="5742"/>
                </a:cubicBezTo>
                <a:cubicBezTo>
                  <a:pt x="6055" y="6045"/>
                  <a:pt x="5758" y="6345"/>
                  <a:pt x="5462" y="6645"/>
                </a:cubicBezTo>
                <a:cubicBezTo>
                  <a:pt x="5729" y="6142"/>
                  <a:pt x="5995" y="5635"/>
                  <a:pt x="6258" y="5129"/>
                </a:cubicBezTo>
                <a:cubicBezTo>
                  <a:pt x="5955" y="3336"/>
                  <a:pt x="5322" y="1570"/>
                  <a:pt x="4489" y="0"/>
                </a:cubicBezTo>
                <a:close/>
              </a:path>
            </a:pathLst>
          </a:custGeom>
          <a:solidFill>
            <a:srgbClr val="B57C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9"/>
          <p:cNvSpPr/>
          <p:nvPr/>
        </p:nvSpPr>
        <p:spPr>
          <a:xfrm flipH="1">
            <a:off x="4388297" y="3463873"/>
            <a:ext cx="119668" cy="1101781"/>
          </a:xfrm>
          <a:custGeom>
            <a:rect b="b" l="l" r="r" t="t"/>
            <a:pathLst>
              <a:path extrusionOk="0" h="15569" w="1691">
                <a:moveTo>
                  <a:pt x="1520" y="1"/>
                </a:moveTo>
                <a:lnTo>
                  <a:pt x="1" y="15552"/>
                </a:lnTo>
                <a:lnTo>
                  <a:pt x="174" y="15569"/>
                </a:lnTo>
                <a:lnTo>
                  <a:pt x="1690" y="17"/>
                </a:lnTo>
                <a:lnTo>
                  <a:pt x="1520" y="1"/>
                </a:lnTo>
                <a:close/>
              </a:path>
            </a:pathLst>
          </a:custGeom>
          <a:solidFill>
            <a:srgbClr val="2020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9"/>
          <p:cNvSpPr/>
          <p:nvPr/>
        </p:nvSpPr>
        <p:spPr>
          <a:xfrm flipH="1">
            <a:off x="4086685" y="3878933"/>
            <a:ext cx="395096" cy="686304"/>
          </a:xfrm>
          <a:custGeom>
            <a:rect b="b" l="l" r="r" t="t"/>
            <a:pathLst>
              <a:path extrusionOk="0" h="9698" w="5583">
                <a:moveTo>
                  <a:pt x="5406" y="0"/>
                </a:moveTo>
                <a:cubicBezTo>
                  <a:pt x="3717" y="954"/>
                  <a:pt x="2300" y="2386"/>
                  <a:pt x="1370" y="4089"/>
                </a:cubicBezTo>
                <a:cubicBezTo>
                  <a:pt x="441" y="5792"/>
                  <a:pt x="1" y="7755"/>
                  <a:pt x="114" y="9691"/>
                </a:cubicBezTo>
                <a:lnTo>
                  <a:pt x="2217" y="9698"/>
                </a:lnTo>
                <a:cubicBezTo>
                  <a:pt x="3580" y="8072"/>
                  <a:pt x="4576" y="6352"/>
                  <a:pt x="5099" y="4493"/>
                </a:cubicBezTo>
                <a:lnTo>
                  <a:pt x="5099" y="4493"/>
                </a:lnTo>
                <a:cubicBezTo>
                  <a:pt x="4703" y="4659"/>
                  <a:pt x="4306" y="4825"/>
                  <a:pt x="3909" y="4989"/>
                </a:cubicBezTo>
                <a:cubicBezTo>
                  <a:pt x="4356" y="4622"/>
                  <a:pt x="4803" y="4253"/>
                  <a:pt x="5249" y="3886"/>
                </a:cubicBezTo>
                <a:cubicBezTo>
                  <a:pt x="5519" y="2656"/>
                  <a:pt x="5582" y="1366"/>
                  <a:pt x="5406" y="0"/>
                </a:cubicBezTo>
                <a:close/>
              </a:path>
            </a:pathLst>
          </a:custGeom>
          <a:solidFill>
            <a:srgbClr val="CBE5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9"/>
          <p:cNvSpPr/>
          <p:nvPr/>
        </p:nvSpPr>
        <p:spPr>
          <a:xfrm flipH="1">
            <a:off x="4093760" y="3876526"/>
            <a:ext cx="306141" cy="691116"/>
          </a:xfrm>
          <a:custGeom>
            <a:rect b="b" l="l" r="r" t="t"/>
            <a:pathLst>
              <a:path extrusionOk="0" h="9766" w="4326">
                <a:moveTo>
                  <a:pt x="4169" y="1"/>
                </a:moveTo>
                <a:lnTo>
                  <a:pt x="0" y="9698"/>
                </a:lnTo>
                <a:lnTo>
                  <a:pt x="157" y="9765"/>
                </a:lnTo>
                <a:lnTo>
                  <a:pt x="4325" y="68"/>
                </a:lnTo>
                <a:lnTo>
                  <a:pt x="4169" y="1"/>
                </a:lnTo>
                <a:close/>
              </a:path>
            </a:pathLst>
          </a:custGeom>
          <a:solidFill>
            <a:srgbClr val="2020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9"/>
          <p:cNvSpPr/>
          <p:nvPr/>
        </p:nvSpPr>
        <p:spPr>
          <a:xfrm flipH="1">
            <a:off x="7306067" y="980116"/>
            <a:ext cx="697202" cy="172319"/>
          </a:xfrm>
          <a:custGeom>
            <a:rect b="b" l="l" r="r" t="t"/>
            <a:pathLst>
              <a:path extrusionOk="0" h="2435" w="9852">
                <a:moveTo>
                  <a:pt x="5196" y="0"/>
                </a:moveTo>
                <a:cubicBezTo>
                  <a:pt x="5167" y="0"/>
                  <a:pt x="5138" y="1"/>
                  <a:pt x="5109" y="2"/>
                </a:cubicBezTo>
                <a:cubicBezTo>
                  <a:pt x="4089" y="39"/>
                  <a:pt x="3163" y="758"/>
                  <a:pt x="2880" y="1738"/>
                </a:cubicBezTo>
                <a:cubicBezTo>
                  <a:pt x="2570" y="1380"/>
                  <a:pt x="2098" y="1176"/>
                  <a:pt x="1626" y="1176"/>
                </a:cubicBezTo>
                <a:cubicBezTo>
                  <a:pt x="1500" y="1176"/>
                  <a:pt x="1373" y="1191"/>
                  <a:pt x="1250" y="1221"/>
                </a:cubicBezTo>
                <a:cubicBezTo>
                  <a:pt x="670" y="1361"/>
                  <a:pt x="141" y="1852"/>
                  <a:pt x="1" y="2435"/>
                </a:cubicBezTo>
                <a:lnTo>
                  <a:pt x="9852" y="2435"/>
                </a:lnTo>
                <a:cubicBezTo>
                  <a:pt x="9708" y="1981"/>
                  <a:pt x="9328" y="1435"/>
                  <a:pt x="8872" y="1298"/>
                </a:cubicBezTo>
                <a:cubicBezTo>
                  <a:pt x="8747" y="1261"/>
                  <a:pt x="8616" y="1243"/>
                  <a:pt x="8483" y="1243"/>
                </a:cubicBezTo>
                <a:cubicBezTo>
                  <a:pt x="8130" y="1243"/>
                  <a:pt x="7767" y="1369"/>
                  <a:pt x="7499" y="1584"/>
                </a:cubicBezTo>
                <a:cubicBezTo>
                  <a:pt x="7149" y="659"/>
                  <a:pt x="6185" y="0"/>
                  <a:pt x="519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9"/>
          <p:cNvSpPr/>
          <p:nvPr/>
        </p:nvSpPr>
        <p:spPr>
          <a:xfrm flipH="1">
            <a:off x="6948941" y="4288330"/>
            <a:ext cx="510375" cy="277904"/>
          </a:xfrm>
          <a:custGeom>
            <a:rect b="b" l="l" r="r" t="t"/>
            <a:pathLst>
              <a:path extrusionOk="0" h="3927" w="7212">
                <a:moveTo>
                  <a:pt x="3986" y="0"/>
                </a:moveTo>
                <a:lnTo>
                  <a:pt x="433" y="20"/>
                </a:lnTo>
                <a:lnTo>
                  <a:pt x="1" y="3926"/>
                </a:lnTo>
                <a:lnTo>
                  <a:pt x="7211" y="3926"/>
                </a:lnTo>
                <a:cubicBezTo>
                  <a:pt x="7182" y="3333"/>
                  <a:pt x="6655" y="2839"/>
                  <a:pt x="6125" y="2573"/>
                </a:cubicBezTo>
                <a:cubicBezTo>
                  <a:pt x="5592" y="2307"/>
                  <a:pt x="4999" y="2133"/>
                  <a:pt x="4563" y="1730"/>
                </a:cubicBezTo>
                <a:cubicBezTo>
                  <a:pt x="4096" y="1300"/>
                  <a:pt x="3869" y="623"/>
                  <a:pt x="398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9"/>
          <p:cNvSpPr/>
          <p:nvPr/>
        </p:nvSpPr>
        <p:spPr>
          <a:xfrm flipH="1">
            <a:off x="6194260" y="4196826"/>
            <a:ext cx="539673" cy="349096"/>
          </a:xfrm>
          <a:custGeom>
            <a:rect b="b" l="l" r="r" t="t"/>
            <a:pathLst>
              <a:path extrusionOk="0" h="4933" w="7626">
                <a:moveTo>
                  <a:pt x="3387" y="1"/>
                </a:moveTo>
                <a:lnTo>
                  <a:pt x="1" y="1073"/>
                </a:lnTo>
                <a:lnTo>
                  <a:pt x="737" y="4932"/>
                </a:lnTo>
                <a:lnTo>
                  <a:pt x="7625" y="2800"/>
                </a:lnTo>
                <a:cubicBezTo>
                  <a:pt x="7426" y="2243"/>
                  <a:pt x="6775" y="1926"/>
                  <a:pt x="6189" y="1830"/>
                </a:cubicBezTo>
                <a:cubicBezTo>
                  <a:pt x="5602" y="1730"/>
                  <a:pt x="4982" y="1743"/>
                  <a:pt x="4446" y="1487"/>
                </a:cubicBezTo>
                <a:cubicBezTo>
                  <a:pt x="3873" y="1213"/>
                  <a:pt x="3459" y="633"/>
                  <a:pt x="338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9"/>
          <p:cNvSpPr/>
          <p:nvPr/>
        </p:nvSpPr>
        <p:spPr>
          <a:xfrm flipH="1">
            <a:off x="6049461" y="2624200"/>
            <a:ext cx="246271" cy="185128"/>
          </a:xfrm>
          <a:custGeom>
            <a:rect b="b" l="l" r="r" t="t"/>
            <a:pathLst>
              <a:path extrusionOk="0" h="2616" w="3480">
                <a:moveTo>
                  <a:pt x="2553" y="1"/>
                </a:moveTo>
                <a:cubicBezTo>
                  <a:pt x="2364" y="1"/>
                  <a:pt x="2115" y="123"/>
                  <a:pt x="1846" y="149"/>
                </a:cubicBezTo>
                <a:cubicBezTo>
                  <a:pt x="1756" y="157"/>
                  <a:pt x="1649" y="160"/>
                  <a:pt x="1536" y="160"/>
                </a:cubicBezTo>
                <a:cubicBezTo>
                  <a:pt x="1120" y="160"/>
                  <a:pt x="627" y="119"/>
                  <a:pt x="627" y="119"/>
                </a:cubicBezTo>
                <a:lnTo>
                  <a:pt x="0" y="2478"/>
                </a:lnTo>
                <a:cubicBezTo>
                  <a:pt x="0" y="2478"/>
                  <a:pt x="1254" y="2615"/>
                  <a:pt x="2107" y="2615"/>
                </a:cubicBezTo>
                <a:cubicBezTo>
                  <a:pt x="2495" y="2615"/>
                  <a:pt x="2799" y="2587"/>
                  <a:pt x="2866" y="2504"/>
                </a:cubicBezTo>
                <a:cubicBezTo>
                  <a:pt x="2993" y="2344"/>
                  <a:pt x="2869" y="2244"/>
                  <a:pt x="2869" y="2244"/>
                </a:cubicBezTo>
                <a:lnTo>
                  <a:pt x="2869" y="2244"/>
                </a:lnTo>
                <a:cubicBezTo>
                  <a:pt x="2869" y="2244"/>
                  <a:pt x="2934" y="2259"/>
                  <a:pt x="3012" y="2259"/>
                </a:cubicBezTo>
                <a:cubicBezTo>
                  <a:pt x="3093" y="2259"/>
                  <a:pt x="3187" y="2244"/>
                  <a:pt x="3239" y="2181"/>
                </a:cubicBezTo>
                <a:cubicBezTo>
                  <a:pt x="3343" y="2055"/>
                  <a:pt x="3243" y="1921"/>
                  <a:pt x="3243" y="1921"/>
                </a:cubicBezTo>
                <a:lnTo>
                  <a:pt x="3243" y="1921"/>
                </a:lnTo>
                <a:cubicBezTo>
                  <a:pt x="3243" y="1921"/>
                  <a:pt x="3248" y="1922"/>
                  <a:pt x="3258" y="1922"/>
                </a:cubicBezTo>
                <a:cubicBezTo>
                  <a:pt x="3310" y="1922"/>
                  <a:pt x="3479" y="1907"/>
                  <a:pt x="3479" y="1721"/>
                </a:cubicBezTo>
                <a:cubicBezTo>
                  <a:pt x="3479" y="1485"/>
                  <a:pt x="2799" y="1095"/>
                  <a:pt x="2100" y="762"/>
                </a:cubicBezTo>
                <a:cubicBezTo>
                  <a:pt x="2480" y="718"/>
                  <a:pt x="2976" y="465"/>
                  <a:pt x="2809" y="155"/>
                </a:cubicBezTo>
                <a:cubicBezTo>
                  <a:pt x="2747" y="39"/>
                  <a:pt x="2659" y="1"/>
                  <a:pt x="2553" y="1"/>
                </a:cubicBezTo>
                <a:close/>
              </a:path>
            </a:pathLst>
          </a:custGeom>
          <a:solidFill>
            <a:srgbClr val="9C6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9"/>
          <p:cNvSpPr/>
          <p:nvPr/>
        </p:nvSpPr>
        <p:spPr>
          <a:xfrm flipH="1">
            <a:off x="6062408" y="2718182"/>
            <a:ext cx="76500" cy="46777"/>
          </a:xfrm>
          <a:custGeom>
            <a:rect b="b" l="l" r="r" t="t"/>
            <a:pathLst>
              <a:path extrusionOk="0" h="661" w="1081">
                <a:moveTo>
                  <a:pt x="57" y="1"/>
                </a:moveTo>
                <a:lnTo>
                  <a:pt x="0" y="164"/>
                </a:lnTo>
                <a:cubicBezTo>
                  <a:pt x="573" y="361"/>
                  <a:pt x="970" y="660"/>
                  <a:pt x="977" y="660"/>
                </a:cubicBezTo>
                <a:lnTo>
                  <a:pt x="1080" y="524"/>
                </a:lnTo>
                <a:cubicBezTo>
                  <a:pt x="1063" y="510"/>
                  <a:pt x="660" y="207"/>
                  <a:pt x="5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9"/>
          <p:cNvSpPr/>
          <p:nvPr/>
        </p:nvSpPr>
        <p:spPr>
          <a:xfrm flipH="1">
            <a:off x="6089795" y="2752151"/>
            <a:ext cx="64257" cy="36374"/>
          </a:xfrm>
          <a:custGeom>
            <a:rect b="b" l="l" r="r" t="t"/>
            <a:pathLst>
              <a:path extrusionOk="0" h="514" w="908">
                <a:moveTo>
                  <a:pt x="54" y="1"/>
                </a:moveTo>
                <a:lnTo>
                  <a:pt x="1" y="164"/>
                </a:lnTo>
                <a:cubicBezTo>
                  <a:pt x="407" y="293"/>
                  <a:pt x="824" y="510"/>
                  <a:pt x="827" y="513"/>
                </a:cubicBezTo>
                <a:lnTo>
                  <a:pt x="907" y="360"/>
                </a:lnTo>
                <a:cubicBezTo>
                  <a:pt x="891" y="350"/>
                  <a:pt x="474" y="133"/>
                  <a:pt x="5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29"/>
          <p:cNvSpPr/>
          <p:nvPr/>
        </p:nvSpPr>
        <p:spPr>
          <a:xfrm flipH="1">
            <a:off x="6169764" y="2674022"/>
            <a:ext cx="54986" cy="39276"/>
          </a:xfrm>
          <a:custGeom>
            <a:rect b="b" l="l" r="r" t="t"/>
            <a:pathLst>
              <a:path extrusionOk="0" h="555" w="777">
                <a:moveTo>
                  <a:pt x="623" y="1"/>
                </a:moveTo>
                <a:cubicBezTo>
                  <a:pt x="506" y="228"/>
                  <a:pt x="257" y="381"/>
                  <a:pt x="0" y="381"/>
                </a:cubicBezTo>
                <a:lnTo>
                  <a:pt x="0" y="554"/>
                </a:lnTo>
                <a:cubicBezTo>
                  <a:pt x="320" y="554"/>
                  <a:pt x="630" y="365"/>
                  <a:pt x="777" y="81"/>
                </a:cubicBezTo>
                <a:lnTo>
                  <a:pt x="62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29"/>
          <p:cNvSpPr/>
          <p:nvPr/>
        </p:nvSpPr>
        <p:spPr>
          <a:xfrm flipH="1">
            <a:off x="6453003" y="2676428"/>
            <a:ext cx="1072552" cy="1667848"/>
          </a:xfrm>
          <a:custGeom>
            <a:rect b="b" l="l" r="r" t="t"/>
            <a:pathLst>
              <a:path extrusionOk="0" h="23568" w="15156">
                <a:moveTo>
                  <a:pt x="4676" y="0"/>
                </a:moveTo>
                <a:cubicBezTo>
                  <a:pt x="4165" y="431"/>
                  <a:pt x="3712" y="1043"/>
                  <a:pt x="3309" y="1797"/>
                </a:cubicBezTo>
                <a:cubicBezTo>
                  <a:pt x="3212" y="1980"/>
                  <a:pt x="3119" y="2166"/>
                  <a:pt x="3026" y="2363"/>
                </a:cubicBezTo>
                <a:cubicBezTo>
                  <a:pt x="0" y="8884"/>
                  <a:pt x="103" y="23567"/>
                  <a:pt x="103" y="23567"/>
                </a:cubicBezTo>
                <a:lnTo>
                  <a:pt x="6311" y="23567"/>
                </a:lnTo>
                <a:lnTo>
                  <a:pt x="7105" y="14656"/>
                </a:lnTo>
                <a:lnTo>
                  <a:pt x="9781" y="23567"/>
                </a:lnTo>
                <a:lnTo>
                  <a:pt x="15156" y="21631"/>
                </a:lnTo>
                <a:lnTo>
                  <a:pt x="11414" y="2840"/>
                </a:lnTo>
                <a:lnTo>
                  <a:pt x="10850" y="0"/>
                </a:lnTo>
                <a:close/>
              </a:path>
            </a:pathLst>
          </a:custGeom>
          <a:solidFill>
            <a:srgbClr val="79C6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9"/>
          <p:cNvSpPr/>
          <p:nvPr/>
        </p:nvSpPr>
        <p:spPr>
          <a:xfrm flipH="1">
            <a:off x="6462692" y="1804131"/>
            <a:ext cx="773560" cy="489428"/>
          </a:xfrm>
          <a:custGeom>
            <a:rect b="b" l="l" r="r" t="t"/>
            <a:pathLst>
              <a:path extrusionOk="0" h="6916" w="10931">
                <a:moveTo>
                  <a:pt x="5153" y="0"/>
                </a:moveTo>
                <a:cubicBezTo>
                  <a:pt x="4962" y="527"/>
                  <a:pt x="4473" y="896"/>
                  <a:pt x="3950" y="1096"/>
                </a:cubicBezTo>
                <a:cubicBezTo>
                  <a:pt x="3430" y="1300"/>
                  <a:pt x="2867" y="1366"/>
                  <a:pt x="2317" y="1480"/>
                </a:cubicBezTo>
                <a:cubicBezTo>
                  <a:pt x="1767" y="1590"/>
                  <a:pt x="1211" y="1763"/>
                  <a:pt x="791" y="2129"/>
                </a:cubicBezTo>
                <a:cubicBezTo>
                  <a:pt x="237" y="2616"/>
                  <a:pt x="1" y="3426"/>
                  <a:pt x="201" y="4132"/>
                </a:cubicBezTo>
                <a:cubicBezTo>
                  <a:pt x="400" y="4835"/>
                  <a:pt x="1031" y="5402"/>
                  <a:pt x="1750" y="5522"/>
                </a:cubicBezTo>
                <a:cubicBezTo>
                  <a:pt x="2127" y="5586"/>
                  <a:pt x="2511" y="5646"/>
                  <a:pt x="2967" y="5646"/>
                </a:cubicBezTo>
                <a:cubicBezTo>
                  <a:pt x="3386" y="5646"/>
                  <a:pt x="3867" y="5595"/>
                  <a:pt x="4459" y="5452"/>
                </a:cubicBezTo>
                <a:lnTo>
                  <a:pt x="6256" y="5192"/>
                </a:lnTo>
                <a:lnTo>
                  <a:pt x="6256" y="5192"/>
                </a:lnTo>
                <a:cubicBezTo>
                  <a:pt x="6212" y="5575"/>
                  <a:pt x="6379" y="5965"/>
                  <a:pt x="6649" y="6245"/>
                </a:cubicBezTo>
                <a:cubicBezTo>
                  <a:pt x="6915" y="6525"/>
                  <a:pt x="7275" y="6702"/>
                  <a:pt x="7649" y="6808"/>
                </a:cubicBezTo>
                <a:cubicBezTo>
                  <a:pt x="7902" y="6879"/>
                  <a:pt x="8168" y="6916"/>
                  <a:pt x="8432" y="6916"/>
                </a:cubicBezTo>
                <a:cubicBezTo>
                  <a:pt x="8999" y="6916"/>
                  <a:pt x="9563" y="6748"/>
                  <a:pt x="10001" y="6391"/>
                </a:cubicBezTo>
                <a:cubicBezTo>
                  <a:pt x="10641" y="5868"/>
                  <a:pt x="10931" y="4909"/>
                  <a:pt x="10577" y="4159"/>
                </a:cubicBezTo>
                <a:cubicBezTo>
                  <a:pt x="10371" y="3726"/>
                  <a:pt x="9988" y="3403"/>
                  <a:pt x="9598" y="3120"/>
                </a:cubicBezTo>
                <a:cubicBezTo>
                  <a:pt x="9211" y="2836"/>
                  <a:pt x="8798" y="2572"/>
                  <a:pt x="8495" y="2200"/>
                </a:cubicBezTo>
                <a:cubicBezTo>
                  <a:pt x="8192" y="1823"/>
                  <a:pt x="8009" y="1266"/>
                  <a:pt x="8169" y="813"/>
                </a:cubicBezTo>
                <a:cubicBezTo>
                  <a:pt x="7122" y="756"/>
                  <a:pt x="6096" y="463"/>
                  <a:pt x="515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9"/>
          <p:cNvSpPr/>
          <p:nvPr/>
        </p:nvSpPr>
        <p:spPr>
          <a:xfrm flipH="1">
            <a:off x="6743563" y="1890469"/>
            <a:ext cx="228296" cy="363886"/>
          </a:xfrm>
          <a:custGeom>
            <a:rect b="b" l="l" r="r" t="t"/>
            <a:pathLst>
              <a:path extrusionOk="0" h="5142" w="3226">
                <a:moveTo>
                  <a:pt x="1326" y="0"/>
                </a:moveTo>
                <a:lnTo>
                  <a:pt x="0" y="3439"/>
                </a:lnTo>
                <a:lnTo>
                  <a:pt x="71" y="4731"/>
                </a:lnTo>
                <a:lnTo>
                  <a:pt x="3226" y="5142"/>
                </a:lnTo>
                <a:lnTo>
                  <a:pt x="3039" y="4112"/>
                </a:lnTo>
                <a:lnTo>
                  <a:pt x="3210" y="1826"/>
                </a:lnTo>
                <a:lnTo>
                  <a:pt x="1326" y="0"/>
                </a:lnTo>
                <a:close/>
              </a:path>
            </a:pathLst>
          </a:custGeom>
          <a:solidFill>
            <a:srgbClr val="9C6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29"/>
          <p:cNvSpPr/>
          <p:nvPr/>
        </p:nvSpPr>
        <p:spPr>
          <a:xfrm flipH="1">
            <a:off x="6744975" y="1985724"/>
            <a:ext cx="88459" cy="139907"/>
          </a:xfrm>
          <a:custGeom>
            <a:rect b="b" l="l" r="r" t="t"/>
            <a:pathLst>
              <a:path extrusionOk="0" h="1977" w="1250">
                <a:moveTo>
                  <a:pt x="687" y="0"/>
                </a:moveTo>
                <a:cubicBezTo>
                  <a:pt x="457" y="77"/>
                  <a:pt x="237" y="154"/>
                  <a:pt x="1" y="226"/>
                </a:cubicBezTo>
                <a:cubicBezTo>
                  <a:pt x="120" y="937"/>
                  <a:pt x="550" y="1576"/>
                  <a:pt x="1143" y="1976"/>
                </a:cubicBezTo>
                <a:lnTo>
                  <a:pt x="1250" y="550"/>
                </a:lnTo>
                <a:lnTo>
                  <a:pt x="68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29"/>
          <p:cNvSpPr/>
          <p:nvPr/>
        </p:nvSpPr>
        <p:spPr>
          <a:xfrm flipH="1">
            <a:off x="6570393" y="1648581"/>
            <a:ext cx="317251" cy="424463"/>
          </a:xfrm>
          <a:custGeom>
            <a:rect b="b" l="l" r="r" t="t"/>
            <a:pathLst>
              <a:path extrusionOk="0" h="5998" w="4483">
                <a:moveTo>
                  <a:pt x="2369" y="0"/>
                </a:moveTo>
                <a:cubicBezTo>
                  <a:pt x="1707" y="0"/>
                  <a:pt x="1228" y="248"/>
                  <a:pt x="880" y="582"/>
                </a:cubicBezTo>
                <a:cubicBezTo>
                  <a:pt x="467" y="979"/>
                  <a:pt x="243" y="1499"/>
                  <a:pt x="124" y="1878"/>
                </a:cubicBezTo>
                <a:cubicBezTo>
                  <a:pt x="87" y="1991"/>
                  <a:pt x="64" y="2091"/>
                  <a:pt x="44" y="2171"/>
                </a:cubicBezTo>
                <a:lnTo>
                  <a:pt x="40" y="2191"/>
                </a:lnTo>
                <a:lnTo>
                  <a:pt x="30" y="2228"/>
                </a:lnTo>
                <a:cubicBezTo>
                  <a:pt x="24" y="2262"/>
                  <a:pt x="20" y="2291"/>
                  <a:pt x="13" y="2314"/>
                </a:cubicBezTo>
                <a:cubicBezTo>
                  <a:pt x="7" y="2348"/>
                  <a:pt x="4" y="2371"/>
                  <a:pt x="4" y="2385"/>
                </a:cubicBezTo>
                <a:lnTo>
                  <a:pt x="0" y="2391"/>
                </a:lnTo>
                <a:lnTo>
                  <a:pt x="33" y="2531"/>
                </a:lnTo>
                <a:lnTo>
                  <a:pt x="656" y="5161"/>
                </a:lnTo>
                <a:cubicBezTo>
                  <a:pt x="656" y="5161"/>
                  <a:pt x="1281" y="5997"/>
                  <a:pt x="2214" y="5997"/>
                </a:cubicBezTo>
                <a:cubicBezTo>
                  <a:pt x="2524" y="5997"/>
                  <a:pt x="2868" y="5904"/>
                  <a:pt x="3235" y="5657"/>
                </a:cubicBezTo>
                <a:cubicBezTo>
                  <a:pt x="4052" y="5110"/>
                  <a:pt x="4482" y="3428"/>
                  <a:pt x="4292" y="2042"/>
                </a:cubicBezTo>
                <a:cubicBezTo>
                  <a:pt x="4285" y="1998"/>
                  <a:pt x="4279" y="1954"/>
                  <a:pt x="4272" y="1911"/>
                </a:cubicBezTo>
                <a:lnTo>
                  <a:pt x="4269" y="1891"/>
                </a:lnTo>
                <a:cubicBezTo>
                  <a:pt x="4269" y="1878"/>
                  <a:pt x="4265" y="1865"/>
                  <a:pt x="4262" y="1851"/>
                </a:cubicBezTo>
                <a:lnTo>
                  <a:pt x="4232" y="1702"/>
                </a:lnTo>
                <a:cubicBezTo>
                  <a:pt x="4226" y="1668"/>
                  <a:pt x="4215" y="1635"/>
                  <a:pt x="4209" y="1602"/>
                </a:cubicBezTo>
                <a:lnTo>
                  <a:pt x="4206" y="1599"/>
                </a:lnTo>
                <a:cubicBezTo>
                  <a:pt x="4195" y="1551"/>
                  <a:pt x="4182" y="1508"/>
                  <a:pt x="4172" y="1465"/>
                </a:cubicBezTo>
                <a:cubicBezTo>
                  <a:pt x="4035" y="999"/>
                  <a:pt x="3809" y="599"/>
                  <a:pt x="3486" y="339"/>
                </a:cubicBezTo>
                <a:cubicBezTo>
                  <a:pt x="3412" y="279"/>
                  <a:pt x="3332" y="229"/>
                  <a:pt x="3249" y="182"/>
                </a:cubicBezTo>
                <a:cubicBezTo>
                  <a:pt x="3212" y="162"/>
                  <a:pt x="3172" y="145"/>
                  <a:pt x="3129" y="125"/>
                </a:cubicBezTo>
                <a:cubicBezTo>
                  <a:pt x="3099" y="112"/>
                  <a:pt x="3063" y="102"/>
                  <a:pt x="3029" y="89"/>
                </a:cubicBezTo>
                <a:cubicBezTo>
                  <a:pt x="2939" y="59"/>
                  <a:pt x="2846" y="39"/>
                  <a:pt x="2746" y="25"/>
                </a:cubicBezTo>
                <a:cubicBezTo>
                  <a:pt x="2740" y="25"/>
                  <a:pt x="2729" y="22"/>
                  <a:pt x="2720" y="22"/>
                </a:cubicBezTo>
                <a:cubicBezTo>
                  <a:pt x="2597" y="7"/>
                  <a:pt x="2480" y="0"/>
                  <a:pt x="2369" y="0"/>
                </a:cubicBezTo>
                <a:close/>
              </a:path>
            </a:pathLst>
          </a:custGeom>
          <a:solidFill>
            <a:srgbClr val="9C6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29"/>
          <p:cNvSpPr/>
          <p:nvPr/>
        </p:nvSpPr>
        <p:spPr>
          <a:xfrm flipH="1">
            <a:off x="6662387" y="1852254"/>
            <a:ext cx="28165" cy="92918"/>
          </a:xfrm>
          <a:custGeom>
            <a:rect b="b" l="l" r="r" t="t"/>
            <a:pathLst>
              <a:path extrusionOk="0" h="1313" w="398">
                <a:moveTo>
                  <a:pt x="224" y="0"/>
                </a:moveTo>
                <a:lnTo>
                  <a:pt x="174" y="1013"/>
                </a:lnTo>
                <a:cubicBezTo>
                  <a:pt x="170" y="1053"/>
                  <a:pt x="154" y="1086"/>
                  <a:pt x="124" y="1109"/>
                </a:cubicBezTo>
                <a:cubicBezTo>
                  <a:pt x="102" y="1129"/>
                  <a:pt x="73" y="1141"/>
                  <a:pt x="41" y="1141"/>
                </a:cubicBezTo>
                <a:cubicBezTo>
                  <a:pt x="34" y="1141"/>
                  <a:pt x="28" y="1141"/>
                  <a:pt x="21" y="1140"/>
                </a:cubicBezTo>
                <a:lnTo>
                  <a:pt x="1" y="1313"/>
                </a:lnTo>
                <a:lnTo>
                  <a:pt x="41" y="1313"/>
                </a:lnTo>
                <a:cubicBezTo>
                  <a:pt x="110" y="1313"/>
                  <a:pt x="181" y="1289"/>
                  <a:pt x="238" y="1243"/>
                </a:cubicBezTo>
                <a:cubicBezTo>
                  <a:pt x="301" y="1189"/>
                  <a:pt x="341" y="1106"/>
                  <a:pt x="347" y="1023"/>
                </a:cubicBezTo>
                <a:lnTo>
                  <a:pt x="398" y="7"/>
                </a:lnTo>
                <a:lnTo>
                  <a:pt x="22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9"/>
          <p:cNvSpPr/>
          <p:nvPr/>
        </p:nvSpPr>
        <p:spPr>
          <a:xfrm flipH="1">
            <a:off x="6721832" y="1841568"/>
            <a:ext cx="15357" cy="19744"/>
          </a:xfrm>
          <a:custGeom>
            <a:rect b="b" l="l" r="r" t="t"/>
            <a:pathLst>
              <a:path extrusionOk="0" h="279" w="217">
                <a:moveTo>
                  <a:pt x="118" y="0"/>
                </a:moveTo>
                <a:cubicBezTo>
                  <a:pt x="68" y="0"/>
                  <a:pt x="20" y="55"/>
                  <a:pt x="10" y="127"/>
                </a:cubicBezTo>
                <a:cubicBezTo>
                  <a:pt x="0" y="204"/>
                  <a:pt x="37" y="271"/>
                  <a:pt x="90" y="278"/>
                </a:cubicBezTo>
                <a:cubicBezTo>
                  <a:pt x="93" y="278"/>
                  <a:pt x="96" y="278"/>
                  <a:pt x="99" y="278"/>
                </a:cubicBezTo>
                <a:cubicBezTo>
                  <a:pt x="152" y="278"/>
                  <a:pt x="197" y="227"/>
                  <a:pt x="206" y="154"/>
                </a:cubicBezTo>
                <a:cubicBezTo>
                  <a:pt x="217" y="78"/>
                  <a:pt x="180" y="11"/>
                  <a:pt x="126" y="1"/>
                </a:cubicBezTo>
                <a:cubicBezTo>
                  <a:pt x="124" y="1"/>
                  <a:pt x="121" y="0"/>
                  <a:pt x="11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9"/>
          <p:cNvSpPr/>
          <p:nvPr/>
        </p:nvSpPr>
        <p:spPr>
          <a:xfrm flipH="1">
            <a:off x="6615679" y="1855509"/>
            <a:ext cx="15427" cy="19673"/>
          </a:xfrm>
          <a:custGeom>
            <a:rect b="b" l="l" r="r" t="t"/>
            <a:pathLst>
              <a:path extrusionOk="0" h="278" w="218">
                <a:moveTo>
                  <a:pt x="119" y="0"/>
                </a:moveTo>
                <a:cubicBezTo>
                  <a:pt x="69" y="0"/>
                  <a:pt x="20" y="54"/>
                  <a:pt x="10" y="124"/>
                </a:cubicBezTo>
                <a:cubicBezTo>
                  <a:pt x="1" y="201"/>
                  <a:pt x="37" y="270"/>
                  <a:pt x="90" y="277"/>
                </a:cubicBezTo>
                <a:cubicBezTo>
                  <a:pt x="93" y="278"/>
                  <a:pt x="96" y="278"/>
                  <a:pt x="99" y="278"/>
                </a:cubicBezTo>
                <a:cubicBezTo>
                  <a:pt x="149" y="278"/>
                  <a:pt x="198" y="223"/>
                  <a:pt x="207" y="150"/>
                </a:cubicBezTo>
                <a:cubicBezTo>
                  <a:pt x="217" y="74"/>
                  <a:pt x="181" y="7"/>
                  <a:pt x="127" y="1"/>
                </a:cubicBezTo>
                <a:cubicBezTo>
                  <a:pt x="124" y="0"/>
                  <a:pt x="122" y="0"/>
                  <a:pt x="11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9"/>
          <p:cNvSpPr/>
          <p:nvPr/>
        </p:nvSpPr>
        <p:spPr>
          <a:xfrm flipH="1">
            <a:off x="6712420" y="1933992"/>
            <a:ext cx="24556" cy="33615"/>
          </a:xfrm>
          <a:custGeom>
            <a:rect b="b" l="l" r="r" t="t"/>
            <a:pathLst>
              <a:path extrusionOk="0" h="475" w="347">
                <a:moveTo>
                  <a:pt x="34" y="1"/>
                </a:moveTo>
                <a:cubicBezTo>
                  <a:pt x="0" y="98"/>
                  <a:pt x="14" y="211"/>
                  <a:pt x="67" y="301"/>
                </a:cubicBezTo>
                <a:cubicBezTo>
                  <a:pt x="120" y="388"/>
                  <a:pt x="214" y="454"/>
                  <a:pt x="314" y="474"/>
                </a:cubicBezTo>
                <a:lnTo>
                  <a:pt x="347" y="305"/>
                </a:lnTo>
                <a:cubicBezTo>
                  <a:pt x="294" y="294"/>
                  <a:pt x="243" y="258"/>
                  <a:pt x="217" y="211"/>
                </a:cubicBezTo>
                <a:cubicBezTo>
                  <a:pt x="187" y="165"/>
                  <a:pt x="180" y="105"/>
                  <a:pt x="197" y="51"/>
                </a:cubicBezTo>
                <a:lnTo>
                  <a:pt x="3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9"/>
          <p:cNvSpPr/>
          <p:nvPr/>
        </p:nvSpPr>
        <p:spPr>
          <a:xfrm flipH="1">
            <a:off x="6697276" y="1802857"/>
            <a:ext cx="56897" cy="16772"/>
          </a:xfrm>
          <a:custGeom>
            <a:rect b="b" l="l" r="r" t="t"/>
            <a:pathLst>
              <a:path extrusionOk="0" h="237" w="804">
                <a:moveTo>
                  <a:pt x="353" y="1"/>
                </a:moveTo>
                <a:cubicBezTo>
                  <a:pt x="298" y="1"/>
                  <a:pt x="243" y="4"/>
                  <a:pt x="190" y="11"/>
                </a:cubicBezTo>
                <a:cubicBezTo>
                  <a:pt x="147" y="14"/>
                  <a:pt x="103" y="25"/>
                  <a:pt x="67" y="42"/>
                </a:cubicBezTo>
                <a:cubicBezTo>
                  <a:pt x="30" y="58"/>
                  <a:pt x="0" y="88"/>
                  <a:pt x="3" y="118"/>
                </a:cubicBezTo>
                <a:cubicBezTo>
                  <a:pt x="7" y="165"/>
                  <a:pt x="83" y="194"/>
                  <a:pt x="154" y="211"/>
                </a:cubicBezTo>
                <a:cubicBezTo>
                  <a:pt x="238" y="228"/>
                  <a:pt x="327" y="237"/>
                  <a:pt x="415" y="237"/>
                </a:cubicBezTo>
                <a:cubicBezTo>
                  <a:pt x="484" y="237"/>
                  <a:pt x="553" y="232"/>
                  <a:pt x="620" y="222"/>
                </a:cubicBezTo>
                <a:cubicBezTo>
                  <a:pt x="674" y="211"/>
                  <a:pt x="734" y="194"/>
                  <a:pt x="754" y="162"/>
                </a:cubicBezTo>
                <a:cubicBezTo>
                  <a:pt x="803" y="82"/>
                  <a:pt x="650" y="31"/>
                  <a:pt x="583" y="22"/>
                </a:cubicBezTo>
                <a:cubicBezTo>
                  <a:pt x="511" y="8"/>
                  <a:pt x="432" y="1"/>
                  <a:pt x="35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29"/>
          <p:cNvSpPr/>
          <p:nvPr/>
        </p:nvSpPr>
        <p:spPr>
          <a:xfrm flipH="1">
            <a:off x="6591830" y="1815029"/>
            <a:ext cx="49396" cy="18116"/>
          </a:xfrm>
          <a:custGeom>
            <a:rect b="b" l="l" r="r" t="t"/>
            <a:pathLst>
              <a:path extrusionOk="0" h="256" w="698">
                <a:moveTo>
                  <a:pt x="138" y="1"/>
                </a:moveTo>
                <a:cubicBezTo>
                  <a:pt x="112" y="1"/>
                  <a:pt x="86" y="4"/>
                  <a:pt x="64" y="13"/>
                </a:cubicBezTo>
                <a:cubicBezTo>
                  <a:pt x="30" y="22"/>
                  <a:pt x="4" y="42"/>
                  <a:pt x="4" y="73"/>
                </a:cubicBezTo>
                <a:cubicBezTo>
                  <a:pt x="1" y="116"/>
                  <a:pt x="61" y="156"/>
                  <a:pt x="120" y="179"/>
                </a:cubicBezTo>
                <a:cubicBezTo>
                  <a:pt x="244" y="229"/>
                  <a:pt x="387" y="256"/>
                  <a:pt x="520" y="256"/>
                </a:cubicBezTo>
                <a:cubicBezTo>
                  <a:pt x="570" y="256"/>
                  <a:pt x="624" y="249"/>
                  <a:pt x="644" y="219"/>
                </a:cubicBezTo>
                <a:cubicBezTo>
                  <a:pt x="697" y="153"/>
                  <a:pt x="567" y="90"/>
                  <a:pt x="513" y="66"/>
                </a:cubicBezTo>
                <a:cubicBezTo>
                  <a:pt x="407" y="26"/>
                  <a:pt x="287" y="6"/>
                  <a:pt x="177" y="2"/>
                </a:cubicBezTo>
                <a:cubicBezTo>
                  <a:pt x="164" y="1"/>
                  <a:pt x="151" y="1"/>
                  <a:pt x="13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29"/>
          <p:cNvSpPr/>
          <p:nvPr/>
        </p:nvSpPr>
        <p:spPr>
          <a:xfrm flipH="1">
            <a:off x="6750638" y="1564649"/>
            <a:ext cx="131486" cy="107284"/>
          </a:xfrm>
          <a:custGeom>
            <a:rect b="b" l="l" r="r" t="t"/>
            <a:pathLst>
              <a:path extrusionOk="0" h="1516" w="1858">
                <a:moveTo>
                  <a:pt x="1036" y="0"/>
                </a:moveTo>
                <a:cubicBezTo>
                  <a:pt x="335" y="0"/>
                  <a:pt x="0" y="911"/>
                  <a:pt x="582" y="1361"/>
                </a:cubicBezTo>
                <a:cubicBezTo>
                  <a:pt x="714" y="1463"/>
                  <a:pt x="882" y="1515"/>
                  <a:pt x="1050" y="1515"/>
                </a:cubicBezTo>
                <a:cubicBezTo>
                  <a:pt x="1194" y="1515"/>
                  <a:pt x="1338" y="1477"/>
                  <a:pt x="1458" y="1398"/>
                </a:cubicBezTo>
                <a:cubicBezTo>
                  <a:pt x="1722" y="1231"/>
                  <a:pt x="1858" y="888"/>
                  <a:pt x="1788" y="585"/>
                </a:cubicBezTo>
                <a:cubicBezTo>
                  <a:pt x="1715" y="281"/>
                  <a:pt x="1438" y="38"/>
                  <a:pt x="1128" y="5"/>
                </a:cubicBezTo>
                <a:cubicBezTo>
                  <a:pt x="1097" y="2"/>
                  <a:pt x="1066" y="0"/>
                  <a:pt x="103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29"/>
          <p:cNvSpPr/>
          <p:nvPr/>
        </p:nvSpPr>
        <p:spPr>
          <a:xfrm flipH="1">
            <a:off x="6221445" y="2133065"/>
            <a:ext cx="956777" cy="708949"/>
          </a:xfrm>
          <a:custGeom>
            <a:rect b="b" l="l" r="r" t="t"/>
            <a:pathLst>
              <a:path extrusionOk="0" h="10018" w="13520">
                <a:moveTo>
                  <a:pt x="2903" y="1"/>
                </a:moveTo>
                <a:lnTo>
                  <a:pt x="1103" y="4946"/>
                </a:lnTo>
                <a:lnTo>
                  <a:pt x="111" y="7678"/>
                </a:lnTo>
                <a:lnTo>
                  <a:pt x="0" y="7978"/>
                </a:lnTo>
                <a:lnTo>
                  <a:pt x="3373" y="7978"/>
                </a:lnTo>
                <a:cubicBezTo>
                  <a:pt x="4319" y="8655"/>
                  <a:pt x="5316" y="9118"/>
                  <a:pt x="6289" y="9432"/>
                </a:cubicBezTo>
                <a:cubicBezTo>
                  <a:pt x="6332" y="9444"/>
                  <a:pt x="6372" y="9455"/>
                  <a:pt x="6412" y="9468"/>
                </a:cubicBezTo>
                <a:cubicBezTo>
                  <a:pt x="7800" y="9894"/>
                  <a:pt x="9138" y="10018"/>
                  <a:pt x="10225" y="10018"/>
                </a:cubicBezTo>
                <a:cubicBezTo>
                  <a:pt x="11729" y="10018"/>
                  <a:pt x="12750" y="9781"/>
                  <a:pt x="12750" y="9781"/>
                </a:cubicBezTo>
                <a:lnTo>
                  <a:pt x="13520" y="6676"/>
                </a:lnTo>
                <a:lnTo>
                  <a:pt x="8445" y="5010"/>
                </a:lnTo>
                <a:cubicBezTo>
                  <a:pt x="8445" y="5010"/>
                  <a:pt x="8045" y="1903"/>
                  <a:pt x="7712" y="1403"/>
                </a:cubicBezTo>
                <a:cubicBezTo>
                  <a:pt x="7395" y="931"/>
                  <a:pt x="5942" y="667"/>
                  <a:pt x="5942" y="667"/>
                </a:cubicBezTo>
                <a:cubicBezTo>
                  <a:pt x="5603" y="1235"/>
                  <a:pt x="5221" y="1441"/>
                  <a:pt x="4845" y="1441"/>
                </a:cubicBezTo>
                <a:cubicBezTo>
                  <a:pt x="3852" y="1441"/>
                  <a:pt x="2903" y="1"/>
                  <a:pt x="29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29"/>
          <p:cNvSpPr/>
          <p:nvPr/>
        </p:nvSpPr>
        <p:spPr>
          <a:xfrm flipH="1">
            <a:off x="6717811" y="2676428"/>
            <a:ext cx="593669" cy="243016"/>
          </a:xfrm>
          <a:custGeom>
            <a:rect b="b" l="l" r="r" t="t"/>
            <a:pathLst>
              <a:path extrusionOk="0" h="3434" w="8389">
                <a:moveTo>
                  <a:pt x="1651" y="0"/>
                </a:moveTo>
                <a:cubicBezTo>
                  <a:pt x="1140" y="431"/>
                  <a:pt x="687" y="1043"/>
                  <a:pt x="284" y="1797"/>
                </a:cubicBezTo>
                <a:cubicBezTo>
                  <a:pt x="187" y="1980"/>
                  <a:pt x="94" y="2166"/>
                  <a:pt x="1" y="2363"/>
                </a:cubicBezTo>
                <a:cubicBezTo>
                  <a:pt x="404" y="2626"/>
                  <a:pt x="864" y="2873"/>
                  <a:pt x="1383" y="3070"/>
                </a:cubicBezTo>
                <a:cubicBezTo>
                  <a:pt x="2081" y="3338"/>
                  <a:pt x="2952" y="3433"/>
                  <a:pt x="3842" y="3433"/>
                </a:cubicBezTo>
                <a:cubicBezTo>
                  <a:pt x="6018" y="3433"/>
                  <a:pt x="8301" y="2861"/>
                  <a:pt x="8389" y="2840"/>
                </a:cubicBezTo>
                <a:lnTo>
                  <a:pt x="7825" y="0"/>
                </a:lnTo>
                <a:close/>
              </a:path>
            </a:pathLst>
          </a:custGeom>
          <a:solidFill>
            <a:srgbClr val="6AADA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29"/>
          <p:cNvSpPr/>
          <p:nvPr/>
        </p:nvSpPr>
        <p:spPr>
          <a:xfrm flipH="1">
            <a:off x="6724394" y="2456620"/>
            <a:ext cx="656156" cy="346973"/>
          </a:xfrm>
          <a:custGeom>
            <a:rect b="b" l="l" r="r" t="t"/>
            <a:pathLst>
              <a:path extrusionOk="0" h="4903" w="9272">
                <a:moveTo>
                  <a:pt x="4629" y="1"/>
                </a:moveTo>
                <a:lnTo>
                  <a:pt x="3962" y="374"/>
                </a:lnTo>
                <a:lnTo>
                  <a:pt x="0" y="2593"/>
                </a:lnTo>
                <a:cubicBezTo>
                  <a:pt x="51" y="2873"/>
                  <a:pt x="123" y="3157"/>
                  <a:pt x="223" y="3440"/>
                </a:cubicBezTo>
                <a:cubicBezTo>
                  <a:pt x="440" y="4063"/>
                  <a:pt x="800" y="4543"/>
                  <a:pt x="1260" y="4903"/>
                </a:cubicBezTo>
                <a:cubicBezTo>
                  <a:pt x="1663" y="4149"/>
                  <a:pt x="2116" y="3537"/>
                  <a:pt x="2627" y="3106"/>
                </a:cubicBezTo>
                <a:lnTo>
                  <a:pt x="8801" y="3106"/>
                </a:lnTo>
                <a:lnTo>
                  <a:pt x="9148" y="4860"/>
                </a:lnTo>
                <a:cubicBezTo>
                  <a:pt x="9191" y="4872"/>
                  <a:pt x="9231" y="4883"/>
                  <a:pt x="9271" y="4896"/>
                </a:cubicBezTo>
                <a:lnTo>
                  <a:pt x="8968" y="1604"/>
                </a:lnTo>
                <a:lnTo>
                  <a:pt x="5395" y="1304"/>
                </a:lnTo>
                <a:lnTo>
                  <a:pt x="4629" y="1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9"/>
          <p:cNvSpPr/>
          <p:nvPr/>
        </p:nvSpPr>
        <p:spPr>
          <a:xfrm flipH="1">
            <a:off x="6973205" y="3157939"/>
            <a:ext cx="50811" cy="678165"/>
          </a:xfrm>
          <a:custGeom>
            <a:rect b="b" l="l" r="r" t="t"/>
            <a:pathLst>
              <a:path extrusionOk="0" h="9583" w="718">
                <a:moveTo>
                  <a:pt x="717" y="1"/>
                </a:moveTo>
                <a:lnTo>
                  <a:pt x="1" y="7855"/>
                </a:lnTo>
                <a:lnTo>
                  <a:pt x="534" y="9582"/>
                </a:lnTo>
                <a:lnTo>
                  <a:pt x="717" y="1"/>
                </a:lnTo>
                <a:close/>
              </a:path>
            </a:pathLst>
          </a:custGeom>
          <a:solidFill>
            <a:srgbClr val="6AADA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29"/>
          <p:cNvSpPr/>
          <p:nvPr/>
        </p:nvSpPr>
        <p:spPr>
          <a:xfrm flipH="1">
            <a:off x="7085662" y="2676853"/>
            <a:ext cx="333811" cy="539461"/>
          </a:xfrm>
          <a:custGeom>
            <a:rect b="b" l="l" r="r" t="t"/>
            <a:pathLst>
              <a:path extrusionOk="0" h="7623" w="4717">
                <a:moveTo>
                  <a:pt x="4546" y="1"/>
                </a:moveTo>
                <a:cubicBezTo>
                  <a:pt x="4543" y="18"/>
                  <a:pt x="4316" y="1894"/>
                  <a:pt x="3636" y="3744"/>
                </a:cubicBezTo>
                <a:cubicBezTo>
                  <a:pt x="3237" y="4827"/>
                  <a:pt x="2766" y="5686"/>
                  <a:pt x="2233" y="6303"/>
                </a:cubicBezTo>
                <a:cubicBezTo>
                  <a:pt x="1577" y="7063"/>
                  <a:pt x="827" y="7449"/>
                  <a:pt x="1" y="7449"/>
                </a:cubicBezTo>
                <a:lnTo>
                  <a:pt x="1" y="7623"/>
                </a:lnTo>
                <a:cubicBezTo>
                  <a:pt x="877" y="7623"/>
                  <a:pt x="1673" y="7216"/>
                  <a:pt x="2363" y="6416"/>
                </a:cubicBezTo>
                <a:cubicBezTo>
                  <a:pt x="2909" y="5783"/>
                  <a:pt x="3393" y="4903"/>
                  <a:pt x="3796" y="3804"/>
                </a:cubicBezTo>
                <a:cubicBezTo>
                  <a:pt x="4483" y="1934"/>
                  <a:pt x="4716" y="41"/>
                  <a:pt x="4716" y="21"/>
                </a:cubicBezTo>
                <a:lnTo>
                  <a:pt x="4546" y="1"/>
                </a:lnTo>
                <a:close/>
              </a:path>
            </a:pathLst>
          </a:custGeom>
          <a:solidFill>
            <a:srgbClr val="2020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29"/>
          <p:cNvSpPr/>
          <p:nvPr/>
        </p:nvSpPr>
        <p:spPr>
          <a:xfrm flipH="1">
            <a:off x="6664300" y="2677419"/>
            <a:ext cx="154556" cy="453690"/>
          </a:xfrm>
          <a:custGeom>
            <a:rect b="b" l="l" r="r" t="t"/>
            <a:pathLst>
              <a:path extrusionOk="0" h="6411" w="2184">
                <a:moveTo>
                  <a:pt x="174" y="0"/>
                </a:moveTo>
                <a:lnTo>
                  <a:pt x="1" y="6"/>
                </a:lnTo>
                <a:cubicBezTo>
                  <a:pt x="8" y="266"/>
                  <a:pt x="191" y="6411"/>
                  <a:pt x="2183" y="6411"/>
                </a:cubicBezTo>
                <a:lnTo>
                  <a:pt x="2183" y="6238"/>
                </a:lnTo>
                <a:cubicBezTo>
                  <a:pt x="1244" y="6238"/>
                  <a:pt x="748" y="4559"/>
                  <a:pt x="494" y="3152"/>
                </a:cubicBezTo>
                <a:cubicBezTo>
                  <a:pt x="218" y="1596"/>
                  <a:pt x="174" y="17"/>
                  <a:pt x="174" y="0"/>
                </a:cubicBezTo>
                <a:close/>
              </a:path>
            </a:pathLst>
          </a:custGeom>
          <a:solidFill>
            <a:srgbClr val="2020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29"/>
          <p:cNvSpPr/>
          <p:nvPr/>
        </p:nvSpPr>
        <p:spPr>
          <a:xfrm flipH="1">
            <a:off x="6684114" y="1823946"/>
            <a:ext cx="95536" cy="95324"/>
          </a:xfrm>
          <a:custGeom>
            <a:rect b="b" l="l" r="r" t="t"/>
            <a:pathLst>
              <a:path extrusionOk="0" h="1347" w="1350">
                <a:moveTo>
                  <a:pt x="674" y="170"/>
                </a:moveTo>
                <a:cubicBezTo>
                  <a:pt x="950" y="170"/>
                  <a:pt x="1177" y="396"/>
                  <a:pt x="1177" y="673"/>
                </a:cubicBezTo>
                <a:cubicBezTo>
                  <a:pt x="1177" y="950"/>
                  <a:pt x="950" y="1173"/>
                  <a:pt x="674" y="1173"/>
                </a:cubicBezTo>
                <a:cubicBezTo>
                  <a:pt x="400" y="1173"/>
                  <a:pt x="174" y="950"/>
                  <a:pt x="174" y="673"/>
                </a:cubicBezTo>
                <a:cubicBezTo>
                  <a:pt x="174" y="396"/>
                  <a:pt x="400" y="170"/>
                  <a:pt x="674" y="170"/>
                </a:cubicBezTo>
                <a:close/>
                <a:moveTo>
                  <a:pt x="674" y="0"/>
                </a:moveTo>
                <a:cubicBezTo>
                  <a:pt x="303" y="0"/>
                  <a:pt x="0" y="300"/>
                  <a:pt x="0" y="673"/>
                </a:cubicBezTo>
                <a:cubicBezTo>
                  <a:pt x="0" y="1043"/>
                  <a:pt x="303" y="1346"/>
                  <a:pt x="674" y="1346"/>
                </a:cubicBezTo>
                <a:cubicBezTo>
                  <a:pt x="1046" y="1346"/>
                  <a:pt x="1350" y="1043"/>
                  <a:pt x="1350" y="673"/>
                </a:cubicBezTo>
                <a:cubicBezTo>
                  <a:pt x="1350" y="300"/>
                  <a:pt x="1046" y="0"/>
                  <a:pt x="674" y="0"/>
                </a:cubicBezTo>
                <a:close/>
              </a:path>
            </a:pathLst>
          </a:custGeom>
          <a:solidFill>
            <a:srgbClr val="97DB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29"/>
          <p:cNvSpPr/>
          <p:nvPr/>
        </p:nvSpPr>
        <p:spPr>
          <a:xfrm flipH="1">
            <a:off x="6567770" y="1837321"/>
            <a:ext cx="95607" cy="95324"/>
          </a:xfrm>
          <a:custGeom>
            <a:rect b="b" l="l" r="r" t="t"/>
            <a:pathLst>
              <a:path extrusionOk="0" h="1347" w="1351">
                <a:moveTo>
                  <a:pt x="673" y="171"/>
                </a:moveTo>
                <a:cubicBezTo>
                  <a:pt x="950" y="171"/>
                  <a:pt x="1176" y="398"/>
                  <a:pt x="1176" y="674"/>
                </a:cubicBezTo>
                <a:cubicBezTo>
                  <a:pt x="1176" y="951"/>
                  <a:pt x="950" y="1174"/>
                  <a:pt x="673" y="1174"/>
                </a:cubicBezTo>
                <a:cubicBezTo>
                  <a:pt x="397" y="1174"/>
                  <a:pt x="174" y="951"/>
                  <a:pt x="174" y="674"/>
                </a:cubicBezTo>
                <a:cubicBezTo>
                  <a:pt x="174" y="398"/>
                  <a:pt x="397" y="171"/>
                  <a:pt x="673" y="171"/>
                </a:cubicBezTo>
                <a:close/>
                <a:moveTo>
                  <a:pt x="673" y="1"/>
                </a:moveTo>
                <a:cubicBezTo>
                  <a:pt x="303" y="1"/>
                  <a:pt x="0" y="301"/>
                  <a:pt x="0" y="674"/>
                </a:cubicBezTo>
                <a:cubicBezTo>
                  <a:pt x="0" y="1044"/>
                  <a:pt x="303" y="1347"/>
                  <a:pt x="673" y="1347"/>
                </a:cubicBezTo>
                <a:cubicBezTo>
                  <a:pt x="1046" y="1347"/>
                  <a:pt x="1350" y="1044"/>
                  <a:pt x="1350" y="674"/>
                </a:cubicBezTo>
                <a:cubicBezTo>
                  <a:pt x="1350" y="301"/>
                  <a:pt x="1046" y="1"/>
                  <a:pt x="673" y="1"/>
                </a:cubicBezTo>
                <a:close/>
              </a:path>
            </a:pathLst>
          </a:custGeom>
          <a:solidFill>
            <a:srgbClr val="97DB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29"/>
          <p:cNvSpPr/>
          <p:nvPr/>
        </p:nvSpPr>
        <p:spPr>
          <a:xfrm flipH="1">
            <a:off x="6656301" y="1870654"/>
            <a:ext cx="34959" cy="15357"/>
          </a:xfrm>
          <a:custGeom>
            <a:rect b="b" l="l" r="r" t="t"/>
            <a:pathLst>
              <a:path extrusionOk="0" h="217" w="494">
                <a:moveTo>
                  <a:pt x="17" y="0"/>
                </a:moveTo>
                <a:lnTo>
                  <a:pt x="1" y="173"/>
                </a:lnTo>
                <a:lnTo>
                  <a:pt x="477" y="216"/>
                </a:lnTo>
                <a:lnTo>
                  <a:pt x="494" y="43"/>
                </a:lnTo>
                <a:lnTo>
                  <a:pt x="17" y="0"/>
                </a:lnTo>
                <a:close/>
              </a:path>
            </a:pathLst>
          </a:custGeom>
          <a:solidFill>
            <a:srgbClr val="97DB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29"/>
          <p:cNvSpPr/>
          <p:nvPr/>
        </p:nvSpPr>
        <p:spPr>
          <a:xfrm flipH="1">
            <a:off x="6768471" y="1768251"/>
            <a:ext cx="93979" cy="101268"/>
          </a:xfrm>
          <a:custGeom>
            <a:rect b="b" l="l" r="r" t="t"/>
            <a:pathLst>
              <a:path extrusionOk="0" h="1431" w="1328">
                <a:moveTo>
                  <a:pt x="127" y="0"/>
                </a:moveTo>
                <a:lnTo>
                  <a:pt x="0" y="117"/>
                </a:lnTo>
                <a:lnTo>
                  <a:pt x="1200" y="1430"/>
                </a:lnTo>
                <a:lnTo>
                  <a:pt x="1327" y="1314"/>
                </a:lnTo>
                <a:lnTo>
                  <a:pt x="127" y="0"/>
                </a:lnTo>
                <a:close/>
              </a:path>
            </a:pathLst>
          </a:custGeom>
          <a:solidFill>
            <a:srgbClr val="97DB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29"/>
          <p:cNvSpPr/>
          <p:nvPr/>
        </p:nvSpPr>
        <p:spPr>
          <a:xfrm flipH="1">
            <a:off x="6589783" y="1648581"/>
            <a:ext cx="289156" cy="137006"/>
          </a:xfrm>
          <a:custGeom>
            <a:rect b="b" l="l" r="r" t="t"/>
            <a:pathLst>
              <a:path extrusionOk="0" h="1936" w="4086">
                <a:moveTo>
                  <a:pt x="2246" y="0"/>
                </a:moveTo>
                <a:cubicBezTo>
                  <a:pt x="1584" y="0"/>
                  <a:pt x="1105" y="248"/>
                  <a:pt x="757" y="582"/>
                </a:cubicBezTo>
                <a:cubicBezTo>
                  <a:pt x="344" y="979"/>
                  <a:pt x="120" y="1499"/>
                  <a:pt x="1" y="1878"/>
                </a:cubicBezTo>
                <a:cubicBezTo>
                  <a:pt x="93" y="1917"/>
                  <a:pt x="192" y="1935"/>
                  <a:pt x="292" y="1935"/>
                </a:cubicBezTo>
                <a:cubicBezTo>
                  <a:pt x="556" y="1935"/>
                  <a:pt x="822" y="1807"/>
                  <a:pt x="967" y="1585"/>
                </a:cubicBezTo>
                <a:cubicBezTo>
                  <a:pt x="1053" y="1455"/>
                  <a:pt x="1100" y="1302"/>
                  <a:pt x="1207" y="1188"/>
                </a:cubicBezTo>
                <a:cubicBezTo>
                  <a:pt x="1320" y="1068"/>
                  <a:pt x="1490" y="1012"/>
                  <a:pt x="1653" y="985"/>
                </a:cubicBezTo>
                <a:cubicBezTo>
                  <a:pt x="1817" y="955"/>
                  <a:pt x="1983" y="945"/>
                  <a:pt x="2140" y="895"/>
                </a:cubicBezTo>
                <a:cubicBezTo>
                  <a:pt x="2373" y="822"/>
                  <a:pt x="2573" y="655"/>
                  <a:pt x="2689" y="445"/>
                </a:cubicBezTo>
                <a:cubicBezTo>
                  <a:pt x="2700" y="422"/>
                  <a:pt x="2709" y="402"/>
                  <a:pt x="2720" y="382"/>
                </a:cubicBezTo>
                <a:cubicBezTo>
                  <a:pt x="2786" y="552"/>
                  <a:pt x="2940" y="688"/>
                  <a:pt x="3116" y="739"/>
                </a:cubicBezTo>
                <a:cubicBezTo>
                  <a:pt x="3189" y="755"/>
                  <a:pt x="3266" y="762"/>
                  <a:pt x="3336" y="792"/>
                </a:cubicBezTo>
                <a:cubicBezTo>
                  <a:pt x="3609" y="912"/>
                  <a:pt x="3609" y="1322"/>
                  <a:pt x="3836" y="1511"/>
                </a:cubicBezTo>
                <a:cubicBezTo>
                  <a:pt x="3906" y="1568"/>
                  <a:pt x="3996" y="1599"/>
                  <a:pt x="4086" y="1602"/>
                </a:cubicBezTo>
                <a:lnTo>
                  <a:pt x="4083" y="1599"/>
                </a:lnTo>
                <a:cubicBezTo>
                  <a:pt x="4072" y="1551"/>
                  <a:pt x="4059" y="1508"/>
                  <a:pt x="4049" y="1465"/>
                </a:cubicBezTo>
                <a:cubicBezTo>
                  <a:pt x="3912" y="999"/>
                  <a:pt x="3686" y="599"/>
                  <a:pt x="3363" y="339"/>
                </a:cubicBezTo>
                <a:cubicBezTo>
                  <a:pt x="3289" y="279"/>
                  <a:pt x="3209" y="229"/>
                  <a:pt x="3126" y="182"/>
                </a:cubicBezTo>
                <a:cubicBezTo>
                  <a:pt x="3089" y="162"/>
                  <a:pt x="3049" y="145"/>
                  <a:pt x="3006" y="125"/>
                </a:cubicBezTo>
                <a:cubicBezTo>
                  <a:pt x="2976" y="112"/>
                  <a:pt x="2940" y="102"/>
                  <a:pt x="2906" y="89"/>
                </a:cubicBezTo>
                <a:cubicBezTo>
                  <a:pt x="2816" y="59"/>
                  <a:pt x="2723" y="39"/>
                  <a:pt x="2623" y="25"/>
                </a:cubicBezTo>
                <a:cubicBezTo>
                  <a:pt x="2617" y="25"/>
                  <a:pt x="2606" y="22"/>
                  <a:pt x="2597" y="22"/>
                </a:cubicBezTo>
                <a:cubicBezTo>
                  <a:pt x="2474" y="7"/>
                  <a:pt x="2357" y="0"/>
                  <a:pt x="224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29"/>
          <p:cNvSpPr/>
          <p:nvPr/>
        </p:nvSpPr>
        <p:spPr>
          <a:xfrm flipH="1">
            <a:off x="6853181" y="1775469"/>
            <a:ext cx="93696" cy="124551"/>
          </a:xfrm>
          <a:custGeom>
            <a:rect b="b" l="l" r="r" t="t"/>
            <a:pathLst>
              <a:path extrusionOk="0" h="1760" w="1324">
                <a:moveTo>
                  <a:pt x="866" y="1"/>
                </a:moveTo>
                <a:cubicBezTo>
                  <a:pt x="697" y="1"/>
                  <a:pt x="533" y="72"/>
                  <a:pt x="404" y="181"/>
                </a:cubicBezTo>
                <a:cubicBezTo>
                  <a:pt x="94" y="445"/>
                  <a:pt x="1" y="932"/>
                  <a:pt x="194" y="1292"/>
                </a:cubicBezTo>
                <a:cubicBezTo>
                  <a:pt x="349" y="1580"/>
                  <a:pt x="675" y="1759"/>
                  <a:pt x="1001" y="1759"/>
                </a:cubicBezTo>
                <a:cubicBezTo>
                  <a:pt x="1082" y="1759"/>
                  <a:pt x="1162" y="1748"/>
                  <a:pt x="1240" y="1725"/>
                </a:cubicBezTo>
                <a:lnTo>
                  <a:pt x="1324" y="281"/>
                </a:lnTo>
                <a:cubicBezTo>
                  <a:pt x="1250" y="118"/>
                  <a:pt x="1077" y="15"/>
                  <a:pt x="897" y="2"/>
                </a:cubicBezTo>
                <a:cubicBezTo>
                  <a:pt x="887" y="1"/>
                  <a:pt x="876" y="1"/>
                  <a:pt x="866" y="1"/>
                </a:cubicBezTo>
                <a:close/>
              </a:path>
            </a:pathLst>
          </a:custGeom>
          <a:solidFill>
            <a:srgbClr val="9C6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29"/>
          <p:cNvSpPr/>
          <p:nvPr/>
        </p:nvSpPr>
        <p:spPr>
          <a:xfrm flipH="1">
            <a:off x="6871580" y="1805971"/>
            <a:ext cx="32341" cy="52439"/>
          </a:xfrm>
          <a:custGeom>
            <a:rect b="b" l="l" r="r" t="t"/>
            <a:pathLst>
              <a:path extrusionOk="0" h="741" w="457">
                <a:moveTo>
                  <a:pt x="17" y="1"/>
                </a:moveTo>
                <a:lnTo>
                  <a:pt x="0" y="174"/>
                </a:lnTo>
                <a:lnTo>
                  <a:pt x="214" y="198"/>
                </a:lnTo>
                <a:cubicBezTo>
                  <a:pt x="94" y="347"/>
                  <a:pt x="17" y="537"/>
                  <a:pt x="6" y="730"/>
                </a:cubicBezTo>
                <a:lnTo>
                  <a:pt x="177" y="741"/>
                </a:lnTo>
                <a:cubicBezTo>
                  <a:pt x="190" y="530"/>
                  <a:pt x="294" y="327"/>
                  <a:pt x="457" y="198"/>
                </a:cubicBezTo>
                <a:lnTo>
                  <a:pt x="413" y="44"/>
                </a:lnTo>
                <a:lnTo>
                  <a:pt x="17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9"/>
          <p:cNvSpPr/>
          <p:nvPr/>
        </p:nvSpPr>
        <p:spPr>
          <a:xfrm flipH="1">
            <a:off x="4759281" y="4269647"/>
            <a:ext cx="703995" cy="47273"/>
          </a:xfrm>
          <a:custGeom>
            <a:rect b="b" l="l" r="r" t="t"/>
            <a:pathLst>
              <a:path extrusionOk="0" h="668" w="9948">
                <a:moveTo>
                  <a:pt x="0" y="1"/>
                </a:moveTo>
                <a:lnTo>
                  <a:pt x="0" y="667"/>
                </a:lnTo>
                <a:lnTo>
                  <a:pt x="9948" y="667"/>
                </a:lnTo>
                <a:lnTo>
                  <a:pt x="9948" y="1"/>
                </a:lnTo>
                <a:close/>
              </a:path>
            </a:pathLst>
          </a:custGeom>
          <a:solidFill>
            <a:srgbClr val="435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9"/>
          <p:cNvSpPr/>
          <p:nvPr/>
        </p:nvSpPr>
        <p:spPr>
          <a:xfrm flipH="1">
            <a:off x="5810342" y="2795744"/>
            <a:ext cx="704066" cy="340604"/>
          </a:xfrm>
          <a:custGeom>
            <a:rect b="b" l="l" r="r" t="t"/>
            <a:pathLst>
              <a:path extrusionOk="0" h="4813" w="9949">
                <a:moveTo>
                  <a:pt x="1" y="0"/>
                </a:moveTo>
                <a:lnTo>
                  <a:pt x="1" y="4813"/>
                </a:lnTo>
                <a:lnTo>
                  <a:pt x="9948" y="4813"/>
                </a:lnTo>
                <a:lnTo>
                  <a:pt x="9948" y="0"/>
                </a:lnTo>
                <a:close/>
              </a:path>
            </a:pathLst>
          </a:custGeom>
          <a:solidFill>
            <a:srgbClr val="435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29"/>
          <p:cNvSpPr/>
          <p:nvPr/>
        </p:nvSpPr>
        <p:spPr>
          <a:xfrm flipH="1">
            <a:off x="4759296" y="2652579"/>
            <a:ext cx="1417331" cy="1342176"/>
          </a:xfrm>
          <a:custGeom>
            <a:rect b="b" l="l" r="r" t="t"/>
            <a:pathLst>
              <a:path extrusionOk="0" h="18966" w="20028">
                <a:moveTo>
                  <a:pt x="0" y="1"/>
                </a:moveTo>
                <a:lnTo>
                  <a:pt x="0" y="174"/>
                </a:lnTo>
                <a:lnTo>
                  <a:pt x="3505" y="174"/>
                </a:lnTo>
                <a:cubicBezTo>
                  <a:pt x="4379" y="174"/>
                  <a:pt x="5089" y="884"/>
                  <a:pt x="5089" y="1757"/>
                </a:cubicBezTo>
                <a:lnTo>
                  <a:pt x="5089" y="18966"/>
                </a:lnTo>
                <a:lnTo>
                  <a:pt x="20028" y="18966"/>
                </a:lnTo>
                <a:lnTo>
                  <a:pt x="20028" y="18792"/>
                </a:lnTo>
                <a:lnTo>
                  <a:pt x="5258" y="18792"/>
                </a:lnTo>
                <a:lnTo>
                  <a:pt x="5258" y="1757"/>
                </a:lnTo>
                <a:cubicBezTo>
                  <a:pt x="5258" y="788"/>
                  <a:pt x="4472" y="1"/>
                  <a:pt x="3505" y="1"/>
                </a:cubicBezTo>
                <a:close/>
              </a:path>
            </a:pathLst>
          </a:custGeom>
          <a:solidFill>
            <a:srgbClr val="2020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29"/>
          <p:cNvSpPr/>
          <p:nvPr/>
        </p:nvSpPr>
        <p:spPr>
          <a:xfrm flipH="1">
            <a:off x="5465563" y="3584605"/>
            <a:ext cx="1048845" cy="99358"/>
          </a:xfrm>
          <a:custGeom>
            <a:rect b="b" l="l" r="r" t="t"/>
            <a:pathLst>
              <a:path extrusionOk="0" h="1404" w="14821">
                <a:moveTo>
                  <a:pt x="1" y="1"/>
                </a:moveTo>
                <a:lnTo>
                  <a:pt x="1" y="1403"/>
                </a:lnTo>
                <a:lnTo>
                  <a:pt x="14820" y="1403"/>
                </a:lnTo>
                <a:lnTo>
                  <a:pt x="14820" y="1"/>
                </a:lnTo>
                <a:close/>
              </a:path>
            </a:pathLst>
          </a:custGeom>
          <a:solidFill>
            <a:srgbClr val="435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29"/>
          <p:cNvSpPr/>
          <p:nvPr/>
        </p:nvSpPr>
        <p:spPr>
          <a:xfrm flipH="1">
            <a:off x="4754334" y="3118875"/>
            <a:ext cx="1055851" cy="1356967"/>
          </a:xfrm>
          <a:custGeom>
            <a:rect b="b" l="l" r="r" t="t"/>
            <a:pathLst>
              <a:path extrusionOk="0" h="19175" w="14920">
                <a:moveTo>
                  <a:pt x="0" y="0"/>
                </a:moveTo>
                <a:lnTo>
                  <a:pt x="0" y="173"/>
                </a:lnTo>
                <a:lnTo>
                  <a:pt x="10828" y="173"/>
                </a:lnTo>
                <a:cubicBezTo>
                  <a:pt x="12987" y="173"/>
                  <a:pt x="14747" y="1932"/>
                  <a:pt x="14747" y="4092"/>
                </a:cubicBezTo>
                <a:lnTo>
                  <a:pt x="14747" y="19175"/>
                </a:lnTo>
                <a:lnTo>
                  <a:pt x="14919" y="19175"/>
                </a:lnTo>
                <a:lnTo>
                  <a:pt x="14919" y="4092"/>
                </a:lnTo>
                <a:cubicBezTo>
                  <a:pt x="14919" y="1837"/>
                  <a:pt x="13083" y="0"/>
                  <a:pt x="10828" y="0"/>
                </a:cubicBezTo>
                <a:close/>
              </a:path>
            </a:pathLst>
          </a:custGeom>
          <a:solidFill>
            <a:srgbClr val="2020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29"/>
          <p:cNvSpPr/>
          <p:nvPr/>
        </p:nvSpPr>
        <p:spPr>
          <a:xfrm flipH="1">
            <a:off x="5463235" y="2652579"/>
            <a:ext cx="1417331" cy="1342176"/>
          </a:xfrm>
          <a:custGeom>
            <a:rect b="b" l="l" r="r" t="t"/>
            <a:pathLst>
              <a:path extrusionOk="0" h="18966" w="20028">
                <a:moveTo>
                  <a:pt x="0" y="1"/>
                </a:moveTo>
                <a:lnTo>
                  <a:pt x="0" y="174"/>
                </a:lnTo>
                <a:lnTo>
                  <a:pt x="3506" y="174"/>
                </a:lnTo>
                <a:cubicBezTo>
                  <a:pt x="4379" y="174"/>
                  <a:pt x="5088" y="884"/>
                  <a:pt x="5088" y="1757"/>
                </a:cubicBezTo>
                <a:lnTo>
                  <a:pt x="5088" y="18966"/>
                </a:lnTo>
                <a:lnTo>
                  <a:pt x="20027" y="18966"/>
                </a:lnTo>
                <a:lnTo>
                  <a:pt x="20027" y="18792"/>
                </a:lnTo>
                <a:lnTo>
                  <a:pt x="5262" y="18792"/>
                </a:lnTo>
                <a:lnTo>
                  <a:pt x="5262" y="1757"/>
                </a:lnTo>
                <a:cubicBezTo>
                  <a:pt x="5262" y="788"/>
                  <a:pt x="4472" y="1"/>
                  <a:pt x="3506" y="1"/>
                </a:cubicBezTo>
                <a:close/>
              </a:path>
            </a:pathLst>
          </a:custGeom>
          <a:solidFill>
            <a:srgbClr val="2020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29"/>
          <p:cNvSpPr/>
          <p:nvPr/>
        </p:nvSpPr>
        <p:spPr>
          <a:xfrm flipH="1">
            <a:off x="4587371" y="4385496"/>
            <a:ext cx="180953" cy="180740"/>
          </a:xfrm>
          <a:custGeom>
            <a:rect b="b" l="l" r="r" t="t"/>
            <a:pathLst>
              <a:path extrusionOk="0" h="2554" w="2557">
                <a:moveTo>
                  <a:pt x="1277" y="0"/>
                </a:moveTo>
                <a:cubicBezTo>
                  <a:pt x="574" y="0"/>
                  <a:pt x="1" y="570"/>
                  <a:pt x="1" y="1277"/>
                </a:cubicBezTo>
                <a:cubicBezTo>
                  <a:pt x="1" y="1983"/>
                  <a:pt x="574" y="2553"/>
                  <a:pt x="1277" y="2553"/>
                </a:cubicBezTo>
                <a:cubicBezTo>
                  <a:pt x="1984" y="2553"/>
                  <a:pt x="2557" y="1983"/>
                  <a:pt x="2557" y="1277"/>
                </a:cubicBezTo>
                <a:cubicBezTo>
                  <a:pt x="2557" y="570"/>
                  <a:pt x="1984" y="0"/>
                  <a:pt x="12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29"/>
          <p:cNvSpPr/>
          <p:nvPr/>
        </p:nvSpPr>
        <p:spPr>
          <a:xfrm flipH="1">
            <a:off x="4645116" y="4443031"/>
            <a:ext cx="65389" cy="65602"/>
          </a:xfrm>
          <a:custGeom>
            <a:rect b="b" l="l" r="r" t="t"/>
            <a:pathLst>
              <a:path extrusionOk="0" h="927" w="924">
                <a:moveTo>
                  <a:pt x="460" y="173"/>
                </a:moveTo>
                <a:cubicBezTo>
                  <a:pt x="620" y="173"/>
                  <a:pt x="750" y="304"/>
                  <a:pt x="750" y="464"/>
                </a:cubicBezTo>
                <a:cubicBezTo>
                  <a:pt x="750" y="624"/>
                  <a:pt x="620" y="753"/>
                  <a:pt x="460" y="753"/>
                </a:cubicBezTo>
                <a:cubicBezTo>
                  <a:pt x="303" y="753"/>
                  <a:pt x="174" y="624"/>
                  <a:pt x="174" y="464"/>
                </a:cubicBezTo>
                <a:cubicBezTo>
                  <a:pt x="174" y="304"/>
                  <a:pt x="303" y="173"/>
                  <a:pt x="460" y="173"/>
                </a:cubicBezTo>
                <a:close/>
                <a:moveTo>
                  <a:pt x="460" y="1"/>
                </a:moveTo>
                <a:cubicBezTo>
                  <a:pt x="207" y="1"/>
                  <a:pt x="0" y="210"/>
                  <a:pt x="0" y="464"/>
                </a:cubicBezTo>
                <a:cubicBezTo>
                  <a:pt x="0" y="720"/>
                  <a:pt x="207" y="927"/>
                  <a:pt x="460" y="927"/>
                </a:cubicBezTo>
                <a:cubicBezTo>
                  <a:pt x="717" y="927"/>
                  <a:pt x="923" y="720"/>
                  <a:pt x="923" y="464"/>
                </a:cubicBezTo>
                <a:cubicBezTo>
                  <a:pt x="923" y="210"/>
                  <a:pt x="717" y="1"/>
                  <a:pt x="460" y="1"/>
                </a:cubicBezTo>
                <a:close/>
              </a:path>
            </a:pathLst>
          </a:custGeom>
          <a:solidFill>
            <a:srgbClr val="2020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29"/>
          <p:cNvSpPr/>
          <p:nvPr/>
        </p:nvSpPr>
        <p:spPr>
          <a:xfrm flipH="1">
            <a:off x="5781388" y="2173120"/>
            <a:ext cx="261557" cy="404578"/>
          </a:xfrm>
          <a:custGeom>
            <a:rect b="b" l="l" r="r" t="t"/>
            <a:pathLst>
              <a:path extrusionOk="0" h="5717" w="3696">
                <a:moveTo>
                  <a:pt x="690" y="1"/>
                </a:moveTo>
                <a:lnTo>
                  <a:pt x="1" y="4673"/>
                </a:lnTo>
                <a:lnTo>
                  <a:pt x="2176" y="5716"/>
                </a:lnTo>
                <a:lnTo>
                  <a:pt x="3696" y="4580"/>
                </a:lnTo>
                <a:lnTo>
                  <a:pt x="3283" y="3624"/>
                </a:lnTo>
                <a:lnTo>
                  <a:pt x="3266" y="2847"/>
                </a:lnTo>
                <a:lnTo>
                  <a:pt x="3240" y="1551"/>
                </a:lnTo>
                <a:lnTo>
                  <a:pt x="2360" y="1014"/>
                </a:lnTo>
                <a:lnTo>
                  <a:pt x="690" y="1"/>
                </a:lnTo>
                <a:close/>
              </a:path>
            </a:pathLst>
          </a:custGeom>
          <a:solidFill>
            <a:srgbClr val="ECB5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29"/>
          <p:cNvSpPr/>
          <p:nvPr/>
        </p:nvSpPr>
        <p:spPr>
          <a:xfrm flipH="1">
            <a:off x="5811745" y="2244879"/>
            <a:ext cx="108062" cy="129788"/>
          </a:xfrm>
          <a:custGeom>
            <a:rect b="b" l="l" r="r" t="t"/>
            <a:pathLst>
              <a:path extrusionOk="0" h="1834" w="1527">
                <a:moveTo>
                  <a:pt x="620" y="0"/>
                </a:moveTo>
                <a:cubicBezTo>
                  <a:pt x="410" y="127"/>
                  <a:pt x="213" y="251"/>
                  <a:pt x="0" y="377"/>
                </a:cubicBezTo>
                <a:cubicBezTo>
                  <a:pt x="276" y="1046"/>
                  <a:pt x="850" y="1577"/>
                  <a:pt x="1526" y="1833"/>
                </a:cubicBezTo>
                <a:lnTo>
                  <a:pt x="1500" y="537"/>
                </a:lnTo>
                <a:lnTo>
                  <a:pt x="62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29"/>
          <p:cNvSpPr/>
          <p:nvPr/>
        </p:nvSpPr>
        <p:spPr>
          <a:xfrm flipH="1">
            <a:off x="5694344" y="1897192"/>
            <a:ext cx="326450" cy="423756"/>
          </a:xfrm>
          <a:custGeom>
            <a:rect b="b" l="l" r="r" t="t"/>
            <a:pathLst>
              <a:path extrusionOk="0" h="5988" w="4613">
                <a:moveTo>
                  <a:pt x="2307" y="1"/>
                </a:moveTo>
                <a:cubicBezTo>
                  <a:pt x="2257" y="1"/>
                  <a:pt x="2206" y="3"/>
                  <a:pt x="2154" y="8"/>
                </a:cubicBezTo>
                <a:cubicBezTo>
                  <a:pt x="1291" y="95"/>
                  <a:pt x="771" y="494"/>
                  <a:pt x="460" y="974"/>
                </a:cubicBezTo>
                <a:cubicBezTo>
                  <a:pt x="44" y="1614"/>
                  <a:pt x="1" y="2397"/>
                  <a:pt x="4" y="2747"/>
                </a:cubicBezTo>
                <a:cubicBezTo>
                  <a:pt x="4" y="2791"/>
                  <a:pt x="8" y="2827"/>
                  <a:pt x="8" y="2854"/>
                </a:cubicBezTo>
                <a:cubicBezTo>
                  <a:pt x="8" y="2877"/>
                  <a:pt x="8" y="2894"/>
                  <a:pt x="11" y="2904"/>
                </a:cubicBezTo>
                <a:lnTo>
                  <a:pt x="11" y="2914"/>
                </a:lnTo>
                <a:lnTo>
                  <a:pt x="11" y="2934"/>
                </a:lnTo>
                <a:lnTo>
                  <a:pt x="77" y="3064"/>
                </a:lnTo>
                <a:lnTo>
                  <a:pt x="131" y="3174"/>
                </a:lnTo>
                <a:lnTo>
                  <a:pt x="177" y="3267"/>
                </a:lnTo>
                <a:lnTo>
                  <a:pt x="1274" y="5483"/>
                </a:lnTo>
                <a:cubicBezTo>
                  <a:pt x="1274" y="5483"/>
                  <a:pt x="1871" y="5987"/>
                  <a:pt x="2620" y="5987"/>
                </a:cubicBezTo>
                <a:cubicBezTo>
                  <a:pt x="3025" y="5987"/>
                  <a:pt x="3475" y="5840"/>
                  <a:pt x="3899" y="5387"/>
                </a:cubicBezTo>
                <a:cubicBezTo>
                  <a:pt x="4593" y="4644"/>
                  <a:pt x="4613" y="2804"/>
                  <a:pt x="4056" y="1485"/>
                </a:cubicBezTo>
                <a:cubicBezTo>
                  <a:pt x="4010" y="1371"/>
                  <a:pt x="3956" y="1261"/>
                  <a:pt x="3903" y="1157"/>
                </a:cubicBezTo>
                <a:cubicBezTo>
                  <a:pt x="3890" y="1137"/>
                  <a:pt x="3879" y="1117"/>
                  <a:pt x="3870" y="1098"/>
                </a:cubicBezTo>
                <a:cubicBezTo>
                  <a:pt x="3867" y="1094"/>
                  <a:pt x="3867" y="1091"/>
                  <a:pt x="3863" y="1088"/>
                </a:cubicBezTo>
                <a:cubicBezTo>
                  <a:pt x="3787" y="951"/>
                  <a:pt x="3703" y="828"/>
                  <a:pt x="3613" y="711"/>
                </a:cubicBezTo>
                <a:cubicBezTo>
                  <a:pt x="3610" y="705"/>
                  <a:pt x="3603" y="698"/>
                  <a:pt x="3596" y="691"/>
                </a:cubicBezTo>
                <a:cubicBezTo>
                  <a:pt x="3550" y="628"/>
                  <a:pt x="3496" y="571"/>
                  <a:pt x="3443" y="518"/>
                </a:cubicBezTo>
                <a:cubicBezTo>
                  <a:pt x="3132" y="197"/>
                  <a:pt x="2753" y="1"/>
                  <a:pt x="2307" y="1"/>
                </a:cubicBezTo>
                <a:close/>
              </a:path>
            </a:pathLst>
          </a:custGeom>
          <a:solidFill>
            <a:srgbClr val="ECB5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29"/>
          <p:cNvSpPr/>
          <p:nvPr/>
        </p:nvSpPr>
        <p:spPr>
          <a:xfrm flipH="1">
            <a:off x="5778977" y="2088056"/>
            <a:ext cx="25972" cy="96244"/>
          </a:xfrm>
          <a:custGeom>
            <a:rect b="b" l="l" r="r" t="t"/>
            <a:pathLst>
              <a:path extrusionOk="0" h="1360" w="367">
                <a:moveTo>
                  <a:pt x="173" y="0"/>
                </a:moveTo>
                <a:lnTo>
                  <a:pt x="0" y="30"/>
                </a:lnTo>
                <a:lnTo>
                  <a:pt x="180" y="1030"/>
                </a:lnTo>
                <a:cubicBezTo>
                  <a:pt x="186" y="1067"/>
                  <a:pt x="180" y="1107"/>
                  <a:pt x="157" y="1137"/>
                </a:cubicBezTo>
                <a:cubicBezTo>
                  <a:pt x="133" y="1167"/>
                  <a:pt x="100" y="1183"/>
                  <a:pt x="63" y="1187"/>
                </a:cubicBezTo>
                <a:lnTo>
                  <a:pt x="80" y="1360"/>
                </a:lnTo>
                <a:cubicBezTo>
                  <a:pt x="163" y="1350"/>
                  <a:pt x="243" y="1307"/>
                  <a:pt x="293" y="1240"/>
                </a:cubicBezTo>
                <a:cubicBezTo>
                  <a:pt x="346" y="1170"/>
                  <a:pt x="366" y="1083"/>
                  <a:pt x="350" y="1000"/>
                </a:cubicBezTo>
                <a:lnTo>
                  <a:pt x="17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29"/>
          <p:cNvSpPr/>
          <p:nvPr/>
        </p:nvSpPr>
        <p:spPr>
          <a:xfrm flipH="1">
            <a:off x="5850949" y="2092019"/>
            <a:ext cx="14861" cy="19744"/>
          </a:xfrm>
          <a:custGeom>
            <a:rect b="b" l="l" r="r" t="t"/>
            <a:pathLst>
              <a:path extrusionOk="0" h="279" w="210">
                <a:moveTo>
                  <a:pt x="94" y="1"/>
                </a:moveTo>
                <a:cubicBezTo>
                  <a:pt x="93" y="1"/>
                  <a:pt x="91" y="1"/>
                  <a:pt x="90" y="1"/>
                </a:cubicBezTo>
                <a:cubicBezTo>
                  <a:pt x="37" y="7"/>
                  <a:pt x="0" y="74"/>
                  <a:pt x="7" y="151"/>
                </a:cubicBezTo>
                <a:cubicBezTo>
                  <a:pt x="13" y="223"/>
                  <a:pt x="58" y="278"/>
                  <a:pt x="112" y="278"/>
                </a:cubicBezTo>
                <a:cubicBezTo>
                  <a:pt x="114" y="278"/>
                  <a:pt x="117" y="278"/>
                  <a:pt x="120" y="278"/>
                </a:cubicBezTo>
                <a:cubicBezTo>
                  <a:pt x="173" y="274"/>
                  <a:pt x="210" y="207"/>
                  <a:pt x="203" y="131"/>
                </a:cubicBezTo>
                <a:cubicBezTo>
                  <a:pt x="197" y="56"/>
                  <a:pt x="149" y="1"/>
                  <a:pt x="9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29"/>
          <p:cNvSpPr/>
          <p:nvPr/>
        </p:nvSpPr>
        <p:spPr>
          <a:xfrm flipH="1">
            <a:off x="5744300" y="2081616"/>
            <a:ext cx="15144" cy="19744"/>
          </a:xfrm>
          <a:custGeom>
            <a:rect b="b" l="l" r="r" t="t"/>
            <a:pathLst>
              <a:path extrusionOk="0" h="279" w="214">
                <a:moveTo>
                  <a:pt x="103" y="1"/>
                </a:moveTo>
                <a:cubicBezTo>
                  <a:pt x="100" y="1"/>
                  <a:pt x="97" y="1"/>
                  <a:pt x="94" y="1"/>
                </a:cubicBezTo>
                <a:cubicBezTo>
                  <a:pt x="37" y="5"/>
                  <a:pt x="0" y="71"/>
                  <a:pt x="6" y="148"/>
                </a:cubicBezTo>
                <a:cubicBezTo>
                  <a:pt x="13" y="221"/>
                  <a:pt x="58" y="279"/>
                  <a:pt x="112" y="279"/>
                </a:cubicBezTo>
                <a:cubicBezTo>
                  <a:pt x="114" y="279"/>
                  <a:pt x="117" y="279"/>
                  <a:pt x="120" y="278"/>
                </a:cubicBezTo>
                <a:cubicBezTo>
                  <a:pt x="174" y="271"/>
                  <a:pt x="214" y="205"/>
                  <a:pt x="203" y="128"/>
                </a:cubicBezTo>
                <a:cubicBezTo>
                  <a:pt x="197" y="55"/>
                  <a:pt x="152" y="1"/>
                  <a:pt x="10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29"/>
          <p:cNvSpPr/>
          <p:nvPr/>
        </p:nvSpPr>
        <p:spPr>
          <a:xfrm flipH="1">
            <a:off x="5817900" y="2183310"/>
            <a:ext cx="27670" cy="28378"/>
          </a:xfrm>
          <a:custGeom>
            <a:rect b="b" l="l" r="r" t="t"/>
            <a:pathLst>
              <a:path extrusionOk="0" h="401" w="391">
                <a:moveTo>
                  <a:pt x="11" y="1"/>
                </a:moveTo>
                <a:lnTo>
                  <a:pt x="11" y="1"/>
                </a:lnTo>
                <a:cubicBezTo>
                  <a:pt x="1" y="104"/>
                  <a:pt x="41" y="210"/>
                  <a:pt x="111" y="287"/>
                </a:cubicBezTo>
                <a:cubicBezTo>
                  <a:pt x="181" y="357"/>
                  <a:pt x="281" y="401"/>
                  <a:pt x="377" y="401"/>
                </a:cubicBezTo>
                <a:lnTo>
                  <a:pt x="391" y="401"/>
                </a:lnTo>
                <a:lnTo>
                  <a:pt x="384" y="227"/>
                </a:lnTo>
                <a:cubicBezTo>
                  <a:pt x="331" y="227"/>
                  <a:pt x="274" y="207"/>
                  <a:pt x="237" y="167"/>
                </a:cubicBezTo>
                <a:cubicBezTo>
                  <a:pt x="197" y="127"/>
                  <a:pt x="177" y="70"/>
                  <a:pt x="184" y="17"/>
                </a:cubicBezTo>
                <a:lnTo>
                  <a:pt x="1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29"/>
          <p:cNvSpPr/>
          <p:nvPr/>
        </p:nvSpPr>
        <p:spPr>
          <a:xfrm flipH="1">
            <a:off x="5837220" y="2049133"/>
            <a:ext cx="54774" cy="26042"/>
          </a:xfrm>
          <a:custGeom>
            <a:rect b="b" l="l" r="r" t="t"/>
            <a:pathLst>
              <a:path extrusionOk="0" h="368" w="774">
                <a:moveTo>
                  <a:pt x="521" y="0"/>
                </a:moveTo>
                <a:cubicBezTo>
                  <a:pt x="397" y="0"/>
                  <a:pt x="268" y="29"/>
                  <a:pt x="157" y="77"/>
                </a:cubicBezTo>
                <a:cubicBezTo>
                  <a:pt x="114" y="97"/>
                  <a:pt x="74" y="117"/>
                  <a:pt x="47" y="150"/>
                </a:cubicBezTo>
                <a:cubicBezTo>
                  <a:pt x="17" y="184"/>
                  <a:pt x="0" y="227"/>
                  <a:pt x="14" y="270"/>
                </a:cubicBezTo>
                <a:cubicBezTo>
                  <a:pt x="34" y="337"/>
                  <a:pt x="117" y="360"/>
                  <a:pt x="190" y="367"/>
                </a:cubicBezTo>
                <a:cubicBezTo>
                  <a:pt x="203" y="367"/>
                  <a:pt x="216" y="368"/>
                  <a:pt x="229" y="368"/>
                </a:cubicBezTo>
                <a:cubicBezTo>
                  <a:pt x="373" y="368"/>
                  <a:pt x="519" y="335"/>
                  <a:pt x="647" y="270"/>
                </a:cubicBezTo>
                <a:cubicBezTo>
                  <a:pt x="697" y="247"/>
                  <a:pt x="747" y="210"/>
                  <a:pt x="757" y="157"/>
                </a:cubicBezTo>
                <a:cubicBezTo>
                  <a:pt x="773" y="33"/>
                  <a:pt x="607" y="4"/>
                  <a:pt x="540" y="1"/>
                </a:cubicBezTo>
                <a:cubicBezTo>
                  <a:pt x="533" y="0"/>
                  <a:pt x="527" y="0"/>
                  <a:pt x="52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29"/>
          <p:cNvSpPr/>
          <p:nvPr/>
        </p:nvSpPr>
        <p:spPr>
          <a:xfrm flipH="1">
            <a:off x="5730147" y="2039367"/>
            <a:ext cx="49608" cy="21301"/>
          </a:xfrm>
          <a:custGeom>
            <a:rect b="b" l="l" r="r" t="t"/>
            <a:pathLst>
              <a:path extrusionOk="0" h="301" w="701">
                <a:moveTo>
                  <a:pt x="357" y="1"/>
                </a:moveTo>
                <a:cubicBezTo>
                  <a:pt x="289" y="1"/>
                  <a:pt x="221" y="10"/>
                  <a:pt x="157" y="25"/>
                </a:cubicBezTo>
                <a:cubicBezTo>
                  <a:pt x="121" y="35"/>
                  <a:pt x="84" y="48"/>
                  <a:pt x="54" y="71"/>
                </a:cubicBezTo>
                <a:cubicBezTo>
                  <a:pt x="21" y="95"/>
                  <a:pt x="1" y="135"/>
                  <a:pt x="7" y="171"/>
                </a:cubicBezTo>
                <a:cubicBezTo>
                  <a:pt x="14" y="231"/>
                  <a:pt x="84" y="265"/>
                  <a:pt x="147" y="282"/>
                </a:cubicBezTo>
                <a:cubicBezTo>
                  <a:pt x="203" y="294"/>
                  <a:pt x="260" y="300"/>
                  <a:pt x="317" y="300"/>
                </a:cubicBezTo>
                <a:cubicBezTo>
                  <a:pt x="398" y="300"/>
                  <a:pt x="478" y="288"/>
                  <a:pt x="553" y="265"/>
                </a:cubicBezTo>
                <a:cubicBezTo>
                  <a:pt x="601" y="251"/>
                  <a:pt x="650" y="228"/>
                  <a:pt x="667" y="182"/>
                </a:cubicBezTo>
                <a:cubicBezTo>
                  <a:pt x="701" y="79"/>
                  <a:pt x="561" y="28"/>
                  <a:pt x="501" y="15"/>
                </a:cubicBezTo>
                <a:cubicBezTo>
                  <a:pt x="454" y="5"/>
                  <a:pt x="406" y="1"/>
                  <a:pt x="35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29"/>
          <p:cNvSpPr/>
          <p:nvPr/>
        </p:nvSpPr>
        <p:spPr>
          <a:xfrm flipH="1">
            <a:off x="5759874" y="1891955"/>
            <a:ext cx="260920" cy="211453"/>
          </a:xfrm>
          <a:custGeom>
            <a:rect b="b" l="l" r="r" t="t"/>
            <a:pathLst>
              <a:path extrusionOk="0" h="2988" w="3687">
                <a:moveTo>
                  <a:pt x="2675" y="0"/>
                </a:moveTo>
                <a:cubicBezTo>
                  <a:pt x="2511" y="0"/>
                  <a:pt x="2334" y="18"/>
                  <a:pt x="2154" y="49"/>
                </a:cubicBezTo>
                <a:cubicBezTo>
                  <a:pt x="1297" y="195"/>
                  <a:pt x="774" y="568"/>
                  <a:pt x="460" y="1048"/>
                </a:cubicBezTo>
                <a:cubicBezTo>
                  <a:pt x="44" y="1688"/>
                  <a:pt x="1" y="2471"/>
                  <a:pt x="4" y="2821"/>
                </a:cubicBezTo>
                <a:cubicBezTo>
                  <a:pt x="8" y="2865"/>
                  <a:pt x="8" y="2901"/>
                  <a:pt x="8" y="2928"/>
                </a:cubicBezTo>
                <a:cubicBezTo>
                  <a:pt x="11" y="2951"/>
                  <a:pt x="11" y="2968"/>
                  <a:pt x="11" y="2978"/>
                </a:cubicBezTo>
                <a:lnTo>
                  <a:pt x="11" y="2988"/>
                </a:lnTo>
                <a:lnTo>
                  <a:pt x="14" y="2985"/>
                </a:lnTo>
                <a:cubicBezTo>
                  <a:pt x="594" y="2468"/>
                  <a:pt x="1000" y="1762"/>
                  <a:pt x="1160" y="999"/>
                </a:cubicBezTo>
                <a:cubicBezTo>
                  <a:pt x="1351" y="1039"/>
                  <a:pt x="1556" y="1056"/>
                  <a:pt x="1762" y="1056"/>
                </a:cubicBezTo>
                <a:cubicBezTo>
                  <a:pt x="2380" y="1056"/>
                  <a:pt x="3008" y="901"/>
                  <a:pt x="3303" y="739"/>
                </a:cubicBezTo>
                <a:cubicBezTo>
                  <a:pt x="3490" y="635"/>
                  <a:pt x="3687" y="379"/>
                  <a:pt x="3316" y="145"/>
                </a:cubicBezTo>
                <a:cubicBezTo>
                  <a:pt x="3151" y="42"/>
                  <a:pt x="2927" y="0"/>
                  <a:pt x="267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29"/>
          <p:cNvSpPr/>
          <p:nvPr/>
        </p:nvSpPr>
        <p:spPr>
          <a:xfrm flipH="1">
            <a:off x="5961775" y="2081828"/>
            <a:ext cx="99570" cy="121791"/>
          </a:xfrm>
          <a:custGeom>
            <a:rect b="b" l="l" r="r" t="t"/>
            <a:pathLst>
              <a:path extrusionOk="0" h="1721" w="1407">
                <a:moveTo>
                  <a:pt x="773" y="1"/>
                </a:moveTo>
                <a:cubicBezTo>
                  <a:pt x="745" y="1"/>
                  <a:pt x="716" y="3"/>
                  <a:pt x="687" y="8"/>
                </a:cubicBezTo>
                <a:cubicBezTo>
                  <a:pt x="510" y="38"/>
                  <a:pt x="354" y="151"/>
                  <a:pt x="247" y="295"/>
                </a:cubicBezTo>
                <a:cubicBezTo>
                  <a:pt x="1" y="618"/>
                  <a:pt x="21" y="1118"/>
                  <a:pt x="290" y="1424"/>
                </a:cubicBezTo>
                <a:cubicBezTo>
                  <a:pt x="461" y="1617"/>
                  <a:pt x="719" y="1720"/>
                  <a:pt x="975" y="1720"/>
                </a:cubicBezTo>
                <a:cubicBezTo>
                  <a:pt x="1126" y="1720"/>
                  <a:pt x="1276" y="1685"/>
                  <a:pt x="1407" y="1611"/>
                </a:cubicBezTo>
                <a:lnTo>
                  <a:pt x="1167" y="185"/>
                </a:lnTo>
                <a:cubicBezTo>
                  <a:pt x="1074" y="65"/>
                  <a:pt x="924" y="1"/>
                  <a:pt x="773" y="1"/>
                </a:cubicBezTo>
                <a:close/>
              </a:path>
            </a:pathLst>
          </a:custGeom>
          <a:solidFill>
            <a:srgbClr val="ECB5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29"/>
          <p:cNvSpPr/>
          <p:nvPr/>
        </p:nvSpPr>
        <p:spPr>
          <a:xfrm flipH="1">
            <a:off x="5999706" y="2111197"/>
            <a:ext cx="37082" cy="56614"/>
          </a:xfrm>
          <a:custGeom>
            <a:rect b="b" l="l" r="r" t="t"/>
            <a:pathLst>
              <a:path extrusionOk="0" h="800" w="524">
                <a:moveTo>
                  <a:pt x="360" y="0"/>
                </a:moveTo>
                <a:lnTo>
                  <a:pt x="0" y="173"/>
                </a:lnTo>
                <a:lnTo>
                  <a:pt x="77" y="330"/>
                </a:lnTo>
                <a:lnTo>
                  <a:pt x="270" y="236"/>
                </a:lnTo>
                <a:lnTo>
                  <a:pt x="270" y="236"/>
                </a:lnTo>
                <a:cubicBezTo>
                  <a:pt x="247" y="426"/>
                  <a:pt x="280" y="630"/>
                  <a:pt x="374" y="800"/>
                </a:cubicBezTo>
                <a:lnTo>
                  <a:pt x="523" y="716"/>
                </a:lnTo>
                <a:cubicBezTo>
                  <a:pt x="427" y="533"/>
                  <a:pt x="407" y="306"/>
                  <a:pt x="480" y="107"/>
                </a:cubicBezTo>
                <a:lnTo>
                  <a:pt x="3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29"/>
          <p:cNvSpPr/>
          <p:nvPr/>
        </p:nvSpPr>
        <p:spPr>
          <a:xfrm flipH="1">
            <a:off x="4976744" y="2932328"/>
            <a:ext cx="243157" cy="188666"/>
          </a:xfrm>
          <a:custGeom>
            <a:rect b="b" l="l" r="r" t="t"/>
            <a:pathLst>
              <a:path extrusionOk="0" h="2666" w="3436">
                <a:moveTo>
                  <a:pt x="2410" y="1"/>
                </a:moveTo>
                <a:cubicBezTo>
                  <a:pt x="2217" y="1"/>
                  <a:pt x="1969" y="152"/>
                  <a:pt x="1687" y="197"/>
                </a:cubicBezTo>
                <a:cubicBezTo>
                  <a:pt x="1371" y="244"/>
                  <a:pt x="840" y="250"/>
                  <a:pt x="597" y="250"/>
                </a:cubicBezTo>
                <a:cubicBezTo>
                  <a:pt x="516" y="250"/>
                  <a:pt x="467" y="250"/>
                  <a:pt x="467" y="250"/>
                </a:cubicBezTo>
                <a:lnTo>
                  <a:pt x="0" y="2643"/>
                </a:lnTo>
                <a:cubicBezTo>
                  <a:pt x="0" y="2643"/>
                  <a:pt x="535" y="2665"/>
                  <a:pt x="1144" y="2665"/>
                </a:cubicBezTo>
                <a:cubicBezTo>
                  <a:pt x="1893" y="2665"/>
                  <a:pt x="2754" y="2631"/>
                  <a:pt x="2863" y="2476"/>
                </a:cubicBezTo>
                <a:cubicBezTo>
                  <a:pt x="2979" y="2313"/>
                  <a:pt x="2850" y="2220"/>
                  <a:pt x="2850" y="2220"/>
                </a:cubicBezTo>
                <a:lnTo>
                  <a:pt x="2850" y="2220"/>
                </a:lnTo>
                <a:cubicBezTo>
                  <a:pt x="2850" y="2220"/>
                  <a:pt x="2891" y="2226"/>
                  <a:pt x="2947" y="2226"/>
                </a:cubicBezTo>
                <a:cubicBezTo>
                  <a:pt x="3033" y="2226"/>
                  <a:pt x="3154" y="2210"/>
                  <a:pt x="3213" y="2129"/>
                </a:cubicBezTo>
                <a:cubicBezTo>
                  <a:pt x="3306" y="2000"/>
                  <a:pt x="3199" y="1869"/>
                  <a:pt x="3199" y="1869"/>
                </a:cubicBezTo>
                <a:lnTo>
                  <a:pt x="3199" y="1869"/>
                </a:lnTo>
                <a:cubicBezTo>
                  <a:pt x="3199" y="1869"/>
                  <a:pt x="3200" y="1869"/>
                  <a:pt x="3202" y="1869"/>
                </a:cubicBezTo>
                <a:cubicBezTo>
                  <a:pt x="3227" y="1869"/>
                  <a:pt x="3435" y="1863"/>
                  <a:pt x="3422" y="1657"/>
                </a:cubicBezTo>
                <a:cubicBezTo>
                  <a:pt x="3406" y="1420"/>
                  <a:pt x="2699" y="1077"/>
                  <a:pt x="1983" y="790"/>
                </a:cubicBezTo>
                <a:cubicBezTo>
                  <a:pt x="2360" y="723"/>
                  <a:pt x="2836" y="437"/>
                  <a:pt x="2650" y="140"/>
                </a:cubicBezTo>
                <a:cubicBezTo>
                  <a:pt x="2585" y="37"/>
                  <a:pt x="2504" y="1"/>
                  <a:pt x="2410" y="1"/>
                </a:cubicBezTo>
                <a:close/>
              </a:path>
            </a:pathLst>
          </a:custGeom>
          <a:solidFill>
            <a:srgbClr val="ECB5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29"/>
          <p:cNvSpPr/>
          <p:nvPr/>
        </p:nvSpPr>
        <p:spPr>
          <a:xfrm flipH="1">
            <a:off x="4990116" y="3027371"/>
            <a:ext cx="77915" cy="42460"/>
          </a:xfrm>
          <a:custGeom>
            <a:rect b="b" l="l" r="r" t="t"/>
            <a:pathLst>
              <a:path extrusionOk="0" h="600" w="1101">
                <a:moveTo>
                  <a:pt x="47" y="0"/>
                </a:moveTo>
                <a:lnTo>
                  <a:pt x="1" y="166"/>
                </a:lnTo>
                <a:cubicBezTo>
                  <a:pt x="587" y="326"/>
                  <a:pt x="1001" y="597"/>
                  <a:pt x="1007" y="600"/>
                </a:cubicBezTo>
                <a:lnTo>
                  <a:pt x="1100" y="457"/>
                </a:lnTo>
                <a:cubicBezTo>
                  <a:pt x="1084" y="443"/>
                  <a:pt x="661" y="166"/>
                  <a:pt x="4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29"/>
          <p:cNvSpPr/>
          <p:nvPr/>
        </p:nvSpPr>
        <p:spPr>
          <a:xfrm flipH="1">
            <a:off x="5015875" y="3062260"/>
            <a:ext cx="64894" cy="32624"/>
          </a:xfrm>
          <a:custGeom>
            <a:rect b="b" l="l" r="r" t="t"/>
            <a:pathLst>
              <a:path extrusionOk="0" h="461" w="917">
                <a:moveTo>
                  <a:pt x="44" y="0"/>
                </a:moveTo>
                <a:lnTo>
                  <a:pt x="1" y="170"/>
                </a:lnTo>
                <a:cubicBezTo>
                  <a:pt x="414" y="273"/>
                  <a:pt x="844" y="460"/>
                  <a:pt x="847" y="460"/>
                </a:cubicBezTo>
                <a:lnTo>
                  <a:pt x="917" y="304"/>
                </a:lnTo>
                <a:cubicBezTo>
                  <a:pt x="901" y="293"/>
                  <a:pt x="467" y="107"/>
                  <a:pt x="4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29"/>
          <p:cNvSpPr/>
          <p:nvPr/>
        </p:nvSpPr>
        <p:spPr>
          <a:xfrm flipH="1">
            <a:off x="5102213" y="2986537"/>
            <a:ext cx="53288" cy="42036"/>
          </a:xfrm>
          <a:custGeom>
            <a:rect b="b" l="l" r="r" t="t"/>
            <a:pathLst>
              <a:path extrusionOk="0" h="594" w="753">
                <a:moveTo>
                  <a:pt x="597" y="0"/>
                </a:moveTo>
                <a:cubicBezTo>
                  <a:pt x="493" y="234"/>
                  <a:pt x="253" y="403"/>
                  <a:pt x="0" y="423"/>
                </a:cubicBezTo>
                <a:lnTo>
                  <a:pt x="10" y="594"/>
                </a:lnTo>
                <a:cubicBezTo>
                  <a:pt x="330" y="574"/>
                  <a:pt x="627" y="360"/>
                  <a:pt x="753" y="68"/>
                </a:cubicBezTo>
                <a:lnTo>
                  <a:pt x="59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29"/>
          <p:cNvSpPr/>
          <p:nvPr/>
        </p:nvSpPr>
        <p:spPr>
          <a:xfrm flipH="1">
            <a:off x="5170311" y="2429515"/>
            <a:ext cx="863222" cy="715742"/>
          </a:xfrm>
          <a:custGeom>
            <a:rect b="b" l="l" r="r" t="t"/>
            <a:pathLst>
              <a:path extrusionOk="0" h="10114" w="12198">
                <a:moveTo>
                  <a:pt x="3153" y="1"/>
                </a:moveTo>
                <a:cubicBezTo>
                  <a:pt x="2935" y="988"/>
                  <a:pt x="2494" y="1312"/>
                  <a:pt x="2009" y="1312"/>
                </a:cubicBezTo>
                <a:cubicBezTo>
                  <a:pt x="1085" y="1312"/>
                  <a:pt x="1" y="131"/>
                  <a:pt x="1" y="130"/>
                </a:cubicBezTo>
                <a:lnTo>
                  <a:pt x="1" y="130"/>
                </a:lnTo>
                <a:lnTo>
                  <a:pt x="1014" y="9781"/>
                </a:lnTo>
                <a:lnTo>
                  <a:pt x="11831" y="10114"/>
                </a:lnTo>
                <a:lnTo>
                  <a:pt x="12197" y="6642"/>
                </a:lnTo>
                <a:lnTo>
                  <a:pt x="7558" y="4676"/>
                </a:lnTo>
                <a:cubicBezTo>
                  <a:pt x="7558" y="4676"/>
                  <a:pt x="5922" y="670"/>
                  <a:pt x="5456" y="401"/>
                </a:cubicBezTo>
                <a:cubicBezTo>
                  <a:pt x="4986" y="134"/>
                  <a:pt x="3153" y="1"/>
                  <a:pt x="3153" y="1"/>
                </a:cubicBezTo>
                <a:close/>
              </a:path>
            </a:pathLst>
          </a:custGeom>
          <a:solidFill>
            <a:srgbClr val="AAD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29"/>
          <p:cNvSpPr/>
          <p:nvPr/>
        </p:nvSpPr>
        <p:spPr>
          <a:xfrm flipH="1">
            <a:off x="5261090" y="2857738"/>
            <a:ext cx="46565" cy="288307"/>
          </a:xfrm>
          <a:custGeom>
            <a:rect b="b" l="l" r="r" t="t"/>
            <a:pathLst>
              <a:path extrusionOk="0" h="4074" w="658">
                <a:moveTo>
                  <a:pt x="484" y="1"/>
                </a:moveTo>
                <a:lnTo>
                  <a:pt x="1" y="4053"/>
                </a:lnTo>
                <a:lnTo>
                  <a:pt x="174" y="4073"/>
                </a:lnTo>
                <a:lnTo>
                  <a:pt x="657" y="21"/>
                </a:lnTo>
                <a:lnTo>
                  <a:pt x="484" y="1"/>
                </a:lnTo>
                <a:close/>
              </a:path>
            </a:pathLst>
          </a:custGeom>
          <a:solidFill>
            <a:srgbClr val="2020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29"/>
          <p:cNvSpPr/>
          <p:nvPr/>
        </p:nvSpPr>
        <p:spPr>
          <a:xfrm flipH="1">
            <a:off x="4563742" y="4033138"/>
            <a:ext cx="507403" cy="236576"/>
          </a:xfrm>
          <a:custGeom>
            <a:rect b="b" l="l" r="r" t="t"/>
            <a:pathLst>
              <a:path extrusionOk="0" h="3343" w="7170">
                <a:moveTo>
                  <a:pt x="3353" y="1"/>
                </a:moveTo>
                <a:lnTo>
                  <a:pt x="1" y="474"/>
                </a:lnTo>
                <a:lnTo>
                  <a:pt x="268" y="3343"/>
                </a:lnTo>
                <a:lnTo>
                  <a:pt x="7169" y="3343"/>
                </a:lnTo>
                <a:cubicBezTo>
                  <a:pt x="6859" y="2650"/>
                  <a:pt x="6259" y="2070"/>
                  <a:pt x="5543" y="1814"/>
                </a:cubicBezTo>
                <a:cubicBezTo>
                  <a:pt x="5179" y="1687"/>
                  <a:pt x="4793" y="1630"/>
                  <a:pt x="4444" y="1470"/>
                </a:cubicBezTo>
                <a:cubicBezTo>
                  <a:pt x="3867" y="1200"/>
                  <a:pt x="3444" y="627"/>
                  <a:pt x="335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29"/>
          <p:cNvSpPr/>
          <p:nvPr/>
        </p:nvSpPr>
        <p:spPr>
          <a:xfrm flipH="1">
            <a:off x="4660690" y="4019975"/>
            <a:ext cx="245139" cy="155405"/>
          </a:xfrm>
          <a:custGeom>
            <a:rect b="b" l="l" r="r" t="t"/>
            <a:pathLst>
              <a:path extrusionOk="0" h="2196" w="3464">
                <a:moveTo>
                  <a:pt x="164" y="0"/>
                </a:moveTo>
                <a:lnTo>
                  <a:pt x="1" y="60"/>
                </a:lnTo>
                <a:cubicBezTo>
                  <a:pt x="238" y="676"/>
                  <a:pt x="534" y="1443"/>
                  <a:pt x="1164" y="1876"/>
                </a:cubicBezTo>
                <a:cubicBezTo>
                  <a:pt x="1474" y="2093"/>
                  <a:pt x="1848" y="2196"/>
                  <a:pt x="2220" y="2196"/>
                </a:cubicBezTo>
                <a:cubicBezTo>
                  <a:pt x="2671" y="2196"/>
                  <a:pt x="3123" y="2043"/>
                  <a:pt x="3463" y="1743"/>
                </a:cubicBezTo>
                <a:lnTo>
                  <a:pt x="3350" y="1613"/>
                </a:lnTo>
                <a:cubicBezTo>
                  <a:pt x="3045" y="1881"/>
                  <a:pt x="2631" y="2019"/>
                  <a:pt x="2218" y="2019"/>
                </a:cubicBezTo>
                <a:cubicBezTo>
                  <a:pt x="1878" y="2019"/>
                  <a:pt x="1539" y="1926"/>
                  <a:pt x="1264" y="1736"/>
                </a:cubicBezTo>
                <a:cubicBezTo>
                  <a:pt x="678" y="1330"/>
                  <a:pt x="391" y="593"/>
                  <a:pt x="1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29"/>
          <p:cNvSpPr/>
          <p:nvPr/>
        </p:nvSpPr>
        <p:spPr>
          <a:xfrm flipH="1">
            <a:off x="4778596" y="4033138"/>
            <a:ext cx="507615" cy="236576"/>
          </a:xfrm>
          <a:custGeom>
            <a:rect b="b" l="l" r="r" t="t"/>
            <a:pathLst>
              <a:path extrusionOk="0" h="3343" w="7173">
                <a:moveTo>
                  <a:pt x="3353" y="1"/>
                </a:moveTo>
                <a:lnTo>
                  <a:pt x="1" y="474"/>
                </a:lnTo>
                <a:lnTo>
                  <a:pt x="271" y="3343"/>
                </a:lnTo>
                <a:lnTo>
                  <a:pt x="7172" y="3343"/>
                </a:lnTo>
                <a:cubicBezTo>
                  <a:pt x="6863" y="2650"/>
                  <a:pt x="6263" y="2070"/>
                  <a:pt x="5546" y="1814"/>
                </a:cubicBezTo>
                <a:cubicBezTo>
                  <a:pt x="5183" y="1687"/>
                  <a:pt x="4793" y="1630"/>
                  <a:pt x="4447" y="1470"/>
                </a:cubicBezTo>
                <a:cubicBezTo>
                  <a:pt x="3870" y="1200"/>
                  <a:pt x="3444" y="627"/>
                  <a:pt x="335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29"/>
          <p:cNvSpPr/>
          <p:nvPr/>
        </p:nvSpPr>
        <p:spPr>
          <a:xfrm flipH="1">
            <a:off x="4875474" y="4019975"/>
            <a:ext cx="245139" cy="155405"/>
          </a:xfrm>
          <a:custGeom>
            <a:rect b="b" l="l" r="r" t="t"/>
            <a:pathLst>
              <a:path extrusionOk="0" h="2196" w="3464">
                <a:moveTo>
                  <a:pt x="160" y="0"/>
                </a:moveTo>
                <a:lnTo>
                  <a:pt x="0" y="60"/>
                </a:lnTo>
                <a:cubicBezTo>
                  <a:pt x="237" y="676"/>
                  <a:pt x="530" y="1443"/>
                  <a:pt x="1164" y="1876"/>
                </a:cubicBezTo>
                <a:cubicBezTo>
                  <a:pt x="1473" y="2093"/>
                  <a:pt x="1843" y="2196"/>
                  <a:pt x="2216" y="2196"/>
                </a:cubicBezTo>
                <a:cubicBezTo>
                  <a:pt x="2670" y="2196"/>
                  <a:pt x="3119" y="2043"/>
                  <a:pt x="3463" y="1743"/>
                </a:cubicBezTo>
                <a:lnTo>
                  <a:pt x="3349" y="1613"/>
                </a:lnTo>
                <a:cubicBezTo>
                  <a:pt x="3043" y="1881"/>
                  <a:pt x="2628" y="2019"/>
                  <a:pt x="2216" y="2019"/>
                </a:cubicBezTo>
                <a:cubicBezTo>
                  <a:pt x="1876" y="2019"/>
                  <a:pt x="1537" y="1926"/>
                  <a:pt x="1260" y="1736"/>
                </a:cubicBezTo>
                <a:cubicBezTo>
                  <a:pt x="673" y="1330"/>
                  <a:pt x="390" y="593"/>
                  <a:pt x="1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29"/>
          <p:cNvSpPr/>
          <p:nvPr/>
        </p:nvSpPr>
        <p:spPr>
          <a:xfrm flipH="1">
            <a:off x="4737146" y="3121210"/>
            <a:ext cx="1430565" cy="957272"/>
          </a:xfrm>
          <a:custGeom>
            <a:rect b="b" l="l" r="r" t="t"/>
            <a:pathLst>
              <a:path extrusionOk="0" h="13527" w="20215">
                <a:moveTo>
                  <a:pt x="9254" y="1"/>
                </a:moveTo>
                <a:cubicBezTo>
                  <a:pt x="8189" y="1"/>
                  <a:pt x="7472" y="40"/>
                  <a:pt x="7472" y="40"/>
                </a:cubicBezTo>
                <a:lnTo>
                  <a:pt x="1864" y="54"/>
                </a:lnTo>
                <a:cubicBezTo>
                  <a:pt x="1864" y="54"/>
                  <a:pt x="0" y="5315"/>
                  <a:pt x="2590" y="6549"/>
                </a:cubicBezTo>
                <a:lnTo>
                  <a:pt x="13704" y="6549"/>
                </a:lnTo>
                <a:lnTo>
                  <a:pt x="14673" y="13527"/>
                </a:lnTo>
                <a:lnTo>
                  <a:pt x="19965" y="13527"/>
                </a:lnTo>
                <a:cubicBezTo>
                  <a:pt x="19965" y="13527"/>
                  <a:pt x="20214" y="3856"/>
                  <a:pt x="17646" y="1610"/>
                </a:cubicBezTo>
                <a:cubicBezTo>
                  <a:pt x="16045" y="212"/>
                  <a:pt x="11719" y="1"/>
                  <a:pt x="9254" y="1"/>
                </a:cubicBezTo>
                <a:close/>
              </a:path>
            </a:pathLst>
          </a:custGeom>
          <a:solidFill>
            <a:srgbClr val="93B6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29"/>
          <p:cNvSpPr/>
          <p:nvPr/>
        </p:nvSpPr>
        <p:spPr>
          <a:xfrm flipH="1">
            <a:off x="4951928" y="3074503"/>
            <a:ext cx="1349961" cy="1003979"/>
          </a:xfrm>
          <a:custGeom>
            <a:rect b="b" l="l" r="r" t="t"/>
            <a:pathLst>
              <a:path extrusionOk="0" h="14187" w="19076">
                <a:moveTo>
                  <a:pt x="904" y="0"/>
                </a:moveTo>
                <a:cubicBezTo>
                  <a:pt x="904" y="0"/>
                  <a:pt x="881" y="60"/>
                  <a:pt x="847" y="171"/>
                </a:cubicBezTo>
                <a:cubicBezTo>
                  <a:pt x="807" y="300"/>
                  <a:pt x="744" y="504"/>
                  <a:pt x="677" y="757"/>
                </a:cubicBezTo>
                <a:cubicBezTo>
                  <a:pt x="227" y="2407"/>
                  <a:pt x="1" y="6249"/>
                  <a:pt x="2020" y="7209"/>
                </a:cubicBezTo>
                <a:lnTo>
                  <a:pt x="12567" y="7209"/>
                </a:lnTo>
                <a:lnTo>
                  <a:pt x="13533" y="14187"/>
                </a:lnTo>
                <a:lnTo>
                  <a:pt x="18928" y="14187"/>
                </a:lnTo>
                <a:cubicBezTo>
                  <a:pt x="18928" y="14187"/>
                  <a:pt x="19075" y="4516"/>
                  <a:pt x="16506" y="2270"/>
                </a:cubicBezTo>
                <a:cubicBezTo>
                  <a:pt x="15356" y="1267"/>
                  <a:pt x="12810" y="874"/>
                  <a:pt x="10551" y="734"/>
                </a:cubicBezTo>
                <a:cubicBezTo>
                  <a:pt x="10291" y="717"/>
                  <a:pt x="10038" y="704"/>
                  <a:pt x="9788" y="694"/>
                </a:cubicBezTo>
                <a:cubicBezTo>
                  <a:pt x="9183" y="669"/>
                  <a:pt x="8615" y="661"/>
                  <a:pt x="8122" y="661"/>
                </a:cubicBezTo>
                <a:cubicBezTo>
                  <a:pt x="7053" y="661"/>
                  <a:pt x="6332" y="700"/>
                  <a:pt x="6332" y="700"/>
                </a:cubicBezTo>
                <a:lnTo>
                  <a:pt x="904" y="0"/>
                </a:lnTo>
                <a:close/>
              </a:path>
            </a:pathLst>
          </a:custGeom>
          <a:solidFill>
            <a:srgbClr val="AAD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29"/>
          <p:cNvSpPr/>
          <p:nvPr/>
        </p:nvSpPr>
        <p:spPr>
          <a:xfrm flipH="1">
            <a:off x="5555220" y="3074503"/>
            <a:ext cx="698829" cy="111176"/>
          </a:xfrm>
          <a:custGeom>
            <a:rect b="b" l="l" r="r" t="t"/>
            <a:pathLst>
              <a:path extrusionOk="0" h="1571" w="9875">
                <a:moveTo>
                  <a:pt x="228" y="0"/>
                </a:moveTo>
                <a:cubicBezTo>
                  <a:pt x="228" y="0"/>
                  <a:pt x="205" y="60"/>
                  <a:pt x="171" y="171"/>
                </a:cubicBezTo>
                <a:cubicBezTo>
                  <a:pt x="131" y="300"/>
                  <a:pt x="68" y="504"/>
                  <a:pt x="1" y="757"/>
                </a:cubicBezTo>
                <a:cubicBezTo>
                  <a:pt x="1365" y="1378"/>
                  <a:pt x="3127" y="1570"/>
                  <a:pt x="4784" y="1570"/>
                </a:cubicBezTo>
                <a:cubicBezTo>
                  <a:pt x="7465" y="1570"/>
                  <a:pt x="9871" y="1067"/>
                  <a:pt x="9871" y="1067"/>
                </a:cubicBezTo>
                <a:lnTo>
                  <a:pt x="9875" y="734"/>
                </a:lnTo>
                <a:cubicBezTo>
                  <a:pt x="9615" y="717"/>
                  <a:pt x="9362" y="704"/>
                  <a:pt x="9112" y="694"/>
                </a:cubicBezTo>
                <a:cubicBezTo>
                  <a:pt x="8507" y="669"/>
                  <a:pt x="7939" y="661"/>
                  <a:pt x="7446" y="661"/>
                </a:cubicBezTo>
                <a:cubicBezTo>
                  <a:pt x="6377" y="661"/>
                  <a:pt x="5656" y="700"/>
                  <a:pt x="5656" y="700"/>
                </a:cubicBezTo>
                <a:lnTo>
                  <a:pt x="228" y="0"/>
                </a:lnTo>
                <a:close/>
              </a:path>
            </a:pathLst>
          </a:custGeom>
          <a:solidFill>
            <a:srgbClr val="93B6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29"/>
          <p:cNvSpPr/>
          <p:nvPr/>
        </p:nvSpPr>
        <p:spPr>
          <a:xfrm flipH="1">
            <a:off x="5553027" y="2741252"/>
            <a:ext cx="734708" cy="385188"/>
          </a:xfrm>
          <a:custGeom>
            <a:rect b="b" l="l" r="r" t="t"/>
            <a:pathLst>
              <a:path extrusionOk="0" h="5443" w="10382">
                <a:moveTo>
                  <a:pt x="4206" y="1"/>
                </a:moveTo>
                <a:lnTo>
                  <a:pt x="1" y="4480"/>
                </a:lnTo>
                <a:cubicBezTo>
                  <a:pt x="187" y="4629"/>
                  <a:pt x="407" y="4763"/>
                  <a:pt x="647" y="4880"/>
                </a:cubicBezTo>
                <a:cubicBezTo>
                  <a:pt x="681" y="4769"/>
                  <a:pt x="704" y="4709"/>
                  <a:pt x="704" y="4709"/>
                </a:cubicBezTo>
                <a:lnTo>
                  <a:pt x="6132" y="5409"/>
                </a:lnTo>
                <a:cubicBezTo>
                  <a:pt x="6132" y="5409"/>
                  <a:pt x="6853" y="5370"/>
                  <a:pt x="7922" y="5370"/>
                </a:cubicBezTo>
                <a:cubicBezTo>
                  <a:pt x="8415" y="5370"/>
                  <a:pt x="8983" y="5378"/>
                  <a:pt x="9588" y="5403"/>
                </a:cubicBezTo>
                <a:cubicBezTo>
                  <a:pt x="9838" y="5413"/>
                  <a:pt x="10091" y="5426"/>
                  <a:pt x="10351" y="5443"/>
                </a:cubicBezTo>
                <a:lnTo>
                  <a:pt x="10381" y="1437"/>
                </a:lnTo>
                <a:lnTo>
                  <a:pt x="4963" y="770"/>
                </a:lnTo>
                <a:lnTo>
                  <a:pt x="4206" y="1"/>
                </a:lnTo>
                <a:close/>
              </a:path>
            </a:pathLst>
          </a:custGeom>
          <a:solidFill>
            <a:srgbClr val="93B6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29"/>
          <p:cNvSpPr/>
          <p:nvPr/>
        </p:nvSpPr>
        <p:spPr>
          <a:xfrm flipH="1">
            <a:off x="5385152" y="2903101"/>
            <a:ext cx="230985" cy="194115"/>
          </a:xfrm>
          <a:custGeom>
            <a:rect b="b" l="l" r="r" t="t"/>
            <a:pathLst>
              <a:path extrusionOk="0" h="2743" w="3264">
                <a:moveTo>
                  <a:pt x="1964" y="1"/>
                </a:moveTo>
                <a:cubicBezTo>
                  <a:pt x="1689" y="1"/>
                  <a:pt x="1308" y="61"/>
                  <a:pt x="964" y="147"/>
                </a:cubicBezTo>
                <a:cubicBezTo>
                  <a:pt x="554" y="250"/>
                  <a:pt x="71" y="303"/>
                  <a:pt x="71" y="303"/>
                </a:cubicBezTo>
                <a:lnTo>
                  <a:pt x="1" y="2742"/>
                </a:lnTo>
                <a:cubicBezTo>
                  <a:pt x="1" y="2742"/>
                  <a:pt x="2647" y="2416"/>
                  <a:pt x="2794" y="2113"/>
                </a:cubicBezTo>
                <a:cubicBezTo>
                  <a:pt x="2883" y="1930"/>
                  <a:pt x="2740" y="1856"/>
                  <a:pt x="2740" y="1856"/>
                </a:cubicBezTo>
                <a:cubicBezTo>
                  <a:pt x="2740" y="1856"/>
                  <a:pt x="3014" y="1856"/>
                  <a:pt x="3083" y="1713"/>
                </a:cubicBezTo>
                <a:cubicBezTo>
                  <a:pt x="3157" y="1566"/>
                  <a:pt x="3030" y="1456"/>
                  <a:pt x="3030" y="1456"/>
                </a:cubicBezTo>
                <a:cubicBezTo>
                  <a:pt x="3030" y="1456"/>
                  <a:pt x="3263" y="1423"/>
                  <a:pt x="3214" y="1210"/>
                </a:cubicBezTo>
                <a:cubicBezTo>
                  <a:pt x="3160" y="976"/>
                  <a:pt x="2407" y="756"/>
                  <a:pt x="1651" y="590"/>
                </a:cubicBezTo>
                <a:cubicBezTo>
                  <a:pt x="2134" y="570"/>
                  <a:pt x="2391" y="376"/>
                  <a:pt x="2343" y="127"/>
                </a:cubicBezTo>
                <a:cubicBezTo>
                  <a:pt x="2328" y="37"/>
                  <a:pt x="2178" y="1"/>
                  <a:pt x="1964" y="1"/>
                </a:cubicBezTo>
                <a:close/>
              </a:path>
            </a:pathLst>
          </a:custGeom>
          <a:solidFill>
            <a:srgbClr val="ECB5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29"/>
          <p:cNvSpPr/>
          <p:nvPr/>
        </p:nvSpPr>
        <p:spPr>
          <a:xfrm flipH="1">
            <a:off x="5399302" y="2981088"/>
            <a:ext cx="80250" cy="30784"/>
          </a:xfrm>
          <a:custGeom>
            <a:rect b="b" l="l" r="r" t="t"/>
            <a:pathLst>
              <a:path extrusionOk="0" h="435" w="1134">
                <a:moveTo>
                  <a:pt x="21" y="1"/>
                </a:moveTo>
                <a:lnTo>
                  <a:pt x="1" y="171"/>
                </a:lnTo>
                <a:cubicBezTo>
                  <a:pt x="607" y="231"/>
                  <a:pt x="1060" y="431"/>
                  <a:pt x="1064" y="434"/>
                </a:cubicBezTo>
                <a:lnTo>
                  <a:pt x="1133" y="277"/>
                </a:lnTo>
                <a:cubicBezTo>
                  <a:pt x="1117" y="268"/>
                  <a:pt x="650" y="65"/>
                  <a:pt x="2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29"/>
          <p:cNvSpPr/>
          <p:nvPr/>
        </p:nvSpPr>
        <p:spPr>
          <a:xfrm flipH="1">
            <a:off x="5420745" y="3017675"/>
            <a:ext cx="65672" cy="22929"/>
          </a:xfrm>
          <a:custGeom>
            <a:rect b="b" l="l" r="r" t="t"/>
            <a:pathLst>
              <a:path extrusionOk="0" h="324" w="928">
                <a:moveTo>
                  <a:pt x="18" y="0"/>
                </a:moveTo>
                <a:lnTo>
                  <a:pt x="1" y="174"/>
                </a:lnTo>
                <a:cubicBezTo>
                  <a:pt x="424" y="207"/>
                  <a:pt x="881" y="320"/>
                  <a:pt x="887" y="323"/>
                </a:cubicBezTo>
                <a:lnTo>
                  <a:pt x="927" y="154"/>
                </a:lnTo>
                <a:cubicBezTo>
                  <a:pt x="910" y="151"/>
                  <a:pt x="454" y="34"/>
                  <a:pt x="1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29"/>
          <p:cNvSpPr/>
          <p:nvPr/>
        </p:nvSpPr>
        <p:spPr>
          <a:xfrm flipH="1">
            <a:off x="5590819" y="2438715"/>
            <a:ext cx="822177" cy="702367"/>
          </a:xfrm>
          <a:custGeom>
            <a:rect b="b" l="l" r="r" t="t"/>
            <a:pathLst>
              <a:path extrusionOk="0" h="9925" w="11618">
                <a:moveTo>
                  <a:pt x="5363" y="0"/>
                </a:moveTo>
                <a:cubicBezTo>
                  <a:pt x="5363" y="0"/>
                  <a:pt x="3474" y="304"/>
                  <a:pt x="2874" y="774"/>
                </a:cubicBezTo>
                <a:cubicBezTo>
                  <a:pt x="2371" y="1163"/>
                  <a:pt x="1" y="4879"/>
                  <a:pt x="1137" y="7915"/>
                </a:cubicBezTo>
                <a:cubicBezTo>
                  <a:pt x="1261" y="8244"/>
                  <a:pt x="1477" y="8521"/>
                  <a:pt x="1771" y="8755"/>
                </a:cubicBezTo>
                <a:cubicBezTo>
                  <a:pt x="1957" y="8904"/>
                  <a:pt x="2177" y="9038"/>
                  <a:pt x="2417" y="9155"/>
                </a:cubicBezTo>
                <a:cubicBezTo>
                  <a:pt x="3674" y="9755"/>
                  <a:pt x="5588" y="9924"/>
                  <a:pt x="7346" y="9924"/>
                </a:cubicBezTo>
                <a:cubicBezTo>
                  <a:pt x="9125" y="9924"/>
                  <a:pt x="10744" y="9751"/>
                  <a:pt x="11358" y="9678"/>
                </a:cubicBezTo>
                <a:cubicBezTo>
                  <a:pt x="11524" y="9658"/>
                  <a:pt x="11618" y="9644"/>
                  <a:pt x="11618" y="9644"/>
                </a:cubicBezTo>
                <a:lnTo>
                  <a:pt x="11618" y="6145"/>
                </a:lnTo>
                <a:lnTo>
                  <a:pt x="6376" y="5412"/>
                </a:lnTo>
                <a:lnTo>
                  <a:pt x="5976" y="4276"/>
                </a:lnTo>
                <a:lnTo>
                  <a:pt x="5363" y="0"/>
                </a:lnTo>
                <a:close/>
              </a:path>
            </a:pathLst>
          </a:custGeom>
          <a:solidFill>
            <a:srgbClr val="AAD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29"/>
          <p:cNvSpPr/>
          <p:nvPr/>
        </p:nvSpPr>
        <p:spPr>
          <a:xfrm flipH="1">
            <a:off x="4755528" y="3938378"/>
            <a:ext cx="607327" cy="12314"/>
          </a:xfrm>
          <a:custGeom>
            <a:rect b="b" l="l" r="r" t="t"/>
            <a:pathLst>
              <a:path extrusionOk="0" h="174" w="8582">
                <a:moveTo>
                  <a:pt x="1" y="0"/>
                </a:moveTo>
                <a:lnTo>
                  <a:pt x="1" y="174"/>
                </a:lnTo>
                <a:lnTo>
                  <a:pt x="8582" y="174"/>
                </a:lnTo>
                <a:lnTo>
                  <a:pt x="8582" y="0"/>
                </a:lnTo>
                <a:close/>
              </a:path>
            </a:pathLst>
          </a:custGeom>
          <a:solidFill>
            <a:srgbClr val="2020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29"/>
          <p:cNvSpPr/>
          <p:nvPr/>
        </p:nvSpPr>
        <p:spPr>
          <a:xfrm flipH="1">
            <a:off x="5692922" y="2858021"/>
            <a:ext cx="29793" cy="276489"/>
          </a:xfrm>
          <a:custGeom>
            <a:rect b="b" l="l" r="r" t="t"/>
            <a:pathLst>
              <a:path extrusionOk="0" h="3907" w="421">
                <a:moveTo>
                  <a:pt x="247" y="0"/>
                </a:moveTo>
                <a:lnTo>
                  <a:pt x="1" y="3896"/>
                </a:lnTo>
                <a:lnTo>
                  <a:pt x="174" y="3906"/>
                </a:lnTo>
                <a:lnTo>
                  <a:pt x="421" y="14"/>
                </a:lnTo>
                <a:lnTo>
                  <a:pt x="247" y="0"/>
                </a:lnTo>
                <a:close/>
              </a:path>
            </a:pathLst>
          </a:custGeom>
          <a:solidFill>
            <a:srgbClr val="2020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29"/>
          <p:cNvSpPr/>
          <p:nvPr/>
        </p:nvSpPr>
        <p:spPr>
          <a:xfrm flipH="1">
            <a:off x="5750676" y="2376439"/>
            <a:ext cx="343435" cy="217539"/>
          </a:xfrm>
          <a:custGeom>
            <a:rect b="b" l="l" r="r" t="t"/>
            <a:pathLst>
              <a:path extrusionOk="0" h="3074" w="4853">
                <a:moveTo>
                  <a:pt x="4679" y="1"/>
                </a:moveTo>
                <a:cubicBezTo>
                  <a:pt x="4666" y="547"/>
                  <a:pt x="4623" y="1127"/>
                  <a:pt x="4419" y="1651"/>
                </a:cubicBezTo>
                <a:cubicBezTo>
                  <a:pt x="4196" y="2217"/>
                  <a:pt x="3799" y="2640"/>
                  <a:pt x="3333" y="2813"/>
                </a:cubicBezTo>
                <a:cubicBezTo>
                  <a:pt x="3159" y="2876"/>
                  <a:pt x="2981" y="2904"/>
                  <a:pt x="2806" y="2904"/>
                </a:cubicBezTo>
                <a:cubicBezTo>
                  <a:pt x="2293" y="2904"/>
                  <a:pt x="1794" y="2670"/>
                  <a:pt x="1447" y="2400"/>
                </a:cubicBezTo>
                <a:cubicBezTo>
                  <a:pt x="900" y="1974"/>
                  <a:pt x="517" y="1380"/>
                  <a:pt x="147" y="804"/>
                </a:cubicBezTo>
                <a:lnTo>
                  <a:pt x="0" y="897"/>
                </a:lnTo>
                <a:cubicBezTo>
                  <a:pt x="380" y="1483"/>
                  <a:pt x="773" y="2094"/>
                  <a:pt x="1344" y="2537"/>
                </a:cubicBezTo>
                <a:cubicBezTo>
                  <a:pt x="1793" y="2886"/>
                  <a:pt x="2316" y="3073"/>
                  <a:pt x="2803" y="3073"/>
                </a:cubicBezTo>
                <a:cubicBezTo>
                  <a:pt x="3010" y="3073"/>
                  <a:pt x="3206" y="3040"/>
                  <a:pt x="3389" y="2973"/>
                </a:cubicBezTo>
                <a:cubicBezTo>
                  <a:pt x="3906" y="2786"/>
                  <a:pt x="4339" y="2326"/>
                  <a:pt x="4579" y="1714"/>
                </a:cubicBezTo>
                <a:cubicBezTo>
                  <a:pt x="4792" y="1164"/>
                  <a:pt x="4835" y="567"/>
                  <a:pt x="4852" y="4"/>
                </a:cubicBezTo>
                <a:lnTo>
                  <a:pt x="467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29"/>
          <p:cNvSpPr/>
          <p:nvPr/>
        </p:nvSpPr>
        <p:spPr>
          <a:xfrm flipH="1">
            <a:off x="6547320" y="2589028"/>
            <a:ext cx="231127" cy="194044"/>
          </a:xfrm>
          <a:custGeom>
            <a:rect b="b" l="l" r="r" t="t"/>
            <a:pathLst>
              <a:path extrusionOk="0" h="2742" w="3266">
                <a:moveTo>
                  <a:pt x="1965" y="0"/>
                </a:moveTo>
                <a:cubicBezTo>
                  <a:pt x="1690" y="0"/>
                  <a:pt x="1309" y="60"/>
                  <a:pt x="966" y="146"/>
                </a:cubicBezTo>
                <a:cubicBezTo>
                  <a:pt x="557" y="249"/>
                  <a:pt x="73" y="302"/>
                  <a:pt x="73" y="302"/>
                </a:cubicBezTo>
                <a:lnTo>
                  <a:pt x="0" y="2741"/>
                </a:lnTo>
                <a:cubicBezTo>
                  <a:pt x="0" y="2741"/>
                  <a:pt x="2649" y="2415"/>
                  <a:pt x="2796" y="2109"/>
                </a:cubicBezTo>
                <a:cubicBezTo>
                  <a:pt x="2886" y="1929"/>
                  <a:pt x="2742" y="1855"/>
                  <a:pt x="2742" y="1855"/>
                </a:cubicBezTo>
                <a:cubicBezTo>
                  <a:pt x="2742" y="1855"/>
                  <a:pt x="3012" y="1855"/>
                  <a:pt x="3086" y="1709"/>
                </a:cubicBezTo>
                <a:cubicBezTo>
                  <a:pt x="3159" y="1566"/>
                  <a:pt x="3032" y="1455"/>
                  <a:pt x="3032" y="1455"/>
                </a:cubicBezTo>
                <a:cubicBezTo>
                  <a:pt x="3032" y="1455"/>
                  <a:pt x="3266" y="1422"/>
                  <a:pt x="3216" y="1209"/>
                </a:cubicBezTo>
                <a:cubicBezTo>
                  <a:pt x="3162" y="976"/>
                  <a:pt x="2409" y="756"/>
                  <a:pt x="1652" y="589"/>
                </a:cubicBezTo>
                <a:cubicBezTo>
                  <a:pt x="2136" y="569"/>
                  <a:pt x="2392" y="372"/>
                  <a:pt x="2346" y="126"/>
                </a:cubicBezTo>
                <a:cubicBezTo>
                  <a:pt x="2330" y="37"/>
                  <a:pt x="2180" y="0"/>
                  <a:pt x="1965" y="0"/>
                </a:cubicBezTo>
                <a:close/>
              </a:path>
            </a:pathLst>
          </a:custGeom>
          <a:solidFill>
            <a:srgbClr val="9C6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29"/>
          <p:cNvSpPr/>
          <p:nvPr/>
        </p:nvSpPr>
        <p:spPr>
          <a:xfrm flipH="1">
            <a:off x="6561471" y="2666733"/>
            <a:ext cx="80250" cy="30996"/>
          </a:xfrm>
          <a:custGeom>
            <a:rect b="b" l="l" r="r" t="t"/>
            <a:pathLst>
              <a:path extrusionOk="0" h="438" w="1134">
                <a:moveTo>
                  <a:pt x="17" y="1"/>
                </a:moveTo>
                <a:lnTo>
                  <a:pt x="0" y="174"/>
                </a:lnTo>
                <a:cubicBezTo>
                  <a:pt x="604" y="234"/>
                  <a:pt x="1060" y="434"/>
                  <a:pt x="1064" y="437"/>
                </a:cubicBezTo>
                <a:lnTo>
                  <a:pt x="1134" y="281"/>
                </a:lnTo>
                <a:cubicBezTo>
                  <a:pt x="1114" y="271"/>
                  <a:pt x="651" y="64"/>
                  <a:pt x="1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29"/>
          <p:cNvSpPr/>
          <p:nvPr/>
        </p:nvSpPr>
        <p:spPr>
          <a:xfrm flipH="1">
            <a:off x="6582914" y="2703532"/>
            <a:ext cx="65601" cy="22716"/>
          </a:xfrm>
          <a:custGeom>
            <a:rect b="b" l="l" r="r" t="t"/>
            <a:pathLst>
              <a:path extrusionOk="0" h="321" w="927">
                <a:moveTo>
                  <a:pt x="13" y="1"/>
                </a:moveTo>
                <a:lnTo>
                  <a:pt x="0" y="171"/>
                </a:lnTo>
                <a:cubicBezTo>
                  <a:pt x="423" y="208"/>
                  <a:pt x="880" y="320"/>
                  <a:pt x="883" y="320"/>
                </a:cubicBezTo>
                <a:lnTo>
                  <a:pt x="926" y="154"/>
                </a:lnTo>
                <a:cubicBezTo>
                  <a:pt x="906" y="151"/>
                  <a:pt x="453" y="34"/>
                  <a:pt x="1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29"/>
          <p:cNvSpPr/>
          <p:nvPr/>
        </p:nvSpPr>
        <p:spPr>
          <a:xfrm flipH="1">
            <a:off x="6757726" y="2131861"/>
            <a:ext cx="668328" cy="744899"/>
          </a:xfrm>
          <a:custGeom>
            <a:rect b="b" l="l" r="r" t="t"/>
            <a:pathLst>
              <a:path extrusionOk="0" h="10526" w="9444">
                <a:moveTo>
                  <a:pt x="6210" y="0"/>
                </a:moveTo>
                <a:cubicBezTo>
                  <a:pt x="5639" y="0"/>
                  <a:pt x="3987" y="14"/>
                  <a:pt x="3636" y="168"/>
                </a:cubicBezTo>
                <a:cubicBezTo>
                  <a:pt x="3139" y="384"/>
                  <a:pt x="0" y="3563"/>
                  <a:pt x="643" y="7166"/>
                </a:cubicBezTo>
                <a:cubicBezTo>
                  <a:pt x="694" y="7446"/>
                  <a:pt x="766" y="7729"/>
                  <a:pt x="866" y="8012"/>
                </a:cubicBezTo>
                <a:cubicBezTo>
                  <a:pt x="1083" y="8635"/>
                  <a:pt x="1443" y="9115"/>
                  <a:pt x="1903" y="9475"/>
                </a:cubicBezTo>
                <a:cubicBezTo>
                  <a:pt x="2928" y="10290"/>
                  <a:pt x="4429" y="10525"/>
                  <a:pt x="5822" y="10525"/>
                </a:cubicBezTo>
                <a:cubicBezTo>
                  <a:pt x="7734" y="10525"/>
                  <a:pt x="9444" y="10081"/>
                  <a:pt x="9444" y="10081"/>
                </a:cubicBezTo>
                <a:lnTo>
                  <a:pt x="9284" y="7679"/>
                </a:lnTo>
                <a:lnTo>
                  <a:pt x="9211" y="6576"/>
                </a:lnTo>
                <a:lnTo>
                  <a:pt x="5705" y="6309"/>
                </a:lnTo>
                <a:lnTo>
                  <a:pt x="5272" y="4573"/>
                </a:lnTo>
                <a:lnTo>
                  <a:pt x="6405" y="1"/>
                </a:lnTo>
                <a:cubicBezTo>
                  <a:pt x="6405" y="1"/>
                  <a:pt x="6332" y="0"/>
                  <a:pt x="62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29"/>
          <p:cNvSpPr/>
          <p:nvPr/>
        </p:nvSpPr>
        <p:spPr>
          <a:xfrm flipH="1">
            <a:off x="7163291" y="2368159"/>
            <a:ext cx="114431" cy="115422"/>
          </a:xfrm>
          <a:custGeom>
            <a:rect b="b" l="l" r="r" t="t"/>
            <a:pathLst>
              <a:path extrusionOk="0" h="1631" w="1617">
                <a:moveTo>
                  <a:pt x="614" y="1"/>
                </a:moveTo>
                <a:lnTo>
                  <a:pt x="580" y="554"/>
                </a:lnTo>
                <a:lnTo>
                  <a:pt x="24" y="501"/>
                </a:lnTo>
                <a:lnTo>
                  <a:pt x="0" y="968"/>
                </a:lnTo>
                <a:lnTo>
                  <a:pt x="554" y="1014"/>
                </a:lnTo>
                <a:lnTo>
                  <a:pt x="520" y="1568"/>
                </a:lnTo>
                <a:lnTo>
                  <a:pt x="990" y="1631"/>
                </a:lnTo>
                <a:lnTo>
                  <a:pt x="1017" y="1054"/>
                </a:lnTo>
                <a:lnTo>
                  <a:pt x="1580" y="1101"/>
                </a:lnTo>
                <a:lnTo>
                  <a:pt x="1617" y="654"/>
                </a:lnTo>
                <a:lnTo>
                  <a:pt x="1037" y="598"/>
                </a:lnTo>
                <a:lnTo>
                  <a:pt x="1060" y="48"/>
                </a:lnTo>
                <a:lnTo>
                  <a:pt x="614" y="1"/>
                </a:lnTo>
                <a:close/>
              </a:path>
            </a:pathLst>
          </a:custGeom>
          <a:solidFill>
            <a:srgbClr val="DF8B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29"/>
          <p:cNvSpPr/>
          <p:nvPr/>
        </p:nvSpPr>
        <p:spPr>
          <a:xfrm flipH="1">
            <a:off x="5936533" y="3409806"/>
            <a:ext cx="1155138" cy="1155421"/>
          </a:xfrm>
          <a:custGeom>
            <a:rect b="b" l="l" r="r" t="t"/>
            <a:pathLst>
              <a:path extrusionOk="0" h="16327" w="16323">
                <a:moveTo>
                  <a:pt x="8162" y="694"/>
                </a:moveTo>
                <a:cubicBezTo>
                  <a:pt x="9171" y="694"/>
                  <a:pt x="10148" y="891"/>
                  <a:pt x="11071" y="1280"/>
                </a:cubicBezTo>
                <a:cubicBezTo>
                  <a:pt x="11961" y="1657"/>
                  <a:pt x="12756" y="2194"/>
                  <a:pt x="13443" y="2880"/>
                </a:cubicBezTo>
                <a:cubicBezTo>
                  <a:pt x="14130" y="3567"/>
                  <a:pt x="14669" y="4367"/>
                  <a:pt x="15046" y="5256"/>
                </a:cubicBezTo>
                <a:cubicBezTo>
                  <a:pt x="15436" y="6176"/>
                  <a:pt x="15632" y="7156"/>
                  <a:pt x="15632" y="8163"/>
                </a:cubicBezTo>
                <a:cubicBezTo>
                  <a:pt x="15632" y="9172"/>
                  <a:pt x="15436" y="10152"/>
                  <a:pt x="15046" y="11071"/>
                </a:cubicBezTo>
                <a:cubicBezTo>
                  <a:pt x="14669" y="11961"/>
                  <a:pt x="14130" y="12761"/>
                  <a:pt x="13443" y="13447"/>
                </a:cubicBezTo>
                <a:cubicBezTo>
                  <a:pt x="12756" y="14134"/>
                  <a:pt x="11961" y="14670"/>
                  <a:pt x="11071" y="15047"/>
                </a:cubicBezTo>
                <a:cubicBezTo>
                  <a:pt x="10148" y="15436"/>
                  <a:pt x="9171" y="15633"/>
                  <a:pt x="8162" y="15633"/>
                </a:cubicBezTo>
                <a:cubicBezTo>
                  <a:pt x="7152" y="15633"/>
                  <a:pt x="6175" y="15436"/>
                  <a:pt x="5252" y="15047"/>
                </a:cubicBezTo>
                <a:cubicBezTo>
                  <a:pt x="4366" y="14670"/>
                  <a:pt x="3566" y="14134"/>
                  <a:pt x="2879" y="13447"/>
                </a:cubicBezTo>
                <a:cubicBezTo>
                  <a:pt x="2193" y="12761"/>
                  <a:pt x="1653" y="11961"/>
                  <a:pt x="1277" y="11071"/>
                </a:cubicBezTo>
                <a:cubicBezTo>
                  <a:pt x="887" y="10152"/>
                  <a:pt x="690" y="9172"/>
                  <a:pt x="690" y="8163"/>
                </a:cubicBezTo>
                <a:cubicBezTo>
                  <a:pt x="690" y="7156"/>
                  <a:pt x="887" y="6176"/>
                  <a:pt x="1277" y="5256"/>
                </a:cubicBezTo>
                <a:cubicBezTo>
                  <a:pt x="1653" y="4367"/>
                  <a:pt x="2193" y="3567"/>
                  <a:pt x="2879" y="2880"/>
                </a:cubicBezTo>
                <a:cubicBezTo>
                  <a:pt x="3566" y="2194"/>
                  <a:pt x="4366" y="1657"/>
                  <a:pt x="5252" y="1280"/>
                </a:cubicBezTo>
                <a:cubicBezTo>
                  <a:pt x="6175" y="891"/>
                  <a:pt x="7152" y="694"/>
                  <a:pt x="8162" y="694"/>
                </a:cubicBezTo>
                <a:close/>
                <a:moveTo>
                  <a:pt x="8162" y="1"/>
                </a:moveTo>
                <a:cubicBezTo>
                  <a:pt x="3653" y="1"/>
                  <a:pt x="0" y="3657"/>
                  <a:pt x="0" y="8163"/>
                </a:cubicBezTo>
                <a:cubicBezTo>
                  <a:pt x="0" y="12671"/>
                  <a:pt x="3653" y="16327"/>
                  <a:pt x="8162" y="16327"/>
                </a:cubicBezTo>
                <a:cubicBezTo>
                  <a:pt x="12670" y="16327"/>
                  <a:pt x="16323" y="12671"/>
                  <a:pt x="16323" y="8163"/>
                </a:cubicBezTo>
                <a:cubicBezTo>
                  <a:pt x="16323" y="3657"/>
                  <a:pt x="12670" y="1"/>
                  <a:pt x="8162" y="1"/>
                </a:cubicBezTo>
                <a:close/>
              </a:path>
            </a:pathLst>
          </a:custGeom>
          <a:solidFill>
            <a:srgbClr val="435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29"/>
          <p:cNvSpPr/>
          <p:nvPr/>
        </p:nvSpPr>
        <p:spPr>
          <a:xfrm flipH="1">
            <a:off x="5930447" y="3403720"/>
            <a:ext cx="1167381" cy="1167593"/>
          </a:xfrm>
          <a:custGeom>
            <a:rect b="b" l="l" r="r" t="t"/>
            <a:pathLst>
              <a:path extrusionOk="0" h="16499" w="16496">
                <a:moveTo>
                  <a:pt x="8249" y="174"/>
                </a:moveTo>
                <a:cubicBezTo>
                  <a:pt x="10404" y="174"/>
                  <a:pt x="12434" y="1014"/>
                  <a:pt x="13960" y="2540"/>
                </a:cubicBezTo>
                <a:cubicBezTo>
                  <a:pt x="15483" y="4066"/>
                  <a:pt x="16326" y="6092"/>
                  <a:pt x="16326" y="8249"/>
                </a:cubicBezTo>
                <a:cubicBezTo>
                  <a:pt x="16326" y="10408"/>
                  <a:pt x="15483" y="12434"/>
                  <a:pt x="13960" y="13960"/>
                </a:cubicBezTo>
                <a:cubicBezTo>
                  <a:pt x="12434" y="15486"/>
                  <a:pt x="10404" y="16326"/>
                  <a:pt x="8249" y="16326"/>
                </a:cubicBezTo>
                <a:cubicBezTo>
                  <a:pt x="6093" y="16326"/>
                  <a:pt x="4063" y="15486"/>
                  <a:pt x="2537" y="13960"/>
                </a:cubicBezTo>
                <a:cubicBezTo>
                  <a:pt x="1014" y="12434"/>
                  <a:pt x="174" y="10408"/>
                  <a:pt x="174" y="8249"/>
                </a:cubicBezTo>
                <a:cubicBezTo>
                  <a:pt x="174" y="6092"/>
                  <a:pt x="1014" y="4066"/>
                  <a:pt x="2537" y="2540"/>
                </a:cubicBezTo>
                <a:cubicBezTo>
                  <a:pt x="4063" y="1014"/>
                  <a:pt x="6093" y="174"/>
                  <a:pt x="8249" y="174"/>
                </a:cubicBezTo>
                <a:close/>
                <a:moveTo>
                  <a:pt x="8249" y="0"/>
                </a:moveTo>
                <a:cubicBezTo>
                  <a:pt x="6045" y="0"/>
                  <a:pt x="3973" y="860"/>
                  <a:pt x="2417" y="2417"/>
                </a:cubicBezTo>
                <a:cubicBezTo>
                  <a:pt x="857" y="3976"/>
                  <a:pt x="1" y="6045"/>
                  <a:pt x="1" y="8249"/>
                </a:cubicBezTo>
                <a:cubicBezTo>
                  <a:pt x="1" y="10454"/>
                  <a:pt x="857" y="12523"/>
                  <a:pt x="2417" y="14083"/>
                </a:cubicBezTo>
                <a:cubicBezTo>
                  <a:pt x="3973" y="15639"/>
                  <a:pt x="6045" y="16499"/>
                  <a:pt x="8249" y="16499"/>
                </a:cubicBezTo>
                <a:cubicBezTo>
                  <a:pt x="10451" y="16499"/>
                  <a:pt x="12524" y="15639"/>
                  <a:pt x="14080" y="14083"/>
                </a:cubicBezTo>
                <a:cubicBezTo>
                  <a:pt x="15639" y="12523"/>
                  <a:pt x="16496" y="10454"/>
                  <a:pt x="16496" y="8249"/>
                </a:cubicBezTo>
                <a:cubicBezTo>
                  <a:pt x="16496" y="6045"/>
                  <a:pt x="15639" y="3976"/>
                  <a:pt x="14080" y="2417"/>
                </a:cubicBezTo>
                <a:cubicBezTo>
                  <a:pt x="12524" y="860"/>
                  <a:pt x="10451" y="0"/>
                  <a:pt x="8249" y="0"/>
                </a:cubicBezTo>
                <a:close/>
              </a:path>
            </a:pathLst>
          </a:custGeom>
          <a:solidFill>
            <a:srgbClr val="435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29"/>
          <p:cNvSpPr/>
          <p:nvPr/>
        </p:nvSpPr>
        <p:spPr>
          <a:xfrm flipH="1">
            <a:off x="6472090" y="3945668"/>
            <a:ext cx="84001" cy="83789"/>
          </a:xfrm>
          <a:custGeom>
            <a:rect b="b" l="l" r="r" t="t"/>
            <a:pathLst>
              <a:path extrusionOk="0" h="1184" w="1187">
                <a:moveTo>
                  <a:pt x="594" y="0"/>
                </a:moveTo>
                <a:cubicBezTo>
                  <a:pt x="267" y="0"/>
                  <a:pt x="0" y="263"/>
                  <a:pt x="0" y="591"/>
                </a:cubicBezTo>
                <a:cubicBezTo>
                  <a:pt x="0" y="920"/>
                  <a:pt x="267" y="1183"/>
                  <a:pt x="594" y="1183"/>
                </a:cubicBezTo>
                <a:cubicBezTo>
                  <a:pt x="920" y="1183"/>
                  <a:pt x="1186" y="920"/>
                  <a:pt x="1186" y="591"/>
                </a:cubicBezTo>
                <a:cubicBezTo>
                  <a:pt x="1186" y="263"/>
                  <a:pt x="920" y="0"/>
                  <a:pt x="59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29"/>
          <p:cNvSpPr/>
          <p:nvPr/>
        </p:nvSpPr>
        <p:spPr>
          <a:xfrm flipH="1">
            <a:off x="5458274" y="3131047"/>
            <a:ext cx="1055851" cy="1344795"/>
          </a:xfrm>
          <a:custGeom>
            <a:rect b="b" l="l" r="r" t="t"/>
            <a:pathLst>
              <a:path extrusionOk="0" h="19003" w="14920">
                <a:moveTo>
                  <a:pt x="1" y="1"/>
                </a:moveTo>
                <a:lnTo>
                  <a:pt x="1" y="175"/>
                </a:lnTo>
                <a:lnTo>
                  <a:pt x="10827" y="175"/>
                </a:lnTo>
                <a:cubicBezTo>
                  <a:pt x="12987" y="175"/>
                  <a:pt x="14746" y="1934"/>
                  <a:pt x="14746" y="4093"/>
                </a:cubicBezTo>
                <a:lnTo>
                  <a:pt x="14746" y="19003"/>
                </a:lnTo>
                <a:lnTo>
                  <a:pt x="14920" y="19003"/>
                </a:lnTo>
                <a:lnTo>
                  <a:pt x="14920" y="4093"/>
                </a:lnTo>
                <a:cubicBezTo>
                  <a:pt x="14920" y="1837"/>
                  <a:pt x="13083" y="1"/>
                  <a:pt x="10827" y="1"/>
                </a:cubicBezTo>
                <a:close/>
              </a:path>
            </a:pathLst>
          </a:custGeom>
          <a:solidFill>
            <a:srgbClr val="2020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29"/>
          <p:cNvSpPr/>
          <p:nvPr/>
        </p:nvSpPr>
        <p:spPr>
          <a:xfrm flipH="1">
            <a:off x="5291311" y="4385496"/>
            <a:ext cx="180953" cy="180740"/>
          </a:xfrm>
          <a:custGeom>
            <a:rect b="b" l="l" r="r" t="t"/>
            <a:pathLst>
              <a:path extrusionOk="0" h="2554" w="2557">
                <a:moveTo>
                  <a:pt x="1281" y="0"/>
                </a:moveTo>
                <a:cubicBezTo>
                  <a:pt x="574" y="0"/>
                  <a:pt x="1" y="570"/>
                  <a:pt x="1" y="1277"/>
                </a:cubicBezTo>
                <a:cubicBezTo>
                  <a:pt x="1" y="1983"/>
                  <a:pt x="574" y="2553"/>
                  <a:pt x="1281" y="2553"/>
                </a:cubicBezTo>
                <a:cubicBezTo>
                  <a:pt x="1984" y="2553"/>
                  <a:pt x="2557" y="1983"/>
                  <a:pt x="2557" y="1277"/>
                </a:cubicBezTo>
                <a:cubicBezTo>
                  <a:pt x="2557" y="570"/>
                  <a:pt x="1984" y="0"/>
                  <a:pt x="12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29"/>
          <p:cNvSpPr/>
          <p:nvPr/>
        </p:nvSpPr>
        <p:spPr>
          <a:xfrm flipH="1">
            <a:off x="5349056" y="4443031"/>
            <a:ext cx="65389" cy="65602"/>
          </a:xfrm>
          <a:custGeom>
            <a:rect b="b" l="l" r="r" t="t"/>
            <a:pathLst>
              <a:path extrusionOk="0" h="927" w="924">
                <a:moveTo>
                  <a:pt x="464" y="173"/>
                </a:moveTo>
                <a:cubicBezTo>
                  <a:pt x="620" y="173"/>
                  <a:pt x="750" y="304"/>
                  <a:pt x="750" y="464"/>
                </a:cubicBezTo>
                <a:cubicBezTo>
                  <a:pt x="750" y="624"/>
                  <a:pt x="620" y="753"/>
                  <a:pt x="464" y="753"/>
                </a:cubicBezTo>
                <a:cubicBezTo>
                  <a:pt x="304" y="753"/>
                  <a:pt x="173" y="624"/>
                  <a:pt x="173" y="464"/>
                </a:cubicBezTo>
                <a:cubicBezTo>
                  <a:pt x="173" y="304"/>
                  <a:pt x="304" y="173"/>
                  <a:pt x="464" y="173"/>
                </a:cubicBezTo>
                <a:close/>
                <a:moveTo>
                  <a:pt x="464" y="1"/>
                </a:moveTo>
                <a:cubicBezTo>
                  <a:pt x="207" y="1"/>
                  <a:pt x="0" y="210"/>
                  <a:pt x="0" y="464"/>
                </a:cubicBezTo>
                <a:cubicBezTo>
                  <a:pt x="0" y="720"/>
                  <a:pt x="207" y="927"/>
                  <a:pt x="464" y="927"/>
                </a:cubicBezTo>
                <a:cubicBezTo>
                  <a:pt x="717" y="927"/>
                  <a:pt x="923" y="720"/>
                  <a:pt x="923" y="464"/>
                </a:cubicBezTo>
                <a:cubicBezTo>
                  <a:pt x="923" y="210"/>
                  <a:pt x="717" y="1"/>
                  <a:pt x="464" y="1"/>
                </a:cubicBezTo>
                <a:close/>
              </a:path>
            </a:pathLst>
          </a:custGeom>
          <a:solidFill>
            <a:srgbClr val="2020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29"/>
          <p:cNvSpPr/>
          <p:nvPr/>
        </p:nvSpPr>
        <p:spPr>
          <a:xfrm flipH="1">
            <a:off x="4933661" y="319792"/>
            <a:ext cx="697202" cy="172319"/>
          </a:xfrm>
          <a:custGeom>
            <a:rect b="b" l="l" r="r" t="t"/>
            <a:pathLst>
              <a:path extrusionOk="0" h="2435" w="9852">
                <a:moveTo>
                  <a:pt x="5196" y="0"/>
                </a:moveTo>
                <a:cubicBezTo>
                  <a:pt x="5167" y="0"/>
                  <a:pt x="5138" y="1"/>
                  <a:pt x="5109" y="2"/>
                </a:cubicBezTo>
                <a:cubicBezTo>
                  <a:pt x="4089" y="39"/>
                  <a:pt x="3163" y="758"/>
                  <a:pt x="2880" y="1738"/>
                </a:cubicBezTo>
                <a:cubicBezTo>
                  <a:pt x="2570" y="1380"/>
                  <a:pt x="2098" y="1176"/>
                  <a:pt x="1626" y="1176"/>
                </a:cubicBezTo>
                <a:cubicBezTo>
                  <a:pt x="1500" y="1176"/>
                  <a:pt x="1373" y="1191"/>
                  <a:pt x="1250" y="1221"/>
                </a:cubicBezTo>
                <a:cubicBezTo>
                  <a:pt x="670" y="1361"/>
                  <a:pt x="141" y="1852"/>
                  <a:pt x="1" y="2435"/>
                </a:cubicBezTo>
                <a:lnTo>
                  <a:pt x="9852" y="2435"/>
                </a:lnTo>
                <a:cubicBezTo>
                  <a:pt x="9708" y="1981"/>
                  <a:pt x="9328" y="1435"/>
                  <a:pt x="8872" y="1298"/>
                </a:cubicBezTo>
                <a:cubicBezTo>
                  <a:pt x="8747" y="1261"/>
                  <a:pt x="8616" y="1243"/>
                  <a:pt x="8483" y="1243"/>
                </a:cubicBezTo>
                <a:cubicBezTo>
                  <a:pt x="8130" y="1243"/>
                  <a:pt x="7767" y="1369"/>
                  <a:pt x="7499" y="1584"/>
                </a:cubicBezTo>
                <a:cubicBezTo>
                  <a:pt x="7149" y="659"/>
                  <a:pt x="6185" y="0"/>
                  <a:pt x="519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29"/>
          <p:cNvSpPr txBox="1"/>
          <p:nvPr>
            <p:ph type="title"/>
          </p:nvPr>
        </p:nvSpPr>
        <p:spPr>
          <a:xfrm>
            <a:off x="442900" y="1278857"/>
            <a:ext cx="4038900" cy="110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900"/>
              <a:t>THANKS!</a:t>
            </a:r>
            <a:endParaRPr b="0" sz="4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CAC8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281;p20"/>
          <p:cNvGrpSpPr/>
          <p:nvPr/>
        </p:nvGrpSpPr>
        <p:grpSpPr>
          <a:xfrm>
            <a:off x="276595" y="2606008"/>
            <a:ext cx="2559540" cy="2552154"/>
            <a:chOff x="580156" y="1728309"/>
            <a:chExt cx="3425050" cy="3415167"/>
          </a:xfrm>
        </p:grpSpPr>
        <p:sp>
          <p:nvSpPr>
            <p:cNvPr id="282" name="Google Shape;282;p20"/>
            <p:cNvSpPr/>
            <p:nvPr/>
          </p:nvSpPr>
          <p:spPr>
            <a:xfrm>
              <a:off x="2205370" y="2931347"/>
              <a:ext cx="1799836" cy="2206055"/>
            </a:xfrm>
            <a:custGeom>
              <a:rect b="b" l="l" r="r" t="t"/>
              <a:pathLst>
                <a:path extrusionOk="0" h="10535" w="8595">
                  <a:moveTo>
                    <a:pt x="8401" y="0"/>
                  </a:moveTo>
                  <a:cubicBezTo>
                    <a:pt x="6031" y="490"/>
                    <a:pt x="3849" y="1826"/>
                    <a:pt x="2336" y="3713"/>
                  </a:cubicBezTo>
                  <a:cubicBezTo>
                    <a:pt x="826" y="5599"/>
                    <a:pt x="0" y="8118"/>
                    <a:pt x="40" y="10534"/>
                  </a:cubicBezTo>
                  <a:lnTo>
                    <a:pt x="2389" y="10534"/>
                  </a:lnTo>
                  <a:cubicBezTo>
                    <a:pt x="4069" y="9651"/>
                    <a:pt x="6018" y="7788"/>
                    <a:pt x="7011" y="6092"/>
                  </a:cubicBezTo>
                  <a:lnTo>
                    <a:pt x="5442" y="5945"/>
                  </a:lnTo>
                  <a:lnTo>
                    <a:pt x="7464" y="5209"/>
                  </a:lnTo>
                  <a:cubicBezTo>
                    <a:pt x="8207" y="3589"/>
                    <a:pt x="8594" y="1763"/>
                    <a:pt x="8401" y="0"/>
                  </a:cubicBezTo>
                  <a:close/>
                </a:path>
              </a:pathLst>
            </a:custGeom>
            <a:solidFill>
              <a:srgbClr val="DD90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0"/>
            <p:cNvSpPr/>
            <p:nvPr/>
          </p:nvSpPr>
          <p:spPr>
            <a:xfrm>
              <a:off x="1577147" y="1728309"/>
              <a:ext cx="1395266" cy="3409073"/>
            </a:xfrm>
            <a:custGeom>
              <a:rect b="b" l="l" r="r" t="t"/>
              <a:pathLst>
                <a:path extrusionOk="0" h="16280" w="6663">
                  <a:moveTo>
                    <a:pt x="5786" y="1"/>
                  </a:moveTo>
                  <a:cubicBezTo>
                    <a:pt x="4009" y="1240"/>
                    <a:pt x="2567" y="2940"/>
                    <a:pt x="1607" y="4875"/>
                  </a:cubicBezTo>
                  <a:lnTo>
                    <a:pt x="2400" y="7838"/>
                  </a:lnTo>
                  <a:lnTo>
                    <a:pt x="1033" y="6222"/>
                  </a:lnTo>
                  <a:cubicBezTo>
                    <a:pt x="961" y="6425"/>
                    <a:pt x="894" y="6632"/>
                    <a:pt x="830" y="6842"/>
                  </a:cubicBezTo>
                  <a:cubicBezTo>
                    <a:pt x="1" y="9588"/>
                    <a:pt x="127" y="13610"/>
                    <a:pt x="1177" y="16279"/>
                  </a:cubicBezTo>
                  <a:lnTo>
                    <a:pt x="3740" y="16279"/>
                  </a:lnTo>
                  <a:cubicBezTo>
                    <a:pt x="5703" y="13190"/>
                    <a:pt x="6662" y="9211"/>
                    <a:pt x="6596" y="5355"/>
                  </a:cubicBezTo>
                  <a:lnTo>
                    <a:pt x="6596" y="5355"/>
                  </a:lnTo>
                  <a:lnTo>
                    <a:pt x="5063" y="5832"/>
                  </a:lnTo>
                  <a:lnTo>
                    <a:pt x="6559" y="4455"/>
                  </a:lnTo>
                  <a:cubicBezTo>
                    <a:pt x="6469" y="2916"/>
                    <a:pt x="6212" y="1410"/>
                    <a:pt x="5786" y="1"/>
                  </a:cubicBezTo>
                  <a:close/>
                </a:path>
              </a:pathLst>
            </a:custGeom>
            <a:solidFill>
              <a:srgbClr val="AAD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0"/>
            <p:cNvSpPr/>
            <p:nvPr/>
          </p:nvSpPr>
          <p:spPr>
            <a:xfrm>
              <a:off x="1926858" y="2604045"/>
              <a:ext cx="619211" cy="2535236"/>
            </a:xfrm>
            <a:custGeom>
              <a:rect b="b" l="l" r="r" t="t"/>
              <a:pathLst>
                <a:path extrusionOk="0" h="12107" w="2957">
                  <a:moveTo>
                    <a:pt x="2746" y="1"/>
                  </a:moveTo>
                  <a:lnTo>
                    <a:pt x="0" y="12060"/>
                  </a:lnTo>
                  <a:lnTo>
                    <a:pt x="210" y="12107"/>
                  </a:lnTo>
                  <a:lnTo>
                    <a:pt x="2956" y="47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580156" y="2220204"/>
              <a:ext cx="1584777" cy="2917186"/>
            </a:xfrm>
            <a:custGeom>
              <a:rect b="b" l="l" r="r" t="t"/>
              <a:pathLst>
                <a:path extrusionOk="0" h="13931" w="7568">
                  <a:moveTo>
                    <a:pt x="1116" y="1"/>
                  </a:moveTo>
                  <a:cubicBezTo>
                    <a:pt x="167" y="2383"/>
                    <a:pt x="0" y="5076"/>
                    <a:pt x="653" y="7555"/>
                  </a:cubicBezTo>
                  <a:cubicBezTo>
                    <a:pt x="690" y="7698"/>
                    <a:pt x="730" y="7838"/>
                    <a:pt x="770" y="7978"/>
                  </a:cubicBezTo>
                  <a:lnTo>
                    <a:pt x="3006" y="9268"/>
                  </a:lnTo>
                  <a:lnTo>
                    <a:pt x="1180" y="9118"/>
                  </a:lnTo>
                  <a:lnTo>
                    <a:pt x="1180" y="9118"/>
                  </a:lnTo>
                  <a:cubicBezTo>
                    <a:pt x="1956" y="10984"/>
                    <a:pt x="3195" y="12667"/>
                    <a:pt x="4768" y="13930"/>
                  </a:cubicBezTo>
                  <a:lnTo>
                    <a:pt x="7568" y="13930"/>
                  </a:lnTo>
                  <a:cubicBezTo>
                    <a:pt x="7301" y="9041"/>
                    <a:pt x="4842" y="3183"/>
                    <a:pt x="1116" y="1"/>
                  </a:cubicBezTo>
                  <a:close/>
                </a:path>
              </a:pathLst>
            </a:custGeom>
            <a:solidFill>
              <a:srgbClr val="DF8B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1003579" y="2960664"/>
              <a:ext cx="989020" cy="2182812"/>
            </a:xfrm>
            <a:custGeom>
              <a:rect b="b" l="l" r="r" t="t"/>
              <a:pathLst>
                <a:path extrusionOk="0" h="10424" w="4723">
                  <a:moveTo>
                    <a:pt x="201" y="0"/>
                  </a:moveTo>
                  <a:lnTo>
                    <a:pt x="1" y="87"/>
                  </a:lnTo>
                  <a:lnTo>
                    <a:pt x="4523" y="10424"/>
                  </a:lnTo>
                  <a:lnTo>
                    <a:pt x="4723" y="10337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20"/>
          <p:cNvSpPr txBox="1"/>
          <p:nvPr>
            <p:ph idx="4" type="title"/>
          </p:nvPr>
        </p:nvSpPr>
        <p:spPr>
          <a:xfrm>
            <a:off x="5839150" y="2208550"/>
            <a:ext cx="2662200" cy="6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CONTEÚDO</a:t>
            </a:r>
            <a:endParaRPr b="1" sz="1800"/>
          </a:p>
        </p:txBody>
      </p:sp>
      <p:sp>
        <p:nvSpPr>
          <p:cNvPr id="288" name="Google Shape;288;p20"/>
          <p:cNvSpPr txBox="1"/>
          <p:nvPr>
            <p:ph type="title"/>
          </p:nvPr>
        </p:nvSpPr>
        <p:spPr>
          <a:xfrm flipH="1">
            <a:off x="2052567" y="884375"/>
            <a:ext cx="2377800" cy="62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289" name="Google Shape;289;p20"/>
          <p:cNvSpPr txBox="1"/>
          <p:nvPr>
            <p:ph idx="2" type="title"/>
          </p:nvPr>
        </p:nvSpPr>
        <p:spPr>
          <a:xfrm flipH="1">
            <a:off x="4709899" y="884375"/>
            <a:ext cx="2398800" cy="62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290" name="Google Shape;290;p20"/>
          <p:cNvSpPr txBox="1"/>
          <p:nvPr>
            <p:ph idx="5" type="title"/>
          </p:nvPr>
        </p:nvSpPr>
        <p:spPr>
          <a:xfrm flipH="1">
            <a:off x="4710016" y="2391049"/>
            <a:ext cx="2377800" cy="62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  <p:sp>
        <p:nvSpPr>
          <p:cNvPr id="291" name="Google Shape;291;p20"/>
          <p:cNvSpPr txBox="1"/>
          <p:nvPr>
            <p:ph idx="9" type="title"/>
          </p:nvPr>
        </p:nvSpPr>
        <p:spPr>
          <a:xfrm flipH="1">
            <a:off x="2052449" y="2393297"/>
            <a:ext cx="2398800" cy="62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292" name="Google Shape;292;p20"/>
          <p:cNvSpPr txBox="1"/>
          <p:nvPr>
            <p:ph idx="1" type="subTitle"/>
          </p:nvPr>
        </p:nvSpPr>
        <p:spPr>
          <a:xfrm>
            <a:off x="2052540" y="1409615"/>
            <a:ext cx="3188400" cy="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>
                <a:solidFill>
                  <a:srgbClr val="434343"/>
                </a:solidFill>
              </a:rPr>
              <a:t>POR QUÊ?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293" name="Google Shape;293;p20"/>
          <p:cNvSpPr txBox="1"/>
          <p:nvPr>
            <p:ph idx="13" type="subTitle"/>
          </p:nvPr>
        </p:nvSpPr>
        <p:spPr>
          <a:xfrm>
            <a:off x="2052540" y="2940607"/>
            <a:ext cx="3181200" cy="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>
                <a:solidFill>
                  <a:srgbClr val="434343"/>
                </a:solidFill>
              </a:rPr>
              <a:t>COMO?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294" name="Google Shape;294;p20"/>
          <p:cNvSpPr txBox="1"/>
          <p:nvPr>
            <p:ph idx="7" type="subTitle"/>
          </p:nvPr>
        </p:nvSpPr>
        <p:spPr>
          <a:xfrm>
            <a:off x="4709990" y="2939925"/>
            <a:ext cx="3188400" cy="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>
                <a:solidFill>
                  <a:srgbClr val="434343"/>
                </a:solidFill>
              </a:rPr>
              <a:t>FUNCIONALIDADES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295" name="Google Shape;295;p20"/>
          <p:cNvSpPr txBox="1"/>
          <p:nvPr>
            <p:ph idx="3" type="subTitle"/>
          </p:nvPr>
        </p:nvSpPr>
        <p:spPr>
          <a:xfrm>
            <a:off x="4709990" y="1408049"/>
            <a:ext cx="3181200" cy="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>
                <a:solidFill>
                  <a:srgbClr val="434343"/>
                </a:solidFill>
              </a:rPr>
              <a:t>PARA QUEM?</a:t>
            </a:r>
            <a:endParaRPr b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CAC8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21"/>
          <p:cNvGrpSpPr/>
          <p:nvPr/>
        </p:nvGrpSpPr>
        <p:grpSpPr>
          <a:xfrm flipH="1">
            <a:off x="4045330" y="906785"/>
            <a:ext cx="1959894" cy="3680513"/>
            <a:chOff x="2340925" y="365450"/>
            <a:chExt cx="2320500" cy="4357700"/>
          </a:xfrm>
        </p:grpSpPr>
        <p:sp>
          <p:nvSpPr>
            <p:cNvPr id="301" name="Google Shape;301;p21"/>
            <p:cNvSpPr/>
            <p:nvPr/>
          </p:nvSpPr>
          <p:spPr>
            <a:xfrm>
              <a:off x="2340925" y="4567450"/>
              <a:ext cx="2320500" cy="155700"/>
            </a:xfrm>
            <a:prstGeom prst="ellipse">
              <a:avLst/>
            </a:prstGeom>
            <a:solidFill>
              <a:srgbClr val="FFFFFF">
                <a:alpha val="47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2" name="Google Shape;302;p21"/>
            <p:cNvGrpSpPr/>
            <p:nvPr/>
          </p:nvGrpSpPr>
          <p:grpSpPr>
            <a:xfrm>
              <a:off x="2587625" y="365450"/>
              <a:ext cx="1959337" cy="4262882"/>
              <a:chOff x="2614500" y="238100"/>
              <a:chExt cx="1959337" cy="4262882"/>
            </a:xfrm>
          </p:grpSpPr>
          <p:sp>
            <p:nvSpPr>
              <p:cNvPr id="303" name="Google Shape;303;p21"/>
              <p:cNvSpPr/>
              <p:nvPr/>
            </p:nvSpPr>
            <p:spPr>
              <a:xfrm flipH="1">
                <a:off x="2722958" y="4130022"/>
                <a:ext cx="707175" cy="370958"/>
              </a:xfrm>
              <a:custGeom>
                <a:rect b="b" l="l" r="r" t="t"/>
                <a:pathLst>
                  <a:path extrusionOk="0" h="4570" w="8712">
                    <a:moveTo>
                      <a:pt x="8055" y="0"/>
                    </a:moveTo>
                    <a:lnTo>
                      <a:pt x="4682" y="71"/>
                    </a:lnTo>
                    <a:cubicBezTo>
                      <a:pt x="4679" y="746"/>
                      <a:pt x="4390" y="1413"/>
                      <a:pt x="3919" y="1826"/>
                    </a:cubicBezTo>
                    <a:cubicBezTo>
                      <a:pt x="3486" y="2210"/>
                      <a:pt x="2936" y="2373"/>
                      <a:pt x="2400" y="2503"/>
                    </a:cubicBezTo>
                    <a:cubicBezTo>
                      <a:pt x="1866" y="2633"/>
                      <a:pt x="1314" y="2750"/>
                      <a:pt x="840" y="3066"/>
                    </a:cubicBezTo>
                    <a:cubicBezTo>
                      <a:pt x="367" y="3379"/>
                      <a:pt x="0" y="3945"/>
                      <a:pt x="24" y="4569"/>
                    </a:cubicBezTo>
                    <a:lnTo>
                      <a:pt x="8712" y="4569"/>
                    </a:lnTo>
                    <a:lnTo>
                      <a:pt x="805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  <p:sp>
            <p:nvSpPr>
              <p:cNvPr id="304" name="Google Shape;304;p21"/>
              <p:cNvSpPr/>
              <p:nvPr/>
            </p:nvSpPr>
            <p:spPr>
              <a:xfrm flipH="1">
                <a:off x="3788980" y="4043493"/>
                <a:ext cx="741024" cy="457488"/>
              </a:xfrm>
              <a:custGeom>
                <a:rect b="b" l="l" r="r" t="t"/>
                <a:pathLst>
                  <a:path extrusionOk="0" h="5636" w="9129">
                    <a:moveTo>
                      <a:pt x="5953" y="0"/>
                    </a:moveTo>
                    <a:cubicBezTo>
                      <a:pt x="5710" y="630"/>
                      <a:pt x="5203" y="1149"/>
                      <a:pt x="4616" y="1369"/>
                    </a:cubicBezTo>
                    <a:cubicBezTo>
                      <a:pt x="4321" y="1483"/>
                      <a:pt x="4017" y="1521"/>
                      <a:pt x="3713" y="1521"/>
                    </a:cubicBezTo>
                    <a:cubicBezTo>
                      <a:pt x="3460" y="1521"/>
                      <a:pt x="3206" y="1494"/>
                      <a:pt x="2957" y="1463"/>
                    </a:cubicBezTo>
                    <a:cubicBezTo>
                      <a:pt x="2614" y="1421"/>
                      <a:pt x="2266" y="1371"/>
                      <a:pt x="1918" y="1371"/>
                    </a:cubicBezTo>
                    <a:cubicBezTo>
                      <a:pt x="1711" y="1371"/>
                      <a:pt x="1504" y="1389"/>
                      <a:pt x="1297" y="1436"/>
                    </a:cubicBezTo>
                    <a:cubicBezTo>
                      <a:pt x="745" y="1563"/>
                      <a:pt x="201" y="1960"/>
                      <a:pt x="1" y="2549"/>
                    </a:cubicBezTo>
                    <a:lnTo>
                      <a:pt x="8122" y="5635"/>
                    </a:lnTo>
                    <a:lnTo>
                      <a:pt x="9129" y="1129"/>
                    </a:lnTo>
                    <a:lnTo>
                      <a:pt x="595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  <p:sp>
            <p:nvSpPr>
              <p:cNvPr id="305" name="Google Shape;305;p21"/>
              <p:cNvSpPr/>
              <p:nvPr/>
            </p:nvSpPr>
            <p:spPr>
              <a:xfrm flipH="1">
                <a:off x="2614500" y="1848377"/>
                <a:ext cx="1597394" cy="2338823"/>
              </a:xfrm>
              <a:custGeom>
                <a:rect b="b" l="l" r="r" t="t"/>
                <a:pathLst>
                  <a:path extrusionOk="0" h="28813" w="19679">
                    <a:moveTo>
                      <a:pt x="12961" y="0"/>
                    </a:moveTo>
                    <a:cubicBezTo>
                      <a:pt x="12961" y="0"/>
                      <a:pt x="12064" y="417"/>
                      <a:pt x="10414" y="660"/>
                    </a:cubicBezTo>
                    <a:cubicBezTo>
                      <a:pt x="9730" y="763"/>
                      <a:pt x="8917" y="835"/>
                      <a:pt x="7984" y="835"/>
                    </a:cubicBezTo>
                    <a:cubicBezTo>
                      <a:pt x="7304" y="835"/>
                      <a:pt x="6560" y="796"/>
                      <a:pt x="5756" y="703"/>
                    </a:cubicBezTo>
                    <a:lnTo>
                      <a:pt x="5449" y="2103"/>
                    </a:lnTo>
                    <a:lnTo>
                      <a:pt x="1" y="27056"/>
                    </a:lnTo>
                    <a:lnTo>
                      <a:pt x="6809" y="28812"/>
                    </a:lnTo>
                    <a:lnTo>
                      <a:pt x="10035" y="16906"/>
                    </a:lnTo>
                    <a:lnTo>
                      <a:pt x="11994" y="28812"/>
                    </a:lnTo>
                    <a:lnTo>
                      <a:pt x="19679" y="28812"/>
                    </a:lnTo>
                    <a:cubicBezTo>
                      <a:pt x="19679" y="28812"/>
                      <a:pt x="18015" y="13893"/>
                      <a:pt x="14987" y="4726"/>
                    </a:cubicBezTo>
                    <a:cubicBezTo>
                      <a:pt x="14676" y="3790"/>
                      <a:pt x="14353" y="2913"/>
                      <a:pt x="14017" y="2120"/>
                    </a:cubicBezTo>
                    <a:cubicBezTo>
                      <a:pt x="13677" y="1323"/>
                      <a:pt x="13324" y="611"/>
                      <a:pt x="12961" y="0"/>
                    </a:cubicBezTo>
                    <a:close/>
                  </a:path>
                </a:pathLst>
              </a:custGeom>
              <a:solidFill>
                <a:srgbClr val="AAD3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21"/>
              <p:cNvSpPr/>
              <p:nvPr/>
            </p:nvSpPr>
            <p:spPr>
              <a:xfrm flipH="1">
                <a:off x="3397338" y="2511141"/>
                <a:ext cx="116970" cy="877799"/>
              </a:xfrm>
              <a:custGeom>
                <a:rect b="b" l="l" r="r" t="t"/>
                <a:pathLst>
                  <a:path extrusionOk="0" h="10814" w="1441">
                    <a:moveTo>
                      <a:pt x="1" y="0"/>
                    </a:moveTo>
                    <a:lnTo>
                      <a:pt x="878" y="10813"/>
                    </a:lnTo>
                    <a:lnTo>
                      <a:pt x="1441" y="874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AADA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21"/>
              <p:cNvSpPr/>
              <p:nvPr/>
            </p:nvSpPr>
            <p:spPr>
              <a:xfrm flipH="1">
                <a:off x="2997432" y="2182854"/>
                <a:ext cx="794273" cy="431594"/>
              </a:xfrm>
              <a:custGeom>
                <a:rect b="b" l="l" r="r" t="t"/>
                <a:pathLst>
                  <a:path extrusionOk="0" h="5317" w="9785">
                    <a:moveTo>
                      <a:pt x="0" y="1"/>
                    </a:moveTo>
                    <a:lnTo>
                      <a:pt x="0" y="5316"/>
                    </a:lnTo>
                    <a:lnTo>
                      <a:pt x="9785" y="5316"/>
                    </a:lnTo>
                    <a:lnTo>
                      <a:pt x="978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21"/>
              <p:cNvSpPr/>
              <p:nvPr/>
            </p:nvSpPr>
            <p:spPr>
              <a:xfrm flipH="1">
                <a:off x="3119111" y="2324336"/>
                <a:ext cx="546778" cy="249200"/>
              </a:xfrm>
              <a:custGeom>
                <a:rect b="b" l="l" r="r" t="t"/>
                <a:pathLst>
                  <a:path extrusionOk="0" h="3070" w="6736">
                    <a:moveTo>
                      <a:pt x="3183" y="1"/>
                    </a:moveTo>
                    <a:lnTo>
                      <a:pt x="2796" y="2314"/>
                    </a:lnTo>
                    <a:lnTo>
                      <a:pt x="2680" y="2100"/>
                    </a:lnTo>
                    <a:lnTo>
                      <a:pt x="2592" y="2046"/>
                    </a:lnTo>
                    <a:lnTo>
                      <a:pt x="1997" y="2046"/>
                    </a:lnTo>
                    <a:cubicBezTo>
                      <a:pt x="1873" y="1837"/>
                      <a:pt x="1720" y="1723"/>
                      <a:pt x="1543" y="1710"/>
                    </a:cubicBezTo>
                    <a:cubicBezTo>
                      <a:pt x="1529" y="1708"/>
                      <a:pt x="1516" y="1708"/>
                      <a:pt x="1502" y="1708"/>
                    </a:cubicBezTo>
                    <a:cubicBezTo>
                      <a:pt x="1229" y="1708"/>
                      <a:pt x="993" y="1951"/>
                      <a:pt x="907" y="2046"/>
                    </a:cubicBezTo>
                    <a:lnTo>
                      <a:pt x="0" y="2046"/>
                    </a:lnTo>
                    <a:lnTo>
                      <a:pt x="0" y="2246"/>
                    </a:lnTo>
                    <a:lnTo>
                      <a:pt x="957" y="2246"/>
                    </a:lnTo>
                    <a:lnTo>
                      <a:pt x="1033" y="2206"/>
                    </a:lnTo>
                    <a:cubicBezTo>
                      <a:pt x="1101" y="2120"/>
                      <a:pt x="1308" y="1906"/>
                      <a:pt x="1505" y="1906"/>
                    </a:cubicBezTo>
                    <a:cubicBezTo>
                      <a:pt x="1512" y="1906"/>
                      <a:pt x="1519" y="1906"/>
                      <a:pt x="1526" y="1906"/>
                    </a:cubicBezTo>
                    <a:cubicBezTo>
                      <a:pt x="1646" y="1917"/>
                      <a:pt x="1757" y="2014"/>
                      <a:pt x="1849" y="2194"/>
                    </a:cubicBezTo>
                    <a:lnTo>
                      <a:pt x="1937" y="2246"/>
                    </a:lnTo>
                    <a:lnTo>
                      <a:pt x="2532" y="2246"/>
                    </a:lnTo>
                    <a:lnTo>
                      <a:pt x="2760" y="2663"/>
                    </a:lnTo>
                    <a:lnTo>
                      <a:pt x="2946" y="2629"/>
                    </a:lnTo>
                    <a:lnTo>
                      <a:pt x="3239" y="864"/>
                    </a:lnTo>
                    <a:lnTo>
                      <a:pt x="3392" y="3033"/>
                    </a:lnTo>
                    <a:lnTo>
                      <a:pt x="3579" y="3069"/>
                    </a:lnTo>
                    <a:lnTo>
                      <a:pt x="3982" y="2246"/>
                    </a:lnTo>
                    <a:lnTo>
                      <a:pt x="4799" y="2246"/>
                    </a:lnTo>
                    <a:lnTo>
                      <a:pt x="4885" y="2190"/>
                    </a:lnTo>
                    <a:cubicBezTo>
                      <a:pt x="4970" y="2024"/>
                      <a:pt x="5191" y="1686"/>
                      <a:pt x="5363" y="1686"/>
                    </a:cubicBezTo>
                    <a:cubicBezTo>
                      <a:pt x="5368" y="1686"/>
                      <a:pt x="5372" y="1686"/>
                      <a:pt x="5376" y="1687"/>
                    </a:cubicBezTo>
                    <a:cubicBezTo>
                      <a:pt x="5439" y="1694"/>
                      <a:pt x="5565" y="1763"/>
                      <a:pt x="5679" y="2174"/>
                    </a:cubicBezTo>
                    <a:lnTo>
                      <a:pt x="5776" y="2246"/>
                    </a:lnTo>
                    <a:lnTo>
                      <a:pt x="6735" y="2246"/>
                    </a:lnTo>
                    <a:lnTo>
                      <a:pt x="6735" y="2046"/>
                    </a:lnTo>
                    <a:lnTo>
                      <a:pt x="5848" y="2046"/>
                    </a:lnTo>
                    <a:cubicBezTo>
                      <a:pt x="5739" y="1690"/>
                      <a:pt x="5588" y="1507"/>
                      <a:pt x="5396" y="1490"/>
                    </a:cubicBezTo>
                    <a:cubicBezTo>
                      <a:pt x="5385" y="1489"/>
                      <a:pt x="5375" y="1488"/>
                      <a:pt x="5365" y="1488"/>
                    </a:cubicBezTo>
                    <a:cubicBezTo>
                      <a:pt x="5071" y="1488"/>
                      <a:pt x="4823" y="1892"/>
                      <a:pt x="4739" y="2046"/>
                    </a:cubicBezTo>
                    <a:lnTo>
                      <a:pt x="3922" y="2046"/>
                    </a:lnTo>
                    <a:lnTo>
                      <a:pt x="3832" y="2103"/>
                    </a:lnTo>
                    <a:lnTo>
                      <a:pt x="3566" y="2649"/>
                    </a:lnTo>
                    <a:lnTo>
                      <a:pt x="3379" y="10"/>
                    </a:lnTo>
                    <a:lnTo>
                      <a:pt x="318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21"/>
              <p:cNvSpPr/>
              <p:nvPr/>
            </p:nvSpPr>
            <p:spPr>
              <a:xfrm flipH="1">
                <a:off x="3196436" y="2182862"/>
                <a:ext cx="396350" cy="173726"/>
              </a:xfrm>
              <a:custGeom>
                <a:rect b="b" l="l" r="r" t="t"/>
                <a:pathLst>
                  <a:path extrusionOk="0" h="1318" w="2900">
                    <a:moveTo>
                      <a:pt x="1" y="1"/>
                    </a:moveTo>
                    <a:lnTo>
                      <a:pt x="1" y="1317"/>
                    </a:lnTo>
                    <a:lnTo>
                      <a:pt x="2900" y="1317"/>
                    </a:lnTo>
                    <a:lnTo>
                      <a:pt x="2900" y="1"/>
                    </a:lnTo>
                    <a:close/>
                  </a:path>
                </a:pathLst>
              </a:custGeom>
              <a:solidFill>
                <a:srgbClr val="6AADA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1"/>
              <p:cNvSpPr/>
              <p:nvPr/>
            </p:nvSpPr>
            <p:spPr>
              <a:xfrm flipH="1">
                <a:off x="2948531" y="1427747"/>
                <a:ext cx="821303" cy="667481"/>
              </a:xfrm>
              <a:custGeom>
                <a:rect b="b" l="l" r="r" t="t"/>
                <a:pathLst>
                  <a:path extrusionOk="0" h="8223" w="10118">
                    <a:moveTo>
                      <a:pt x="10117" y="1"/>
                    </a:moveTo>
                    <a:lnTo>
                      <a:pt x="193" y="2240"/>
                    </a:lnTo>
                    <a:cubicBezTo>
                      <a:pt x="193" y="2320"/>
                      <a:pt x="30" y="6602"/>
                      <a:pt x="3" y="7285"/>
                    </a:cubicBezTo>
                    <a:cubicBezTo>
                      <a:pt x="0" y="7345"/>
                      <a:pt x="0" y="7379"/>
                      <a:pt x="0" y="7379"/>
                    </a:cubicBezTo>
                    <a:cubicBezTo>
                      <a:pt x="0" y="7379"/>
                      <a:pt x="735" y="8223"/>
                      <a:pt x="3196" y="8223"/>
                    </a:cubicBezTo>
                    <a:cubicBezTo>
                      <a:pt x="3519" y="8223"/>
                      <a:pt x="3871" y="8208"/>
                      <a:pt x="4256" y="8175"/>
                    </a:cubicBezTo>
                    <a:cubicBezTo>
                      <a:pt x="5396" y="8078"/>
                      <a:pt x="6815" y="7822"/>
                      <a:pt x="8571" y="7302"/>
                    </a:cubicBezTo>
                    <a:cubicBezTo>
                      <a:pt x="9061" y="7159"/>
                      <a:pt x="9574" y="6992"/>
                      <a:pt x="10117" y="6805"/>
                    </a:cubicBezTo>
                    <a:lnTo>
                      <a:pt x="101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1"/>
              <p:cNvSpPr/>
              <p:nvPr/>
            </p:nvSpPr>
            <p:spPr>
              <a:xfrm flipH="1">
                <a:off x="3224683" y="728294"/>
                <a:ext cx="320388" cy="603842"/>
              </a:xfrm>
              <a:custGeom>
                <a:rect b="b" l="l" r="r" t="t"/>
                <a:pathLst>
                  <a:path extrusionOk="0" h="7439" w="3947">
                    <a:moveTo>
                      <a:pt x="3210" y="0"/>
                    </a:moveTo>
                    <a:lnTo>
                      <a:pt x="727" y="1623"/>
                    </a:lnTo>
                    <a:lnTo>
                      <a:pt x="427" y="4199"/>
                    </a:lnTo>
                    <a:lnTo>
                      <a:pt x="0" y="5296"/>
                    </a:lnTo>
                    <a:lnTo>
                      <a:pt x="2176" y="7438"/>
                    </a:lnTo>
                    <a:lnTo>
                      <a:pt x="3946" y="4102"/>
                    </a:lnTo>
                    <a:lnTo>
                      <a:pt x="3210" y="0"/>
                    </a:lnTo>
                    <a:close/>
                  </a:path>
                </a:pathLst>
              </a:custGeom>
              <a:solidFill>
                <a:srgbClr val="ECB5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1"/>
              <p:cNvSpPr/>
              <p:nvPr/>
            </p:nvSpPr>
            <p:spPr>
              <a:xfrm flipH="1">
                <a:off x="4294847" y="1215971"/>
                <a:ext cx="278990" cy="302773"/>
              </a:xfrm>
              <a:custGeom>
                <a:rect b="b" l="l" r="r" t="t"/>
                <a:pathLst>
                  <a:path extrusionOk="0" h="3730" w="3437">
                    <a:moveTo>
                      <a:pt x="2354" y="1"/>
                    </a:moveTo>
                    <a:cubicBezTo>
                      <a:pt x="1994" y="1"/>
                      <a:pt x="1995" y="579"/>
                      <a:pt x="2134" y="950"/>
                    </a:cubicBezTo>
                    <a:cubicBezTo>
                      <a:pt x="1559" y="513"/>
                      <a:pt x="946" y="106"/>
                      <a:pt x="666" y="106"/>
                    </a:cubicBezTo>
                    <a:cubicBezTo>
                      <a:pt x="633" y="106"/>
                      <a:pt x="604" y="112"/>
                      <a:pt x="581" y="124"/>
                    </a:cubicBezTo>
                    <a:cubicBezTo>
                      <a:pt x="374" y="227"/>
                      <a:pt x="508" y="441"/>
                      <a:pt x="508" y="441"/>
                    </a:cubicBezTo>
                    <a:cubicBezTo>
                      <a:pt x="508" y="441"/>
                      <a:pt x="494" y="438"/>
                      <a:pt x="474" y="438"/>
                    </a:cubicBezTo>
                    <a:cubicBezTo>
                      <a:pt x="419" y="438"/>
                      <a:pt x="316" y="454"/>
                      <a:pt x="268" y="567"/>
                    </a:cubicBezTo>
                    <a:cubicBezTo>
                      <a:pt x="201" y="724"/>
                      <a:pt x="385" y="941"/>
                      <a:pt x="385" y="941"/>
                    </a:cubicBezTo>
                    <a:cubicBezTo>
                      <a:pt x="385" y="941"/>
                      <a:pt x="361" y="931"/>
                      <a:pt x="326" y="931"/>
                    </a:cubicBezTo>
                    <a:cubicBezTo>
                      <a:pt x="273" y="931"/>
                      <a:pt x="197" y="954"/>
                      <a:pt x="145" y="1070"/>
                    </a:cubicBezTo>
                    <a:cubicBezTo>
                      <a:pt x="1" y="1393"/>
                      <a:pt x="1537" y="3729"/>
                      <a:pt x="1537" y="3729"/>
                    </a:cubicBezTo>
                    <a:lnTo>
                      <a:pt x="3437" y="2020"/>
                    </a:lnTo>
                    <a:cubicBezTo>
                      <a:pt x="3437" y="2020"/>
                      <a:pt x="2994" y="1307"/>
                      <a:pt x="2827" y="897"/>
                    </a:cubicBezTo>
                    <a:cubicBezTo>
                      <a:pt x="2664" y="484"/>
                      <a:pt x="2747" y="7"/>
                      <a:pt x="2360" y="1"/>
                    </a:cubicBezTo>
                    <a:cubicBezTo>
                      <a:pt x="2358" y="1"/>
                      <a:pt x="2356" y="1"/>
                      <a:pt x="2354" y="1"/>
                    </a:cubicBezTo>
                    <a:close/>
                  </a:path>
                </a:pathLst>
              </a:custGeom>
              <a:solidFill>
                <a:srgbClr val="ECB5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21"/>
              <p:cNvSpPr/>
              <p:nvPr/>
            </p:nvSpPr>
            <p:spPr>
              <a:xfrm flipH="1">
                <a:off x="3368603" y="826755"/>
                <a:ext cx="133448" cy="170219"/>
              </a:xfrm>
              <a:custGeom>
                <a:rect b="b" l="l" r="r" t="t"/>
                <a:pathLst>
                  <a:path extrusionOk="0" h="2097" w="1644">
                    <a:moveTo>
                      <a:pt x="930" y="1"/>
                    </a:moveTo>
                    <a:lnTo>
                      <a:pt x="190" y="487"/>
                    </a:lnTo>
                    <a:lnTo>
                      <a:pt x="0" y="2097"/>
                    </a:lnTo>
                    <a:cubicBezTo>
                      <a:pt x="743" y="1777"/>
                      <a:pt x="1360" y="1160"/>
                      <a:pt x="1643" y="400"/>
                    </a:cubicBezTo>
                    <a:cubicBezTo>
                      <a:pt x="1397" y="267"/>
                      <a:pt x="1166" y="133"/>
                      <a:pt x="93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21"/>
              <p:cNvSpPr/>
              <p:nvPr/>
            </p:nvSpPr>
            <p:spPr>
              <a:xfrm flipH="1">
                <a:off x="3258287" y="376578"/>
                <a:ext cx="419905" cy="550999"/>
              </a:xfrm>
              <a:custGeom>
                <a:rect b="b" l="l" r="r" t="t"/>
                <a:pathLst>
                  <a:path extrusionOk="0" h="6788" w="5173">
                    <a:moveTo>
                      <a:pt x="2437" y="1"/>
                    </a:moveTo>
                    <a:cubicBezTo>
                      <a:pt x="2323" y="1"/>
                      <a:pt x="2217" y="11"/>
                      <a:pt x="2110" y="31"/>
                    </a:cubicBezTo>
                    <a:cubicBezTo>
                      <a:pt x="2070" y="41"/>
                      <a:pt x="2030" y="51"/>
                      <a:pt x="1994" y="61"/>
                    </a:cubicBezTo>
                    <a:cubicBezTo>
                      <a:pt x="1943" y="74"/>
                      <a:pt x="1897" y="88"/>
                      <a:pt x="1850" y="108"/>
                    </a:cubicBezTo>
                    <a:cubicBezTo>
                      <a:pt x="1750" y="145"/>
                      <a:pt x="1654" y="191"/>
                      <a:pt x="1563" y="248"/>
                    </a:cubicBezTo>
                    <a:cubicBezTo>
                      <a:pt x="1163" y="494"/>
                      <a:pt x="854" y="908"/>
                      <a:pt x="634" y="1411"/>
                    </a:cubicBezTo>
                    <a:cubicBezTo>
                      <a:pt x="614" y="1457"/>
                      <a:pt x="594" y="1504"/>
                      <a:pt x="574" y="1554"/>
                    </a:cubicBezTo>
                    <a:cubicBezTo>
                      <a:pt x="557" y="1591"/>
                      <a:pt x="544" y="1628"/>
                      <a:pt x="531" y="1668"/>
                    </a:cubicBezTo>
                    <a:cubicBezTo>
                      <a:pt x="528" y="1677"/>
                      <a:pt x="524" y="1688"/>
                      <a:pt x="520" y="1697"/>
                    </a:cubicBezTo>
                    <a:cubicBezTo>
                      <a:pt x="504" y="1740"/>
                      <a:pt x="491" y="1788"/>
                      <a:pt x="474" y="1831"/>
                    </a:cubicBezTo>
                    <a:cubicBezTo>
                      <a:pt x="474" y="1834"/>
                      <a:pt x="474" y="1840"/>
                      <a:pt x="471" y="1844"/>
                    </a:cubicBezTo>
                    <a:cubicBezTo>
                      <a:pt x="468" y="1854"/>
                      <a:pt x="464" y="1864"/>
                      <a:pt x="460" y="1874"/>
                    </a:cubicBezTo>
                    <a:lnTo>
                      <a:pt x="454" y="1894"/>
                    </a:lnTo>
                    <a:cubicBezTo>
                      <a:pt x="440" y="1944"/>
                      <a:pt x="428" y="1991"/>
                      <a:pt x="414" y="2040"/>
                    </a:cubicBezTo>
                    <a:cubicBezTo>
                      <a:pt x="1" y="3564"/>
                      <a:pt x="244" y="5513"/>
                      <a:pt x="1077" y="6246"/>
                    </a:cubicBezTo>
                    <a:cubicBezTo>
                      <a:pt x="1536" y="6648"/>
                      <a:pt x="1990" y="6788"/>
                      <a:pt x="2399" y="6788"/>
                    </a:cubicBezTo>
                    <a:cubicBezTo>
                      <a:pt x="3335" y="6788"/>
                      <a:pt x="4039" y="6059"/>
                      <a:pt x="4039" y="6059"/>
                    </a:cubicBezTo>
                    <a:lnTo>
                      <a:pt x="5116" y="3204"/>
                    </a:lnTo>
                    <a:lnTo>
                      <a:pt x="5173" y="3050"/>
                    </a:lnTo>
                    <a:lnTo>
                      <a:pt x="5173" y="3040"/>
                    </a:lnTo>
                    <a:cubicBezTo>
                      <a:pt x="5173" y="3027"/>
                      <a:pt x="5173" y="3000"/>
                      <a:pt x="5169" y="2960"/>
                    </a:cubicBezTo>
                    <a:cubicBezTo>
                      <a:pt x="5169" y="2934"/>
                      <a:pt x="5166" y="2900"/>
                      <a:pt x="5162" y="2860"/>
                    </a:cubicBezTo>
                    <a:lnTo>
                      <a:pt x="5159" y="2817"/>
                    </a:lnTo>
                    <a:lnTo>
                      <a:pt x="5159" y="2797"/>
                    </a:lnTo>
                    <a:cubicBezTo>
                      <a:pt x="5156" y="2791"/>
                      <a:pt x="5156" y="2780"/>
                      <a:pt x="5156" y="2774"/>
                    </a:cubicBezTo>
                    <a:cubicBezTo>
                      <a:pt x="5156" y="2767"/>
                      <a:pt x="5156" y="2760"/>
                      <a:pt x="5153" y="2754"/>
                    </a:cubicBezTo>
                    <a:cubicBezTo>
                      <a:pt x="5106" y="2327"/>
                      <a:pt x="4956" y="1524"/>
                      <a:pt x="4450" y="897"/>
                    </a:cubicBezTo>
                    <a:cubicBezTo>
                      <a:pt x="4050" y="398"/>
                      <a:pt x="3430" y="8"/>
                      <a:pt x="2467" y="1"/>
                    </a:cubicBezTo>
                    <a:close/>
                  </a:path>
                </a:pathLst>
              </a:custGeom>
              <a:solidFill>
                <a:srgbClr val="ECB5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21"/>
              <p:cNvSpPr/>
              <p:nvPr/>
            </p:nvSpPr>
            <p:spPr>
              <a:xfrm flipH="1">
                <a:off x="3532570" y="631781"/>
                <a:ext cx="29060" cy="123626"/>
              </a:xfrm>
              <a:custGeom>
                <a:rect b="b" l="l" r="r" t="t"/>
                <a:pathLst>
                  <a:path extrusionOk="0" h="1523" w="358">
                    <a:moveTo>
                      <a:pt x="101" y="0"/>
                    </a:moveTo>
                    <a:lnTo>
                      <a:pt x="11" y="1146"/>
                    </a:lnTo>
                    <a:cubicBezTo>
                      <a:pt x="1" y="1243"/>
                      <a:pt x="38" y="1340"/>
                      <a:pt x="101" y="1409"/>
                    </a:cubicBezTo>
                    <a:cubicBezTo>
                      <a:pt x="167" y="1480"/>
                      <a:pt x="261" y="1523"/>
                      <a:pt x="358" y="1523"/>
                    </a:cubicBezTo>
                    <a:lnTo>
                      <a:pt x="358" y="1323"/>
                    </a:lnTo>
                    <a:cubicBezTo>
                      <a:pt x="314" y="1323"/>
                      <a:pt x="278" y="1306"/>
                      <a:pt x="247" y="1276"/>
                    </a:cubicBezTo>
                    <a:cubicBezTo>
                      <a:pt x="218" y="1243"/>
                      <a:pt x="204" y="1203"/>
                      <a:pt x="207" y="1160"/>
                    </a:cubicBezTo>
                    <a:lnTo>
                      <a:pt x="298" y="16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21"/>
              <p:cNvSpPr/>
              <p:nvPr/>
            </p:nvSpPr>
            <p:spPr>
              <a:xfrm flipH="1">
                <a:off x="3457893" y="628534"/>
                <a:ext cx="18183" cy="25407"/>
              </a:xfrm>
              <a:custGeom>
                <a:rect b="b" l="l" r="r" t="t"/>
                <a:pathLst>
                  <a:path extrusionOk="0" h="313" w="224">
                    <a:moveTo>
                      <a:pt x="110" y="0"/>
                    </a:moveTo>
                    <a:cubicBezTo>
                      <a:pt x="50" y="0"/>
                      <a:pt x="0" y="70"/>
                      <a:pt x="0" y="156"/>
                    </a:cubicBezTo>
                    <a:cubicBezTo>
                      <a:pt x="0" y="243"/>
                      <a:pt x="50" y="313"/>
                      <a:pt x="113" y="313"/>
                    </a:cubicBezTo>
                    <a:cubicBezTo>
                      <a:pt x="173" y="313"/>
                      <a:pt x="223" y="243"/>
                      <a:pt x="223" y="156"/>
                    </a:cubicBezTo>
                    <a:cubicBezTo>
                      <a:pt x="223" y="70"/>
                      <a:pt x="173" y="0"/>
                      <a:pt x="1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21"/>
              <p:cNvSpPr/>
              <p:nvPr/>
            </p:nvSpPr>
            <p:spPr>
              <a:xfrm flipH="1">
                <a:off x="3596371" y="628778"/>
                <a:ext cx="18507" cy="25407"/>
              </a:xfrm>
              <a:custGeom>
                <a:rect b="b" l="l" r="r" t="t"/>
                <a:pathLst>
                  <a:path extrusionOk="0" h="313" w="228">
                    <a:moveTo>
                      <a:pt x="114" y="0"/>
                    </a:moveTo>
                    <a:cubicBezTo>
                      <a:pt x="51" y="0"/>
                      <a:pt x="0" y="70"/>
                      <a:pt x="0" y="157"/>
                    </a:cubicBezTo>
                    <a:cubicBezTo>
                      <a:pt x="0" y="243"/>
                      <a:pt x="51" y="313"/>
                      <a:pt x="114" y="313"/>
                    </a:cubicBezTo>
                    <a:cubicBezTo>
                      <a:pt x="177" y="313"/>
                      <a:pt x="227" y="243"/>
                      <a:pt x="227" y="157"/>
                    </a:cubicBezTo>
                    <a:cubicBezTo>
                      <a:pt x="227" y="70"/>
                      <a:pt x="174" y="0"/>
                      <a:pt x="1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21"/>
              <p:cNvSpPr/>
              <p:nvPr/>
            </p:nvSpPr>
            <p:spPr>
              <a:xfrm flipH="1">
                <a:off x="3428427" y="577640"/>
                <a:ext cx="72893" cy="22972"/>
              </a:xfrm>
              <a:custGeom>
                <a:rect b="b" l="l" r="r" t="t"/>
                <a:pathLst>
                  <a:path extrusionOk="0" h="283" w="898">
                    <a:moveTo>
                      <a:pt x="328" y="1"/>
                    </a:moveTo>
                    <a:cubicBezTo>
                      <a:pt x="304" y="1"/>
                      <a:pt x="279" y="2"/>
                      <a:pt x="254" y="3"/>
                    </a:cubicBezTo>
                    <a:cubicBezTo>
                      <a:pt x="181" y="7"/>
                      <a:pt x="1" y="37"/>
                      <a:pt x="44" y="137"/>
                    </a:cubicBezTo>
                    <a:cubicBezTo>
                      <a:pt x="61" y="177"/>
                      <a:pt x="128" y="203"/>
                      <a:pt x="184" y="223"/>
                    </a:cubicBezTo>
                    <a:cubicBezTo>
                      <a:pt x="315" y="262"/>
                      <a:pt x="453" y="283"/>
                      <a:pt x="589" y="283"/>
                    </a:cubicBezTo>
                    <a:cubicBezTo>
                      <a:pt x="630" y="283"/>
                      <a:pt x="671" y="281"/>
                      <a:pt x="711" y="277"/>
                    </a:cubicBezTo>
                    <a:cubicBezTo>
                      <a:pt x="791" y="270"/>
                      <a:pt x="881" y="250"/>
                      <a:pt x="891" y="194"/>
                    </a:cubicBezTo>
                    <a:cubicBezTo>
                      <a:pt x="897" y="160"/>
                      <a:pt x="871" y="123"/>
                      <a:pt x="831" y="100"/>
                    </a:cubicBezTo>
                    <a:cubicBezTo>
                      <a:pt x="794" y="77"/>
                      <a:pt x="744" y="60"/>
                      <a:pt x="698" y="47"/>
                    </a:cubicBezTo>
                    <a:cubicBezTo>
                      <a:pt x="579" y="19"/>
                      <a:pt x="451" y="1"/>
                      <a:pt x="3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21"/>
              <p:cNvSpPr/>
              <p:nvPr/>
            </p:nvSpPr>
            <p:spPr>
              <a:xfrm flipH="1">
                <a:off x="3575266" y="577315"/>
                <a:ext cx="64451" cy="20374"/>
              </a:xfrm>
              <a:custGeom>
                <a:rect b="b" l="l" r="r" t="t"/>
                <a:pathLst>
                  <a:path extrusionOk="0" h="251" w="794">
                    <a:moveTo>
                      <a:pt x="482" y="1"/>
                    </a:moveTo>
                    <a:cubicBezTo>
                      <a:pt x="394" y="1"/>
                      <a:pt x="304" y="11"/>
                      <a:pt x="220" y="31"/>
                    </a:cubicBezTo>
                    <a:cubicBezTo>
                      <a:pt x="157" y="47"/>
                      <a:pt x="0" y="101"/>
                      <a:pt x="50" y="184"/>
                    </a:cubicBezTo>
                    <a:cubicBezTo>
                      <a:pt x="70" y="218"/>
                      <a:pt x="130" y="234"/>
                      <a:pt x="183" y="241"/>
                    </a:cubicBezTo>
                    <a:cubicBezTo>
                      <a:pt x="236" y="248"/>
                      <a:pt x="289" y="251"/>
                      <a:pt x="342" y="251"/>
                    </a:cubicBezTo>
                    <a:cubicBezTo>
                      <a:pt x="445" y="251"/>
                      <a:pt x="547" y="239"/>
                      <a:pt x="643" y="214"/>
                    </a:cubicBezTo>
                    <a:cubicBezTo>
                      <a:pt x="713" y="194"/>
                      <a:pt x="789" y="161"/>
                      <a:pt x="789" y="111"/>
                    </a:cubicBezTo>
                    <a:cubicBezTo>
                      <a:pt x="793" y="78"/>
                      <a:pt x="766" y="51"/>
                      <a:pt x="729" y="34"/>
                    </a:cubicBezTo>
                    <a:cubicBezTo>
                      <a:pt x="693" y="18"/>
                      <a:pt x="649" y="11"/>
                      <a:pt x="606" y="7"/>
                    </a:cubicBezTo>
                    <a:cubicBezTo>
                      <a:pt x="566" y="3"/>
                      <a:pt x="524" y="1"/>
                      <a:pt x="48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21"/>
              <p:cNvSpPr/>
              <p:nvPr/>
            </p:nvSpPr>
            <p:spPr>
              <a:xfrm flipH="1">
                <a:off x="3460652" y="755324"/>
                <a:ext cx="56009" cy="32225"/>
              </a:xfrm>
              <a:custGeom>
                <a:rect b="b" l="l" r="r" t="t"/>
                <a:pathLst>
                  <a:path extrusionOk="0" h="397" w="690">
                    <a:moveTo>
                      <a:pt x="653" y="1"/>
                    </a:moveTo>
                    <a:lnTo>
                      <a:pt x="0" y="127"/>
                    </a:lnTo>
                    <a:cubicBezTo>
                      <a:pt x="33" y="286"/>
                      <a:pt x="172" y="396"/>
                      <a:pt x="328" y="396"/>
                    </a:cubicBezTo>
                    <a:cubicBezTo>
                      <a:pt x="348" y="396"/>
                      <a:pt x="369" y="394"/>
                      <a:pt x="390" y="390"/>
                    </a:cubicBezTo>
                    <a:cubicBezTo>
                      <a:pt x="573" y="353"/>
                      <a:pt x="690" y="181"/>
                      <a:pt x="6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21"/>
              <p:cNvSpPr/>
              <p:nvPr/>
            </p:nvSpPr>
            <p:spPr>
              <a:xfrm flipH="1">
                <a:off x="3199361" y="601342"/>
                <a:ext cx="122002" cy="159423"/>
              </a:xfrm>
              <a:custGeom>
                <a:rect b="b" l="l" r="r" t="t"/>
                <a:pathLst>
                  <a:path extrusionOk="0" h="1964" w="1503">
                    <a:moveTo>
                      <a:pt x="593" y="0"/>
                    </a:moveTo>
                    <a:cubicBezTo>
                      <a:pt x="403" y="0"/>
                      <a:pt x="213" y="90"/>
                      <a:pt x="114" y="251"/>
                    </a:cubicBezTo>
                    <a:lnTo>
                      <a:pt x="0" y="1881"/>
                    </a:lnTo>
                    <a:cubicBezTo>
                      <a:pt x="125" y="1937"/>
                      <a:pt x="261" y="1964"/>
                      <a:pt x="397" y="1964"/>
                    </a:cubicBezTo>
                    <a:cubicBezTo>
                      <a:pt x="721" y="1964"/>
                      <a:pt x="1046" y="1813"/>
                      <a:pt x="1237" y="1547"/>
                    </a:cubicBezTo>
                    <a:cubicBezTo>
                      <a:pt x="1503" y="1175"/>
                      <a:pt x="1470" y="611"/>
                      <a:pt x="1160" y="271"/>
                    </a:cubicBezTo>
                    <a:cubicBezTo>
                      <a:pt x="1023" y="125"/>
                      <a:pt x="833" y="15"/>
                      <a:pt x="633" y="2"/>
                    </a:cubicBezTo>
                    <a:cubicBezTo>
                      <a:pt x="620" y="1"/>
                      <a:pt x="607" y="0"/>
                      <a:pt x="593" y="0"/>
                    </a:cubicBezTo>
                    <a:close/>
                  </a:path>
                </a:pathLst>
              </a:custGeom>
              <a:solidFill>
                <a:srgbClr val="ECB5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21"/>
              <p:cNvSpPr/>
              <p:nvPr/>
            </p:nvSpPr>
            <p:spPr>
              <a:xfrm flipH="1">
                <a:off x="3250175" y="642739"/>
                <a:ext cx="42534" cy="67536"/>
              </a:xfrm>
              <a:custGeom>
                <a:rect b="b" l="l" r="r" t="t"/>
                <a:pathLst>
                  <a:path extrusionOk="0" h="832" w="524">
                    <a:moveTo>
                      <a:pt x="73" y="1"/>
                    </a:moveTo>
                    <a:lnTo>
                      <a:pt x="1" y="168"/>
                    </a:lnTo>
                    <a:cubicBezTo>
                      <a:pt x="164" y="338"/>
                      <a:pt x="250" y="581"/>
                      <a:pt x="233" y="818"/>
                    </a:cubicBezTo>
                    <a:lnTo>
                      <a:pt x="433" y="831"/>
                    </a:lnTo>
                    <a:cubicBezTo>
                      <a:pt x="450" y="611"/>
                      <a:pt x="390" y="391"/>
                      <a:pt x="277" y="205"/>
                    </a:cubicBezTo>
                    <a:lnTo>
                      <a:pt x="277" y="205"/>
                    </a:lnTo>
                    <a:lnTo>
                      <a:pt x="517" y="208"/>
                    </a:lnTo>
                    <a:lnTo>
                      <a:pt x="524" y="11"/>
                    </a:lnTo>
                    <a:lnTo>
                      <a:pt x="7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21"/>
              <p:cNvSpPr/>
              <p:nvPr/>
            </p:nvSpPr>
            <p:spPr>
              <a:xfrm flipH="1">
                <a:off x="3259667" y="376578"/>
                <a:ext cx="376316" cy="230611"/>
              </a:xfrm>
              <a:custGeom>
                <a:rect b="b" l="l" r="r" t="t"/>
                <a:pathLst>
                  <a:path extrusionOk="0" h="2841" w="4636">
                    <a:moveTo>
                      <a:pt x="1917" y="1"/>
                    </a:moveTo>
                    <a:cubicBezTo>
                      <a:pt x="1803" y="1"/>
                      <a:pt x="1697" y="11"/>
                      <a:pt x="1590" y="31"/>
                    </a:cubicBezTo>
                    <a:cubicBezTo>
                      <a:pt x="1550" y="41"/>
                      <a:pt x="1510" y="51"/>
                      <a:pt x="1474" y="61"/>
                    </a:cubicBezTo>
                    <a:cubicBezTo>
                      <a:pt x="1423" y="74"/>
                      <a:pt x="1377" y="88"/>
                      <a:pt x="1330" y="108"/>
                    </a:cubicBezTo>
                    <a:cubicBezTo>
                      <a:pt x="1230" y="145"/>
                      <a:pt x="1134" y="191"/>
                      <a:pt x="1043" y="248"/>
                    </a:cubicBezTo>
                    <a:cubicBezTo>
                      <a:pt x="643" y="494"/>
                      <a:pt x="334" y="908"/>
                      <a:pt x="114" y="1411"/>
                    </a:cubicBezTo>
                    <a:cubicBezTo>
                      <a:pt x="94" y="1457"/>
                      <a:pt x="74" y="1504"/>
                      <a:pt x="54" y="1554"/>
                    </a:cubicBezTo>
                    <a:cubicBezTo>
                      <a:pt x="37" y="1591"/>
                      <a:pt x="24" y="1628"/>
                      <a:pt x="11" y="1668"/>
                    </a:cubicBezTo>
                    <a:cubicBezTo>
                      <a:pt x="8" y="1677"/>
                      <a:pt x="4" y="1688"/>
                      <a:pt x="0" y="1697"/>
                    </a:cubicBezTo>
                    <a:cubicBezTo>
                      <a:pt x="31" y="1700"/>
                      <a:pt x="61" y="1701"/>
                      <a:pt x="92" y="1701"/>
                    </a:cubicBezTo>
                    <a:cubicBezTo>
                      <a:pt x="276" y="1701"/>
                      <a:pt x="461" y="1658"/>
                      <a:pt x="623" y="1580"/>
                    </a:cubicBezTo>
                    <a:cubicBezTo>
                      <a:pt x="977" y="1411"/>
                      <a:pt x="1243" y="1094"/>
                      <a:pt x="1414" y="737"/>
                    </a:cubicBezTo>
                    <a:cubicBezTo>
                      <a:pt x="1487" y="585"/>
                      <a:pt x="1543" y="425"/>
                      <a:pt x="1587" y="261"/>
                    </a:cubicBezTo>
                    <a:cubicBezTo>
                      <a:pt x="1674" y="728"/>
                      <a:pt x="1827" y="1181"/>
                      <a:pt x="2077" y="1588"/>
                    </a:cubicBezTo>
                    <a:cubicBezTo>
                      <a:pt x="2450" y="2197"/>
                      <a:pt x="3073" y="2697"/>
                      <a:pt x="3802" y="2817"/>
                    </a:cubicBezTo>
                    <a:cubicBezTo>
                      <a:pt x="3905" y="2833"/>
                      <a:pt x="4009" y="2841"/>
                      <a:pt x="4113" y="2841"/>
                    </a:cubicBezTo>
                    <a:cubicBezTo>
                      <a:pt x="4290" y="2841"/>
                      <a:pt x="4466" y="2818"/>
                      <a:pt x="4636" y="2774"/>
                    </a:cubicBezTo>
                    <a:cubicBezTo>
                      <a:pt x="4636" y="2767"/>
                      <a:pt x="4636" y="2760"/>
                      <a:pt x="4633" y="2754"/>
                    </a:cubicBezTo>
                    <a:cubicBezTo>
                      <a:pt x="4586" y="2327"/>
                      <a:pt x="4436" y="1524"/>
                      <a:pt x="3930" y="897"/>
                    </a:cubicBezTo>
                    <a:cubicBezTo>
                      <a:pt x="3530" y="398"/>
                      <a:pt x="2910" y="8"/>
                      <a:pt x="194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21"/>
              <p:cNvSpPr/>
              <p:nvPr/>
            </p:nvSpPr>
            <p:spPr>
              <a:xfrm flipH="1">
                <a:off x="3364625" y="238100"/>
                <a:ext cx="150981" cy="143188"/>
              </a:xfrm>
              <a:custGeom>
                <a:rect b="b" l="l" r="r" t="t"/>
                <a:pathLst>
                  <a:path extrusionOk="0" h="1764" w="1860">
                    <a:moveTo>
                      <a:pt x="968" y="1"/>
                    </a:moveTo>
                    <a:cubicBezTo>
                      <a:pt x="855" y="1"/>
                      <a:pt x="743" y="24"/>
                      <a:pt x="640" y="75"/>
                    </a:cubicBezTo>
                    <a:cubicBezTo>
                      <a:pt x="151" y="315"/>
                      <a:pt x="0" y="1187"/>
                      <a:pt x="407" y="1564"/>
                    </a:cubicBezTo>
                    <a:cubicBezTo>
                      <a:pt x="547" y="1695"/>
                      <a:pt x="743" y="1764"/>
                      <a:pt x="937" y="1764"/>
                    </a:cubicBezTo>
                    <a:cubicBezTo>
                      <a:pt x="1010" y="1764"/>
                      <a:pt x="1083" y="1754"/>
                      <a:pt x="1153" y="1734"/>
                    </a:cubicBezTo>
                    <a:cubicBezTo>
                      <a:pt x="1410" y="1661"/>
                      <a:pt x="1627" y="1461"/>
                      <a:pt x="1727" y="1214"/>
                    </a:cubicBezTo>
                    <a:cubicBezTo>
                      <a:pt x="1860" y="901"/>
                      <a:pt x="1804" y="511"/>
                      <a:pt x="1573" y="261"/>
                    </a:cubicBezTo>
                    <a:cubicBezTo>
                      <a:pt x="1420" y="95"/>
                      <a:pt x="1194" y="1"/>
                      <a:pt x="96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21"/>
              <p:cNvSpPr/>
              <p:nvPr/>
            </p:nvSpPr>
            <p:spPr>
              <a:xfrm flipH="1">
                <a:off x="2848760" y="1060447"/>
                <a:ext cx="1661195" cy="1013357"/>
              </a:xfrm>
              <a:custGeom>
                <a:rect b="b" l="l" r="r" t="t"/>
                <a:pathLst>
                  <a:path extrusionOk="0" h="12484" w="20465">
                    <a:moveTo>
                      <a:pt x="15809" y="1"/>
                    </a:moveTo>
                    <a:cubicBezTo>
                      <a:pt x="15809" y="1"/>
                      <a:pt x="14432" y="1113"/>
                      <a:pt x="13391" y="1113"/>
                    </a:cubicBezTo>
                    <a:cubicBezTo>
                      <a:pt x="12892" y="1113"/>
                      <a:pt x="12471" y="858"/>
                      <a:pt x="12314" y="104"/>
                    </a:cubicBezTo>
                    <a:cubicBezTo>
                      <a:pt x="12314" y="104"/>
                      <a:pt x="9838" y="880"/>
                      <a:pt x="9221" y="1273"/>
                    </a:cubicBezTo>
                    <a:cubicBezTo>
                      <a:pt x="8688" y="1617"/>
                      <a:pt x="6762" y="6545"/>
                      <a:pt x="6762" y="6545"/>
                    </a:cubicBezTo>
                    <a:lnTo>
                      <a:pt x="3030" y="3383"/>
                    </a:lnTo>
                    <a:lnTo>
                      <a:pt x="1" y="5756"/>
                    </a:lnTo>
                    <a:cubicBezTo>
                      <a:pt x="1" y="5756"/>
                      <a:pt x="3237" y="12484"/>
                      <a:pt x="6958" y="12484"/>
                    </a:cubicBezTo>
                    <a:cubicBezTo>
                      <a:pt x="7039" y="12484"/>
                      <a:pt x="7120" y="12480"/>
                      <a:pt x="7202" y="12474"/>
                    </a:cubicBezTo>
                    <a:cubicBezTo>
                      <a:pt x="7536" y="12447"/>
                      <a:pt x="7859" y="12384"/>
                      <a:pt x="8171" y="12290"/>
                    </a:cubicBezTo>
                    <a:cubicBezTo>
                      <a:pt x="8498" y="12190"/>
                      <a:pt x="8815" y="12060"/>
                      <a:pt x="9118" y="11904"/>
                    </a:cubicBezTo>
                    <a:cubicBezTo>
                      <a:pt x="11887" y="10478"/>
                      <a:pt x="13703" y="6939"/>
                      <a:pt x="13703" y="6939"/>
                    </a:cubicBezTo>
                    <a:lnTo>
                      <a:pt x="20465" y="6939"/>
                    </a:lnTo>
                    <a:lnTo>
                      <a:pt x="1580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21"/>
              <p:cNvSpPr/>
              <p:nvPr/>
            </p:nvSpPr>
            <p:spPr>
              <a:xfrm flipH="1">
                <a:off x="2948535" y="1534650"/>
                <a:ext cx="531030" cy="556762"/>
              </a:xfrm>
              <a:custGeom>
                <a:rect b="b" l="l" r="r" t="t"/>
                <a:pathLst>
                  <a:path extrusionOk="0" h="6859" w="6542">
                    <a:moveTo>
                      <a:pt x="3512" y="0"/>
                    </a:moveTo>
                    <a:lnTo>
                      <a:pt x="3469" y="2240"/>
                    </a:lnTo>
                    <a:lnTo>
                      <a:pt x="1392" y="4525"/>
                    </a:lnTo>
                    <a:lnTo>
                      <a:pt x="0" y="6062"/>
                    </a:lnTo>
                    <a:lnTo>
                      <a:pt x="680" y="6858"/>
                    </a:lnTo>
                    <a:cubicBezTo>
                      <a:pt x="1820" y="6761"/>
                      <a:pt x="3239" y="6505"/>
                      <a:pt x="4995" y="5985"/>
                    </a:cubicBezTo>
                    <a:cubicBezTo>
                      <a:pt x="5485" y="5842"/>
                      <a:pt x="5998" y="5675"/>
                      <a:pt x="6541" y="5488"/>
                    </a:cubicBezTo>
                    <a:lnTo>
                      <a:pt x="6541" y="3802"/>
                    </a:lnTo>
                    <a:lnTo>
                      <a:pt x="3512" y="0"/>
                    </a:ln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21"/>
              <p:cNvSpPr/>
              <p:nvPr/>
            </p:nvSpPr>
            <p:spPr>
              <a:xfrm flipH="1">
                <a:off x="2995373" y="2020379"/>
                <a:ext cx="429078" cy="323635"/>
              </a:xfrm>
              <a:custGeom>
                <a:rect b="b" l="l" r="r" t="t"/>
                <a:pathLst>
                  <a:path extrusionOk="0" h="3987" w="5286">
                    <a:moveTo>
                      <a:pt x="4316" y="1"/>
                    </a:moveTo>
                    <a:cubicBezTo>
                      <a:pt x="2560" y="521"/>
                      <a:pt x="1141" y="777"/>
                      <a:pt x="1" y="874"/>
                    </a:cubicBezTo>
                    <a:lnTo>
                      <a:pt x="2656" y="3987"/>
                    </a:lnTo>
                    <a:cubicBezTo>
                      <a:pt x="2656" y="3987"/>
                      <a:pt x="3909" y="3433"/>
                      <a:pt x="5286" y="2607"/>
                    </a:cubicBezTo>
                    <a:cubicBezTo>
                      <a:pt x="4975" y="1671"/>
                      <a:pt x="4652" y="794"/>
                      <a:pt x="4316" y="1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21"/>
              <p:cNvSpPr/>
              <p:nvPr/>
            </p:nvSpPr>
            <p:spPr>
              <a:xfrm flipH="1">
                <a:off x="3359430" y="2074196"/>
                <a:ext cx="170462" cy="121759"/>
              </a:xfrm>
              <a:custGeom>
                <a:rect b="b" l="l" r="r" t="t"/>
                <a:pathLst>
                  <a:path extrusionOk="0" h="1500" w="2100">
                    <a:moveTo>
                      <a:pt x="2100" y="1"/>
                    </a:moveTo>
                    <a:lnTo>
                      <a:pt x="2100" y="1"/>
                    </a:lnTo>
                    <a:cubicBezTo>
                      <a:pt x="2099" y="1"/>
                      <a:pt x="1663" y="274"/>
                      <a:pt x="1256" y="454"/>
                    </a:cubicBezTo>
                    <a:cubicBezTo>
                      <a:pt x="650" y="725"/>
                      <a:pt x="0" y="1137"/>
                      <a:pt x="100" y="1331"/>
                    </a:cubicBezTo>
                    <a:cubicBezTo>
                      <a:pt x="158" y="1442"/>
                      <a:pt x="263" y="1500"/>
                      <a:pt x="400" y="1500"/>
                    </a:cubicBezTo>
                    <a:cubicBezTo>
                      <a:pt x="556" y="1500"/>
                      <a:pt x="755" y="1424"/>
                      <a:pt x="973" y="1265"/>
                    </a:cubicBezTo>
                    <a:lnTo>
                      <a:pt x="2100" y="1"/>
                    </a:lnTo>
                    <a:close/>
                  </a:path>
                </a:pathLst>
              </a:custGeom>
              <a:solidFill>
                <a:srgbClr val="ECB5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21"/>
              <p:cNvSpPr/>
              <p:nvPr/>
            </p:nvSpPr>
            <p:spPr>
              <a:xfrm flipH="1">
                <a:off x="3226307" y="2074196"/>
                <a:ext cx="305533" cy="266246"/>
              </a:xfrm>
              <a:custGeom>
                <a:rect b="b" l="l" r="r" t="t"/>
                <a:pathLst>
                  <a:path extrusionOk="0" h="3280" w="3764">
                    <a:moveTo>
                      <a:pt x="2124" y="1"/>
                    </a:moveTo>
                    <a:lnTo>
                      <a:pt x="997" y="1265"/>
                    </a:lnTo>
                    <a:cubicBezTo>
                      <a:pt x="480" y="1894"/>
                      <a:pt x="0" y="2564"/>
                      <a:pt x="107" y="2794"/>
                    </a:cubicBezTo>
                    <a:cubicBezTo>
                      <a:pt x="152" y="2888"/>
                      <a:pt x="220" y="2913"/>
                      <a:pt x="282" y="2913"/>
                    </a:cubicBezTo>
                    <a:cubicBezTo>
                      <a:pt x="356" y="2913"/>
                      <a:pt x="420" y="2877"/>
                      <a:pt x="420" y="2877"/>
                    </a:cubicBezTo>
                    <a:lnTo>
                      <a:pt x="420" y="2877"/>
                    </a:lnTo>
                    <a:cubicBezTo>
                      <a:pt x="420" y="2877"/>
                      <a:pt x="384" y="3050"/>
                      <a:pt x="540" y="3124"/>
                    </a:cubicBezTo>
                    <a:cubicBezTo>
                      <a:pt x="566" y="3136"/>
                      <a:pt x="595" y="3142"/>
                      <a:pt x="624" y="3142"/>
                    </a:cubicBezTo>
                    <a:cubicBezTo>
                      <a:pt x="764" y="3142"/>
                      <a:pt x="920" y="3020"/>
                      <a:pt x="920" y="3020"/>
                    </a:cubicBezTo>
                    <a:lnTo>
                      <a:pt x="920" y="3020"/>
                    </a:lnTo>
                    <a:cubicBezTo>
                      <a:pt x="920" y="3020"/>
                      <a:pt x="847" y="3174"/>
                      <a:pt x="1037" y="3267"/>
                    </a:cubicBezTo>
                    <a:cubicBezTo>
                      <a:pt x="1053" y="3275"/>
                      <a:pt x="1075" y="3279"/>
                      <a:pt x="1102" y="3279"/>
                    </a:cubicBezTo>
                    <a:cubicBezTo>
                      <a:pt x="1598" y="3279"/>
                      <a:pt x="3763" y="1977"/>
                      <a:pt x="3763" y="1977"/>
                    </a:cubicBezTo>
                    <a:lnTo>
                      <a:pt x="2124" y="1"/>
                    </a:lnTo>
                    <a:close/>
                  </a:path>
                </a:pathLst>
              </a:custGeom>
              <a:solidFill>
                <a:srgbClr val="ECB5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21"/>
              <p:cNvSpPr/>
              <p:nvPr/>
            </p:nvSpPr>
            <p:spPr>
              <a:xfrm flipH="1">
                <a:off x="3433054" y="2226554"/>
                <a:ext cx="71756" cy="85069"/>
              </a:xfrm>
              <a:custGeom>
                <a:rect b="b" l="l" r="r" t="t"/>
                <a:pathLst>
                  <a:path extrusionOk="0" h="1048" w="884">
                    <a:moveTo>
                      <a:pt x="744" y="0"/>
                    </a:moveTo>
                    <a:cubicBezTo>
                      <a:pt x="261" y="463"/>
                      <a:pt x="11" y="933"/>
                      <a:pt x="1" y="953"/>
                    </a:cubicBezTo>
                    <a:lnTo>
                      <a:pt x="174" y="1047"/>
                    </a:lnTo>
                    <a:cubicBezTo>
                      <a:pt x="177" y="1043"/>
                      <a:pt x="424" y="583"/>
                      <a:pt x="884" y="143"/>
                    </a:cubicBez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21"/>
              <p:cNvSpPr/>
              <p:nvPr/>
            </p:nvSpPr>
            <p:spPr>
              <a:xfrm flipH="1">
                <a:off x="3399449" y="2256019"/>
                <a:ext cx="64289" cy="68185"/>
              </a:xfrm>
              <a:custGeom>
                <a:rect b="b" l="l" r="r" t="t"/>
                <a:pathLst>
                  <a:path extrusionOk="0" h="840" w="792">
                    <a:moveTo>
                      <a:pt x="658" y="0"/>
                    </a:moveTo>
                    <a:cubicBezTo>
                      <a:pt x="318" y="314"/>
                      <a:pt x="15" y="704"/>
                      <a:pt x="1" y="720"/>
                    </a:cubicBezTo>
                    <a:lnTo>
                      <a:pt x="158" y="840"/>
                    </a:lnTo>
                    <a:cubicBezTo>
                      <a:pt x="161" y="837"/>
                      <a:pt x="465" y="447"/>
                      <a:pt x="791" y="144"/>
                    </a:cubicBezTo>
                    <a:lnTo>
                      <a:pt x="65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21"/>
              <p:cNvSpPr/>
              <p:nvPr/>
            </p:nvSpPr>
            <p:spPr>
              <a:xfrm flipH="1">
                <a:off x="2645276" y="1060447"/>
                <a:ext cx="777551" cy="1233578"/>
              </a:xfrm>
              <a:custGeom>
                <a:rect b="b" l="l" r="r" t="t"/>
                <a:pathLst>
                  <a:path extrusionOk="0" h="15197" w="9579">
                    <a:moveTo>
                      <a:pt x="2416" y="1"/>
                    </a:moveTo>
                    <a:lnTo>
                      <a:pt x="2813" y="5842"/>
                    </a:lnTo>
                    <a:lnTo>
                      <a:pt x="3296" y="8301"/>
                    </a:lnTo>
                    <a:lnTo>
                      <a:pt x="1" y="11904"/>
                    </a:lnTo>
                    <a:lnTo>
                      <a:pt x="2770" y="15196"/>
                    </a:lnTo>
                    <a:cubicBezTo>
                      <a:pt x="2770" y="15196"/>
                      <a:pt x="7731" y="12563"/>
                      <a:pt x="8654" y="8918"/>
                    </a:cubicBezTo>
                    <a:cubicBezTo>
                      <a:pt x="9578" y="5272"/>
                      <a:pt x="6195" y="527"/>
                      <a:pt x="5492" y="307"/>
                    </a:cubicBezTo>
                    <a:cubicBezTo>
                      <a:pt x="4789" y="87"/>
                      <a:pt x="2416" y="1"/>
                      <a:pt x="24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21"/>
              <p:cNvSpPr/>
              <p:nvPr/>
            </p:nvSpPr>
            <p:spPr>
              <a:xfrm flipH="1">
                <a:off x="3754086" y="1609571"/>
                <a:ext cx="92618" cy="448478"/>
              </a:xfrm>
              <a:custGeom>
                <a:rect b="b" l="l" r="r" t="t"/>
                <a:pathLst>
                  <a:path extrusionOk="0" h="5525" w="1141">
                    <a:moveTo>
                      <a:pt x="1140" y="0"/>
                    </a:moveTo>
                    <a:lnTo>
                      <a:pt x="0" y="5525"/>
                    </a:lnTo>
                    <a:cubicBezTo>
                      <a:pt x="327" y="5425"/>
                      <a:pt x="644" y="5295"/>
                      <a:pt x="947" y="5139"/>
                    </a:cubicBezTo>
                    <a:lnTo>
                      <a:pt x="1140" y="0"/>
                    </a:ln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21"/>
              <p:cNvSpPr/>
              <p:nvPr/>
            </p:nvSpPr>
            <p:spPr>
              <a:xfrm flipH="1">
                <a:off x="3150415" y="1049651"/>
                <a:ext cx="78737" cy="238647"/>
              </a:xfrm>
              <a:custGeom>
                <a:rect b="b" l="l" r="r" t="t"/>
                <a:pathLst>
                  <a:path extrusionOk="0" h="2940" w="970">
                    <a:moveTo>
                      <a:pt x="124" y="0"/>
                    </a:moveTo>
                    <a:lnTo>
                      <a:pt x="1" y="110"/>
                    </a:lnTo>
                    <a:cubicBezTo>
                      <a:pt x="947" y="1137"/>
                      <a:pt x="754" y="2899"/>
                      <a:pt x="750" y="2919"/>
                    </a:cubicBezTo>
                    <a:lnTo>
                      <a:pt x="917" y="2939"/>
                    </a:lnTo>
                    <a:cubicBezTo>
                      <a:pt x="920" y="2919"/>
                      <a:pt x="970" y="2470"/>
                      <a:pt x="900" y="1883"/>
                    </a:cubicBezTo>
                    <a:cubicBezTo>
                      <a:pt x="834" y="1337"/>
                      <a:pt x="647" y="566"/>
                      <a:pt x="12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21"/>
              <p:cNvSpPr/>
              <p:nvPr/>
            </p:nvSpPr>
            <p:spPr>
              <a:xfrm flipH="1">
                <a:off x="3506108" y="1064505"/>
                <a:ext cx="80361" cy="173709"/>
              </a:xfrm>
              <a:custGeom>
                <a:rect b="b" l="l" r="r" t="t"/>
                <a:pathLst>
                  <a:path extrusionOk="0" h="2140" w="990">
                    <a:moveTo>
                      <a:pt x="880" y="0"/>
                    </a:moveTo>
                    <a:cubicBezTo>
                      <a:pt x="1" y="774"/>
                      <a:pt x="44" y="2083"/>
                      <a:pt x="47" y="2140"/>
                    </a:cubicBezTo>
                    <a:lnTo>
                      <a:pt x="213" y="2133"/>
                    </a:lnTo>
                    <a:cubicBezTo>
                      <a:pt x="210" y="2120"/>
                      <a:pt x="170" y="847"/>
                      <a:pt x="990" y="127"/>
                    </a:cubicBezTo>
                    <a:lnTo>
                      <a:pt x="88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21"/>
              <p:cNvSpPr/>
              <p:nvPr/>
            </p:nvSpPr>
            <p:spPr>
              <a:xfrm flipH="1">
                <a:off x="3129311" y="1283830"/>
                <a:ext cx="67130" cy="65912"/>
              </a:xfrm>
              <a:custGeom>
                <a:rect b="b" l="l" r="r" t="t"/>
                <a:pathLst>
                  <a:path extrusionOk="0" h="812" w="827">
                    <a:moveTo>
                      <a:pt x="416" y="0"/>
                    </a:moveTo>
                    <a:cubicBezTo>
                      <a:pt x="201" y="0"/>
                      <a:pt x="20" y="171"/>
                      <a:pt x="11" y="388"/>
                    </a:cubicBezTo>
                    <a:cubicBezTo>
                      <a:pt x="1" y="611"/>
                      <a:pt x="174" y="800"/>
                      <a:pt x="397" y="811"/>
                    </a:cubicBezTo>
                    <a:cubicBezTo>
                      <a:pt x="403" y="811"/>
                      <a:pt x="409" y="811"/>
                      <a:pt x="415" y="811"/>
                    </a:cubicBezTo>
                    <a:cubicBezTo>
                      <a:pt x="630" y="811"/>
                      <a:pt x="807" y="642"/>
                      <a:pt x="817" y="425"/>
                    </a:cubicBezTo>
                    <a:cubicBezTo>
                      <a:pt x="827" y="201"/>
                      <a:pt x="657" y="11"/>
                      <a:pt x="434" y="1"/>
                    </a:cubicBezTo>
                    <a:cubicBezTo>
                      <a:pt x="428" y="0"/>
                      <a:pt x="422" y="0"/>
                      <a:pt x="416" y="0"/>
                    </a:cubicBezTo>
                    <a:close/>
                  </a:path>
                </a:pathLst>
              </a:custGeom>
              <a:solidFill>
                <a:srgbClr val="2A2A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21"/>
              <p:cNvSpPr/>
              <p:nvPr/>
            </p:nvSpPr>
            <p:spPr>
              <a:xfrm flipH="1">
                <a:off x="3424689" y="1226199"/>
                <a:ext cx="338165" cy="502782"/>
              </a:xfrm>
              <a:custGeom>
                <a:rect b="b" l="l" r="r" t="t"/>
                <a:pathLst>
                  <a:path extrusionOk="0" h="6194" w="4166">
                    <a:moveTo>
                      <a:pt x="2274" y="1"/>
                    </a:moveTo>
                    <a:cubicBezTo>
                      <a:pt x="2035" y="1"/>
                      <a:pt x="1797" y="125"/>
                      <a:pt x="1571" y="375"/>
                    </a:cubicBezTo>
                    <a:cubicBezTo>
                      <a:pt x="564" y="1484"/>
                      <a:pt x="1" y="4833"/>
                      <a:pt x="77" y="5366"/>
                    </a:cubicBezTo>
                    <a:cubicBezTo>
                      <a:pt x="177" y="6066"/>
                      <a:pt x="1260" y="6123"/>
                      <a:pt x="1307" y="6126"/>
                    </a:cubicBezTo>
                    <a:lnTo>
                      <a:pt x="1314" y="5960"/>
                    </a:lnTo>
                    <a:cubicBezTo>
                      <a:pt x="1303" y="5960"/>
                      <a:pt x="324" y="5909"/>
                      <a:pt x="241" y="5343"/>
                    </a:cubicBezTo>
                    <a:cubicBezTo>
                      <a:pt x="204" y="5083"/>
                      <a:pt x="334" y="4110"/>
                      <a:pt x="577" y="3120"/>
                    </a:cubicBezTo>
                    <a:cubicBezTo>
                      <a:pt x="757" y="2401"/>
                      <a:pt x="1140" y="1098"/>
                      <a:pt x="1694" y="484"/>
                    </a:cubicBezTo>
                    <a:cubicBezTo>
                      <a:pt x="1885" y="274"/>
                      <a:pt x="2080" y="167"/>
                      <a:pt x="2272" y="167"/>
                    </a:cubicBezTo>
                    <a:cubicBezTo>
                      <a:pt x="2280" y="167"/>
                      <a:pt x="2289" y="167"/>
                      <a:pt x="2297" y="168"/>
                    </a:cubicBezTo>
                    <a:cubicBezTo>
                      <a:pt x="2497" y="175"/>
                      <a:pt x="2690" y="301"/>
                      <a:pt x="2870" y="538"/>
                    </a:cubicBezTo>
                    <a:cubicBezTo>
                      <a:pt x="3366" y="1198"/>
                      <a:pt x="3633" y="2530"/>
                      <a:pt x="3746" y="3264"/>
                    </a:cubicBezTo>
                    <a:cubicBezTo>
                      <a:pt x="3900" y="4270"/>
                      <a:pt x="3943" y="5253"/>
                      <a:pt x="3883" y="5506"/>
                    </a:cubicBezTo>
                    <a:cubicBezTo>
                      <a:pt x="3766" y="5995"/>
                      <a:pt x="2985" y="6023"/>
                      <a:pt x="2797" y="6023"/>
                    </a:cubicBezTo>
                    <a:cubicBezTo>
                      <a:pt x="2772" y="6023"/>
                      <a:pt x="2758" y="6023"/>
                      <a:pt x="2757" y="6023"/>
                    </a:cubicBezTo>
                    <a:lnTo>
                      <a:pt x="2750" y="6189"/>
                    </a:lnTo>
                    <a:cubicBezTo>
                      <a:pt x="2757" y="6189"/>
                      <a:pt x="2777" y="6193"/>
                      <a:pt x="2810" y="6193"/>
                    </a:cubicBezTo>
                    <a:cubicBezTo>
                      <a:pt x="3046" y="6193"/>
                      <a:pt x="3900" y="6149"/>
                      <a:pt x="4043" y="5543"/>
                    </a:cubicBezTo>
                    <a:cubicBezTo>
                      <a:pt x="4166" y="5023"/>
                      <a:pt x="3903" y="1634"/>
                      <a:pt x="3003" y="438"/>
                    </a:cubicBezTo>
                    <a:cubicBezTo>
                      <a:pt x="2793" y="158"/>
                      <a:pt x="2557" y="11"/>
                      <a:pt x="2303" y="1"/>
                    </a:cubicBezTo>
                    <a:cubicBezTo>
                      <a:pt x="2294" y="1"/>
                      <a:pt x="2284" y="1"/>
                      <a:pt x="227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21"/>
              <p:cNvSpPr/>
              <p:nvPr/>
            </p:nvSpPr>
            <p:spPr>
              <a:xfrm flipH="1">
                <a:off x="3638905" y="1699346"/>
                <a:ext cx="35229" cy="34498"/>
              </a:xfrm>
              <a:custGeom>
                <a:rect b="b" l="l" r="r" t="t"/>
                <a:pathLst>
                  <a:path extrusionOk="0" h="425" w="434">
                    <a:moveTo>
                      <a:pt x="221" y="0"/>
                    </a:moveTo>
                    <a:cubicBezTo>
                      <a:pt x="107" y="0"/>
                      <a:pt x="10" y="89"/>
                      <a:pt x="4" y="204"/>
                    </a:cubicBezTo>
                    <a:cubicBezTo>
                      <a:pt x="1" y="320"/>
                      <a:pt x="91" y="420"/>
                      <a:pt x="207" y="424"/>
                    </a:cubicBezTo>
                    <a:cubicBezTo>
                      <a:pt x="211" y="424"/>
                      <a:pt x="215" y="424"/>
                      <a:pt x="219" y="424"/>
                    </a:cubicBezTo>
                    <a:cubicBezTo>
                      <a:pt x="331" y="424"/>
                      <a:pt x="424" y="336"/>
                      <a:pt x="427" y="224"/>
                    </a:cubicBezTo>
                    <a:cubicBezTo>
                      <a:pt x="434" y="107"/>
                      <a:pt x="344" y="7"/>
                      <a:pt x="227" y="0"/>
                    </a:cubicBezTo>
                    <a:cubicBezTo>
                      <a:pt x="225" y="0"/>
                      <a:pt x="223" y="0"/>
                      <a:pt x="221" y="0"/>
                    </a:cubicBezTo>
                    <a:close/>
                  </a:path>
                </a:pathLst>
              </a:custGeom>
              <a:solidFill>
                <a:srgbClr val="2A2A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21"/>
              <p:cNvSpPr/>
              <p:nvPr/>
            </p:nvSpPr>
            <p:spPr>
              <a:xfrm flipH="1">
                <a:off x="3520963" y="1704704"/>
                <a:ext cx="35229" cy="34498"/>
              </a:xfrm>
              <a:custGeom>
                <a:rect b="b" l="l" r="r" t="t"/>
                <a:pathLst>
                  <a:path extrusionOk="0" h="425" w="434">
                    <a:moveTo>
                      <a:pt x="214" y="1"/>
                    </a:moveTo>
                    <a:cubicBezTo>
                      <a:pt x="100" y="1"/>
                      <a:pt x="10" y="89"/>
                      <a:pt x="4" y="205"/>
                    </a:cubicBezTo>
                    <a:cubicBezTo>
                      <a:pt x="0" y="321"/>
                      <a:pt x="91" y="418"/>
                      <a:pt x="207" y="424"/>
                    </a:cubicBezTo>
                    <a:cubicBezTo>
                      <a:pt x="211" y="425"/>
                      <a:pt x="215" y="425"/>
                      <a:pt x="219" y="425"/>
                    </a:cubicBezTo>
                    <a:cubicBezTo>
                      <a:pt x="331" y="425"/>
                      <a:pt x="424" y="334"/>
                      <a:pt x="427" y="221"/>
                    </a:cubicBezTo>
                    <a:cubicBezTo>
                      <a:pt x="434" y="105"/>
                      <a:pt x="344" y="5"/>
                      <a:pt x="227" y="1"/>
                    </a:cubicBezTo>
                    <a:cubicBezTo>
                      <a:pt x="223" y="1"/>
                      <a:pt x="219" y="1"/>
                      <a:pt x="214" y="1"/>
                    </a:cubicBezTo>
                    <a:close/>
                  </a:path>
                </a:pathLst>
              </a:custGeom>
              <a:solidFill>
                <a:srgbClr val="2A2A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0" name="Google Shape;340;p21"/>
          <p:cNvSpPr txBox="1"/>
          <p:nvPr>
            <p:ph type="title"/>
          </p:nvPr>
        </p:nvSpPr>
        <p:spPr>
          <a:xfrm>
            <a:off x="5839150" y="2208550"/>
            <a:ext cx="2662200" cy="6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 QUÊ?</a:t>
            </a:r>
            <a:endParaRPr b="0"/>
          </a:p>
        </p:txBody>
      </p:sp>
      <p:sp>
        <p:nvSpPr>
          <p:cNvPr id="341" name="Google Shape;341;p21"/>
          <p:cNvSpPr txBox="1"/>
          <p:nvPr>
            <p:ph idx="1" type="subTitle"/>
          </p:nvPr>
        </p:nvSpPr>
        <p:spPr>
          <a:xfrm>
            <a:off x="649775" y="906775"/>
            <a:ext cx="3030600" cy="3221700"/>
          </a:xfrm>
          <a:prstGeom prst="rect">
            <a:avLst/>
          </a:prstGeom>
        </p:spPr>
        <p:txBody>
          <a:bodyPr anchorCtr="0" anchor="ctr" bIns="0" lIns="91425" spcFirstLastPara="1" rIns="91425" wrap="square" tIns="19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500"/>
              <a:t>Graças à uma amiga formanda de medicina, li um texto falando sobre a preconceitos linguísticos na medicina, ressaltando o ponto de alguns pacientes terem muita dificuldade em ler receitas médicas (não apenas pelo clichê da “letra de médico” como também por diversos outros fatores). Quando isso se estende e soma com dificuldades pessoais dos próprios pacientes (neurodiversos, analfabetos, idosos) o problema se agrava.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CAC8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"/>
          <p:cNvSpPr txBox="1"/>
          <p:nvPr>
            <p:ph idx="4294967295" type="subTitle"/>
          </p:nvPr>
        </p:nvSpPr>
        <p:spPr>
          <a:xfrm>
            <a:off x="587025" y="1398825"/>
            <a:ext cx="1529100" cy="367500"/>
          </a:xfrm>
          <a:prstGeom prst="rect">
            <a:avLst/>
          </a:prstGeom>
        </p:spPr>
        <p:txBody>
          <a:bodyPr anchorCtr="0" anchor="ctr" bIns="0" lIns="91425" spcFirstLastPara="1" rIns="91425" wrap="square" tIns="19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FFFFFF"/>
                </a:solidFill>
              </a:rPr>
              <a:t>Dependência de terceiros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7" name="Google Shape;347;p22"/>
          <p:cNvSpPr txBox="1"/>
          <p:nvPr>
            <p:ph idx="4294967295" type="subTitle"/>
          </p:nvPr>
        </p:nvSpPr>
        <p:spPr>
          <a:xfrm>
            <a:off x="239700" y="759800"/>
            <a:ext cx="1804200" cy="3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NEURODIVERSOS</a:t>
            </a:r>
            <a:endParaRPr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348" name="Google Shape;348;p22"/>
          <p:cNvSpPr txBox="1"/>
          <p:nvPr>
            <p:ph type="title"/>
          </p:nvPr>
        </p:nvSpPr>
        <p:spPr>
          <a:xfrm>
            <a:off x="6920175" y="2208550"/>
            <a:ext cx="1804200" cy="6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DIFICULDADES</a:t>
            </a:r>
            <a:endParaRPr b="0"/>
          </a:p>
        </p:txBody>
      </p:sp>
      <p:sp>
        <p:nvSpPr>
          <p:cNvPr id="349" name="Google Shape;349;p22"/>
          <p:cNvSpPr txBox="1"/>
          <p:nvPr>
            <p:ph idx="4294967295" type="subTitle"/>
          </p:nvPr>
        </p:nvSpPr>
        <p:spPr>
          <a:xfrm>
            <a:off x="587025" y="2037850"/>
            <a:ext cx="1326300" cy="1042500"/>
          </a:xfrm>
          <a:prstGeom prst="rect">
            <a:avLst/>
          </a:prstGeom>
        </p:spPr>
        <p:txBody>
          <a:bodyPr anchorCtr="0" anchor="ctr" bIns="0" lIns="91425" spcFirstLastPara="1" rIns="91425" wrap="square" tIns="19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FFFFFF"/>
                </a:solidFill>
              </a:rPr>
              <a:t>Remédios controlados com mudanças na posologia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0" name="Google Shape;350;p22"/>
          <p:cNvSpPr txBox="1"/>
          <p:nvPr>
            <p:ph idx="4294967295" type="subTitle"/>
          </p:nvPr>
        </p:nvSpPr>
        <p:spPr>
          <a:xfrm>
            <a:off x="587025" y="3609025"/>
            <a:ext cx="1529100" cy="367500"/>
          </a:xfrm>
          <a:prstGeom prst="rect">
            <a:avLst/>
          </a:prstGeom>
        </p:spPr>
        <p:txBody>
          <a:bodyPr anchorCtr="0" anchor="ctr" bIns="0" lIns="91425" spcFirstLastPara="1" rIns="91425" wrap="square" tIns="19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FFFFFF"/>
                </a:solidFill>
              </a:rPr>
              <a:t>Dependendo do grau de severidade, são capazes de se automedicar porém a preocupação dos pais os prende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1" name="Google Shape;351;p22"/>
          <p:cNvSpPr txBox="1"/>
          <p:nvPr>
            <p:ph idx="4294967295" type="subTitle"/>
          </p:nvPr>
        </p:nvSpPr>
        <p:spPr>
          <a:xfrm>
            <a:off x="2588980" y="1398825"/>
            <a:ext cx="1154700" cy="367500"/>
          </a:xfrm>
          <a:prstGeom prst="rect">
            <a:avLst/>
          </a:prstGeom>
        </p:spPr>
        <p:txBody>
          <a:bodyPr anchorCtr="0" anchor="ctr" bIns="0" lIns="91425" spcFirstLastPara="1" rIns="91425" wrap="square" tIns="19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FFFFFF"/>
                </a:solidFill>
              </a:rPr>
              <a:t>Dependentes de explicações verbais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2" name="Google Shape;352;p22"/>
          <p:cNvSpPr txBox="1"/>
          <p:nvPr>
            <p:ph idx="4294967295" type="subTitle"/>
          </p:nvPr>
        </p:nvSpPr>
        <p:spPr>
          <a:xfrm>
            <a:off x="2401785" y="759800"/>
            <a:ext cx="1529100" cy="3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ANALFABETOS</a:t>
            </a:r>
            <a:endParaRPr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353" name="Google Shape;353;p22"/>
          <p:cNvSpPr/>
          <p:nvPr/>
        </p:nvSpPr>
        <p:spPr>
          <a:xfrm>
            <a:off x="289950" y="1459725"/>
            <a:ext cx="245700" cy="245700"/>
          </a:xfrm>
          <a:prstGeom prst="rect">
            <a:avLst/>
          </a:prstGeom>
          <a:solidFill>
            <a:srgbClr val="79C6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2"/>
          <p:cNvSpPr txBox="1"/>
          <p:nvPr>
            <p:ph idx="4294967295" type="subTitle"/>
          </p:nvPr>
        </p:nvSpPr>
        <p:spPr>
          <a:xfrm>
            <a:off x="2588988" y="2437150"/>
            <a:ext cx="1529100" cy="367500"/>
          </a:xfrm>
          <a:prstGeom prst="rect">
            <a:avLst/>
          </a:prstGeom>
        </p:spPr>
        <p:txBody>
          <a:bodyPr anchorCtr="0" anchor="ctr" bIns="0" lIns="91425" spcFirstLastPara="1" rIns="91425" wrap="square" tIns="19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FFFFFF"/>
                </a:solidFill>
              </a:rPr>
              <a:t>Profissionais da saúde tem que achar formas lúdicas pra receita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5" name="Google Shape;355;p22"/>
          <p:cNvSpPr txBox="1"/>
          <p:nvPr>
            <p:ph idx="4294967295" type="subTitle"/>
          </p:nvPr>
        </p:nvSpPr>
        <p:spPr>
          <a:xfrm>
            <a:off x="2588988" y="3399275"/>
            <a:ext cx="1529100" cy="367500"/>
          </a:xfrm>
          <a:prstGeom prst="rect">
            <a:avLst/>
          </a:prstGeom>
        </p:spPr>
        <p:txBody>
          <a:bodyPr anchorCtr="0" anchor="ctr" bIns="0" lIns="91425" spcFirstLastPara="1" rIns="91425" wrap="square" tIns="19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FFFFFF"/>
                </a:solidFill>
              </a:rPr>
              <a:t>Dependentes da memória para várias medicações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56" name="Google Shape;356;p22"/>
          <p:cNvGrpSpPr/>
          <p:nvPr/>
        </p:nvGrpSpPr>
        <p:grpSpPr>
          <a:xfrm flipH="1">
            <a:off x="6214709" y="3336198"/>
            <a:ext cx="1827264" cy="1821991"/>
            <a:chOff x="580156" y="1728309"/>
            <a:chExt cx="3425050" cy="3415167"/>
          </a:xfrm>
        </p:grpSpPr>
        <p:sp>
          <p:nvSpPr>
            <p:cNvPr id="357" name="Google Shape;357;p22"/>
            <p:cNvSpPr/>
            <p:nvPr/>
          </p:nvSpPr>
          <p:spPr>
            <a:xfrm>
              <a:off x="2205370" y="2931347"/>
              <a:ext cx="1799836" cy="2206055"/>
            </a:xfrm>
            <a:custGeom>
              <a:rect b="b" l="l" r="r" t="t"/>
              <a:pathLst>
                <a:path extrusionOk="0" h="10535" w="8595">
                  <a:moveTo>
                    <a:pt x="8401" y="0"/>
                  </a:moveTo>
                  <a:cubicBezTo>
                    <a:pt x="6031" y="490"/>
                    <a:pt x="3849" y="1826"/>
                    <a:pt x="2336" y="3713"/>
                  </a:cubicBezTo>
                  <a:cubicBezTo>
                    <a:pt x="826" y="5599"/>
                    <a:pt x="0" y="8118"/>
                    <a:pt x="40" y="10534"/>
                  </a:cubicBezTo>
                  <a:lnTo>
                    <a:pt x="2389" y="10534"/>
                  </a:lnTo>
                  <a:cubicBezTo>
                    <a:pt x="4069" y="9651"/>
                    <a:pt x="6018" y="7788"/>
                    <a:pt x="7011" y="6092"/>
                  </a:cubicBezTo>
                  <a:lnTo>
                    <a:pt x="5442" y="5945"/>
                  </a:lnTo>
                  <a:lnTo>
                    <a:pt x="7464" y="5209"/>
                  </a:lnTo>
                  <a:cubicBezTo>
                    <a:pt x="8207" y="3589"/>
                    <a:pt x="8594" y="1763"/>
                    <a:pt x="8401" y="0"/>
                  </a:cubicBezTo>
                  <a:close/>
                </a:path>
              </a:pathLst>
            </a:custGeom>
            <a:solidFill>
              <a:srgbClr val="AAD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1577147" y="1728309"/>
              <a:ext cx="1395266" cy="3409073"/>
            </a:xfrm>
            <a:custGeom>
              <a:rect b="b" l="l" r="r" t="t"/>
              <a:pathLst>
                <a:path extrusionOk="0" h="16280" w="6663">
                  <a:moveTo>
                    <a:pt x="5786" y="1"/>
                  </a:moveTo>
                  <a:cubicBezTo>
                    <a:pt x="4009" y="1240"/>
                    <a:pt x="2567" y="2940"/>
                    <a:pt x="1607" y="4875"/>
                  </a:cubicBezTo>
                  <a:lnTo>
                    <a:pt x="2400" y="7838"/>
                  </a:lnTo>
                  <a:lnTo>
                    <a:pt x="1033" y="6222"/>
                  </a:lnTo>
                  <a:cubicBezTo>
                    <a:pt x="961" y="6425"/>
                    <a:pt x="894" y="6632"/>
                    <a:pt x="830" y="6842"/>
                  </a:cubicBezTo>
                  <a:cubicBezTo>
                    <a:pt x="1" y="9588"/>
                    <a:pt x="127" y="13610"/>
                    <a:pt x="1177" y="16279"/>
                  </a:cubicBezTo>
                  <a:lnTo>
                    <a:pt x="3740" y="16279"/>
                  </a:lnTo>
                  <a:cubicBezTo>
                    <a:pt x="5703" y="13190"/>
                    <a:pt x="6662" y="9211"/>
                    <a:pt x="6596" y="5355"/>
                  </a:cubicBezTo>
                  <a:lnTo>
                    <a:pt x="6596" y="5355"/>
                  </a:lnTo>
                  <a:lnTo>
                    <a:pt x="5063" y="5832"/>
                  </a:lnTo>
                  <a:lnTo>
                    <a:pt x="6559" y="4455"/>
                  </a:lnTo>
                  <a:cubicBezTo>
                    <a:pt x="6469" y="2916"/>
                    <a:pt x="6212" y="1410"/>
                    <a:pt x="5786" y="1"/>
                  </a:cubicBezTo>
                  <a:close/>
                </a:path>
              </a:pathLst>
            </a:custGeom>
            <a:solidFill>
              <a:srgbClr val="CBE5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1926858" y="2604045"/>
              <a:ext cx="619211" cy="2535236"/>
            </a:xfrm>
            <a:custGeom>
              <a:rect b="b" l="l" r="r" t="t"/>
              <a:pathLst>
                <a:path extrusionOk="0" h="12107" w="2957">
                  <a:moveTo>
                    <a:pt x="2746" y="1"/>
                  </a:moveTo>
                  <a:lnTo>
                    <a:pt x="0" y="12060"/>
                  </a:lnTo>
                  <a:lnTo>
                    <a:pt x="210" y="12107"/>
                  </a:lnTo>
                  <a:lnTo>
                    <a:pt x="2956" y="47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580156" y="2220204"/>
              <a:ext cx="1584777" cy="2917186"/>
            </a:xfrm>
            <a:custGeom>
              <a:rect b="b" l="l" r="r" t="t"/>
              <a:pathLst>
                <a:path extrusionOk="0" h="13931" w="7568">
                  <a:moveTo>
                    <a:pt x="1116" y="1"/>
                  </a:moveTo>
                  <a:cubicBezTo>
                    <a:pt x="167" y="2383"/>
                    <a:pt x="0" y="5076"/>
                    <a:pt x="653" y="7555"/>
                  </a:cubicBezTo>
                  <a:cubicBezTo>
                    <a:pt x="690" y="7698"/>
                    <a:pt x="730" y="7838"/>
                    <a:pt x="770" y="7978"/>
                  </a:cubicBezTo>
                  <a:lnTo>
                    <a:pt x="3006" y="9268"/>
                  </a:lnTo>
                  <a:lnTo>
                    <a:pt x="1180" y="9118"/>
                  </a:lnTo>
                  <a:lnTo>
                    <a:pt x="1180" y="9118"/>
                  </a:lnTo>
                  <a:cubicBezTo>
                    <a:pt x="1956" y="10984"/>
                    <a:pt x="3195" y="12667"/>
                    <a:pt x="4768" y="13930"/>
                  </a:cubicBezTo>
                  <a:lnTo>
                    <a:pt x="7568" y="13930"/>
                  </a:lnTo>
                  <a:cubicBezTo>
                    <a:pt x="7301" y="9041"/>
                    <a:pt x="4842" y="3183"/>
                    <a:pt x="1116" y="1"/>
                  </a:cubicBezTo>
                  <a:close/>
                </a:path>
              </a:pathLst>
            </a:custGeom>
            <a:solidFill>
              <a:srgbClr val="DF8B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1003579" y="2960664"/>
              <a:ext cx="989020" cy="2182812"/>
            </a:xfrm>
            <a:custGeom>
              <a:rect b="b" l="l" r="r" t="t"/>
              <a:pathLst>
                <a:path extrusionOk="0" h="10424" w="4723">
                  <a:moveTo>
                    <a:pt x="201" y="0"/>
                  </a:moveTo>
                  <a:lnTo>
                    <a:pt x="1" y="87"/>
                  </a:lnTo>
                  <a:lnTo>
                    <a:pt x="4523" y="10424"/>
                  </a:lnTo>
                  <a:lnTo>
                    <a:pt x="4723" y="10337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2" name="Google Shape;362;p22"/>
          <p:cNvSpPr/>
          <p:nvPr/>
        </p:nvSpPr>
        <p:spPr>
          <a:xfrm>
            <a:off x="310148" y="1500235"/>
            <a:ext cx="205290" cy="164678"/>
          </a:xfrm>
          <a:custGeom>
            <a:rect b="b" l="l" r="r" t="t"/>
            <a:pathLst>
              <a:path extrusionOk="0" h="169771" w="211639">
                <a:moveTo>
                  <a:pt x="182052" y="8327"/>
                </a:moveTo>
                <a:cubicBezTo>
                  <a:pt x="183659" y="8327"/>
                  <a:pt x="185265" y="8938"/>
                  <a:pt x="186488" y="10161"/>
                </a:cubicBezTo>
                <a:lnTo>
                  <a:pt x="200058" y="23731"/>
                </a:lnTo>
                <a:cubicBezTo>
                  <a:pt x="202505" y="26178"/>
                  <a:pt x="202505" y="30125"/>
                  <a:pt x="200058" y="32571"/>
                </a:cubicBezTo>
                <a:lnTo>
                  <a:pt x="73298" y="159626"/>
                </a:lnTo>
                <a:cubicBezTo>
                  <a:pt x="72123" y="160800"/>
                  <a:pt x="70525" y="161452"/>
                  <a:pt x="68861" y="161452"/>
                </a:cubicBezTo>
                <a:cubicBezTo>
                  <a:pt x="67165" y="161452"/>
                  <a:pt x="65599" y="160800"/>
                  <a:pt x="64425" y="159626"/>
                </a:cubicBezTo>
                <a:lnTo>
                  <a:pt x="11581" y="106781"/>
                </a:lnTo>
                <a:cubicBezTo>
                  <a:pt x="9134" y="104335"/>
                  <a:pt x="9134" y="100355"/>
                  <a:pt x="11581" y="97942"/>
                </a:cubicBezTo>
                <a:lnTo>
                  <a:pt x="25151" y="84372"/>
                </a:lnTo>
                <a:cubicBezTo>
                  <a:pt x="26358" y="83132"/>
                  <a:pt x="27989" y="82545"/>
                  <a:pt x="29587" y="82545"/>
                </a:cubicBezTo>
                <a:cubicBezTo>
                  <a:pt x="31185" y="82545"/>
                  <a:pt x="32784" y="83132"/>
                  <a:pt x="34023" y="84372"/>
                </a:cubicBezTo>
                <a:lnTo>
                  <a:pt x="62892" y="113240"/>
                </a:lnTo>
                <a:cubicBezTo>
                  <a:pt x="64507" y="114855"/>
                  <a:pt x="66610" y="115662"/>
                  <a:pt x="68710" y="115662"/>
                </a:cubicBezTo>
                <a:cubicBezTo>
                  <a:pt x="70810" y="115662"/>
                  <a:pt x="72906" y="114855"/>
                  <a:pt x="74504" y="113240"/>
                </a:cubicBezTo>
                <a:lnTo>
                  <a:pt x="177616" y="10161"/>
                </a:lnTo>
                <a:cubicBezTo>
                  <a:pt x="178839" y="8938"/>
                  <a:pt x="180446" y="8327"/>
                  <a:pt x="182052" y="8327"/>
                </a:cubicBezTo>
                <a:close/>
                <a:moveTo>
                  <a:pt x="182052" y="0"/>
                </a:moveTo>
                <a:cubicBezTo>
                  <a:pt x="178317" y="0"/>
                  <a:pt x="174582" y="1419"/>
                  <a:pt x="171744" y="4257"/>
                </a:cubicBezTo>
                <a:lnTo>
                  <a:pt x="68698" y="107303"/>
                </a:lnTo>
                <a:lnTo>
                  <a:pt x="39895" y="78467"/>
                </a:lnTo>
                <a:cubicBezTo>
                  <a:pt x="37057" y="75630"/>
                  <a:pt x="33322" y="74211"/>
                  <a:pt x="29587" y="74211"/>
                </a:cubicBezTo>
                <a:cubicBezTo>
                  <a:pt x="25852" y="74211"/>
                  <a:pt x="22117" y="75630"/>
                  <a:pt x="19279" y="78467"/>
                </a:cubicBezTo>
                <a:lnTo>
                  <a:pt x="5709" y="92037"/>
                </a:lnTo>
                <a:cubicBezTo>
                  <a:pt x="1" y="97746"/>
                  <a:pt x="1" y="106977"/>
                  <a:pt x="5709" y="112686"/>
                </a:cubicBezTo>
                <a:lnTo>
                  <a:pt x="58553" y="165497"/>
                </a:lnTo>
                <a:cubicBezTo>
                  <a:pt x="61293" y="168270"/>
                  <a:pt x="64947" y="169770"/>
                  <a:pt x="68861" y="169770"/>
                </a:cubicBezTo>
                <a:cubicBezTo>
                  <a:pt x="72776" y="169770"/>
                  <a:pt x="76429" y="168270"/>
                  <a:pt x="79169" y="165497"/>
                </a:cubicBezTo>
                <a:lnTo>
                  <a:pt x="205963" y="38443"/>
                </a:lnTo>
                <a:cubicBezTo>
                  <a:pt x="211638" y="32767"/>
                  <a:pt x="211606" y="23536"/>
                  <a:pt x="205930" y="17827"/>
                </a:cubicBezTo>
                <a:lnTo>
                  <a:pt x="192360" y="4257"/>
                </a:lnTo>
                <a:cubicBezTo>
                  <a:pt x="189522" y="1419"/>
                  <a:pt x="185787" y="0"/>
                  <a:pt x="1820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2"/>
          <p:cNvSpPr txBox="1"/>
          <p:nvPr>
            <p:ph idx="4294967295" type="subTitle"/>
          </p:nvPr>
        </p:nvSpPr>
        <p:spPr>
          <a:xfrm>
            <a:off x="4463385" y="759800"/>
            <a:ext cx="1529100" cy="3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IDOSOS</a:t>
            </a:r>
            <a:endParaRPr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364" name="Google Shape;364;p22"/>
          <p:cNvSpPr/>
          <p:nvPr/>
        </p:nvSpPr>
        <p:spPr>
          <a:xfrm>
            <a:off x="289950" y="2375050"/>
            <a:ext cx="245700" cy="245700"/>
          </a:xfrm>
          <a:prstGeom prst="rect">
            <a:avLst/>
          </a:prstGeom>
          <a:solidFill>
            <a:srgbClr val="79C6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2"/>
          <p:cNvSpPr/>
          <p:nvPr/>
        </p:nvSpPr>
        <p:spPr>
          <a:xfrm>
            <a:off x="310148" y="2415560"/>
            <a:ext cx="205290" cy="164678"/>
          </a:xfrm>
          <a:custGeom>
            <a:rect b="b" l="l" r="r" t="t"/>
            <a:pathLst>
              <a:path extrusionOk="0" h="169771" w="211639">
                <a:moveTo>
                  <a:pt x="182052" y="8327"/>
                </a:moveTo>
                <a:cubicBezTo>
                  <a:pt x="183659" y="8327"/>
                  <a:pt x="185265" y="8938"/>
                  <a:pt x="186488" y="10161"/>
                </a:cubicBezTo>
                <a:lnTo>
                  <a:pt x="200058" y="23731"/>
                </a:lnTo>
                <a:cubicBezTo>
                  <a:pt x="202505" y="26178"/>
                  <a:pt x="202505" y="30125"/>
                  <a:pt x="200058" y="32571"/>
                </a:cubicBezTo>
                <a:lnTo>
                  <a:pt x="73298" y="159626"/>
                </a:lnTo>
                <a:cubicBezTo>
                  <a:pt x="72123" y="160800"/>
                  <a:pt x="70525" y="161452"/>
                  <a:pt x="68861" y="161452"/>
                </a:cubicBezTo>
                <a:cubicBezTo>
                  <a:pt x="67165" y="161452"/>
                  <a:pt x="65599" y="160800"/>
                  <a:pt x="64425" y="159626"/>
                </a:cubicBezTo>
                <a:lnTo>
                  <a:pt x="11581" y="106781"/>
                </a:lnTo>
                <a:cubicBezTo>
                  <a:pt x="9134" y="104335"/>
                  <a:pt x="9134" y="100355"/>
                  <a:pt x="11581" y="97942"/>
                </a:cubicBezTo>
                <a:lnTo>
                  <a:pt x="25151" y="84372"/>
                </a:lnTo>
                <a:cubicBezTo>
                  <a:pt x="26358" y="83132"/>
                  <a:pt x="27989" y="82545"/>
                  <a:pt x="29587" y="82545"/>
                </a:cubicBezTo>
                <a:cubicBezTo>
                  <a:pt x="31185" y="82545"/>
                  <a:pt x="32784" y="83132"/>
                  <a:pt x="34023" y="84372"/>
                </a:cubicBezTo>
                <a:lnTo>
                  <a:pt x="62892" y="113240"/>
                </a:lnTo>
                <a:cubicBezTo>
                  <a:pt x="64507" y="114855"/>
                  <a:pt x="66610" y="115662"/>
                  <a:pt x="68710" y="115662"/>
                </a:cubicBezTo>
                <a:cubicBezTo>
                  <a:pt x="70810" y="115662"/>
                  <a:pt x="72906" y="114855"/>
                  <a:pt x="74504" y="113240"/>
                </a:cubicBezTo>
                <a:lnTo>
                  <a:pt x="177616" y="10161"/>
                </a:lnTo>
                <a:cubicBezTo>
                  <a:pt x="178839" y="8938"/>
                  <a:pt x="180446" y="8327"/>
                  <a:pt x="182052" y="8327"/>
                </a:cubicBezTo>
                <a:close/>
                <a:moveTo>
                  <a:pt x="182052" y="0"/>
                </a:moveTo>
                <a:cubicBezTo>
                  <a:pt x="178317" y="0"/>
                  <a:pt x="174582" y="1419"/>
                  <a:pt x="171744" y="4257"/>
                </a:cubicBezTo>
                <a:lnTo>
                  <a:pt x="68698" y="107303"/>
                </a:lnTo>
                <a:lnTo>
                  <a:pt x="39895" y="78467"/>
                </a:lnTo>
                <a:cubicBezTo>
                  <a:pt x="37057" y="75630"/>
                  <a:pt x="33322" y="74211"/>
                  <a:pt x="29587" y="74211"/>
                </a:cubicBezTo>
                <a:cubicBezTo>
                  <a:pt x="25852" y="74211"/>
                  <a:pt x="22117" y="75630"/>
                  <a:pt x="19279" y="78467"/>
                </a:cubicBezTo>
                <a:lnTo>
                  <a:pt x="5709" y="92037"/>
                </a:lnTo>
                <a:cubicBezTo>
                  <a:pt x="1" y="97746"/>
                  <a:pt x="1" y="106977"/>
                  <a:pt x="5709" y="112686"/>
                </a:cubicBezTo>
                <a:lnTo>
                  <a:pt x="58553" y="165497"/>
                </a:lnTo>
                <a:cubicBezTo>
                  <a:pt x="61293" y="168270"/>
                  <a:pt x="64947" y="169770"/>
                  <a:pt x="68861" y="169770"/>
                </a:cubicBezTo>
                <a:cubicBezTo>
                  <a:pt x="72776" y="169770"/>
                  <a:pt x="76429" y="168270"/>
                  <a:pt x="79169" y="165497"/>
                </a:cubicBezTo>
                <a:lnTo>
                  <a:pt x="205963" y="38443"/>
                </a:lnTo>
                <a:cubicBezTo>
                  <a:pt x="211638" y="32767"/>
                  <a:pt x="211606" y="23536"/>
                  <a:pt x="205930" y="17827"/>
                </a:cubicBezTo>
                <a:lnTo>
                  <a:pt x="192360" y="4257"/>
                </a:lnTo>
                <a:cubicBezTo>
                  <a:pt x="189522" y="1419"/>
                  <a:pt x="185787" y="0"/>
                  <a:pt x="1820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2"/>
          <p:cNvSpPr/>
          <p:nvPr/>
        </p:nvSpPr>
        <p:spPr>
          <a:xfrm>
            <a:off x="289950" y="3669925"/>
            <a:ext cx="245700" cy="245700"/>
          </a:xfrm>
          <a:prstGeom prst="rect">
            <a:avLst/>
          </a:prstGeom>
          <a:solidFill>
            <a:srgbClr val="79C6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2"/>
          <p:cNvSpPr/>
          <p:nvPr/>
        </p:nvSpPr>
        <p:spPr>
          <a:xfrm>
            <a:off x="310148" y="3710435"/>
            <a:ext cx="205290" cy="164678"/>
          </a:xfrm>
          <a:custGeom>
            <a:rect b="b" l="l" r="r" t="t"/>
            <a:pathLst>
              <a:path extrusionOk="0" h="169771" w="211639">
                <a:moveTo>
                  <a:pt x="182052" y="8327"/>
                </a:moveTo>
                <a:cubicBezTo>
                  <a:pt x="183659" y="8327"/>
                  <a:pt x="185265" y="8938"/>
                  <a:pt x="186488" y="10161"/>
                </a:cubicBezTo>
                <a:lnTo>
                  <a:pt x="200058" y="23731"/>
                </a:lnTo>
                <a:cubicBezTo>
                  <a:pt x="202505" y="26178"/>
                  <a:pt x="202505" y="30125"/>
                  <a:pt x="200058" y="32571"/>
                </a:cubicBezTo>
                <a:lnTo>
                  <a:pt x="73298" y="159626"/>
                </a:lnTo>
                <a:cubicBezTo>
                  <a:pt x="72123" y="160800"/>
                  <a:pt x="70525" y="161452"/>
                  <a:pt x="68861" y="161452"/>
                </a:cubicBezTo>
                <a:cubicBezTo>
                  <a:pt x="67165" y="161452"/>
                  <a:pt x="65599" y="160800"/>
                  <a:pt x="64425" y="159626"/>
                </a:cubicBezTo>
                <a:lnTo>
                  <a:pt x="11581" y="106781"/>
                </a:lnTo>
                <a:cubicBezTo>
                  <a:pt x="9134" y="104335"/>
                  <a:pt x="9134" y="100355"/>
                  <a:pt x="11581" y="97942"/>
                </a:cubicBezTo>
                <a:lnTo>
                  <a:pt x="25151" y="84372"/>
                </a:lnTo>
                <a:cubicBezTo>
                  <a:pt x="26358" y="83132"/>
                  <a:pt x="27989" y="82545"/>
                  <a:pt x="29587" y="82545"/>
                </a:cubicBezTo>
                <a:cubicBezTo>
                  <a:pt x="31185" y="82545"/>
                  <a:pt x="32784" y="83132"/>
                  <a:pt x="34023" y="84372"/>
                </a:cubicBezTo>
                <a:lnTo>
                  <a:pt x="62892" y="113240"/>
                </a:lnTo>
                <a:cubicBezTo>
                  <a:pt x="64507" y="114855"/>
                  <a:pt x="66610" y="115662"/>
                  <a:pt x="68710" y="115662"/>
                </a:cubicBezTo>
                <a:cubicBezTo>
                  <a:pt x="70810" y="115662"/>
                  <a:pt x="72906" y="114855"/>
                  <a:pt x="74504" y="113240"/>
                </a:cubicBezTo>
                <a:lnTo>
                  <a:pt x="177616" y="10161"/>
                </a:lnTo>
                <a:cubicBezTo>
                  <a:pt x="178839" y="8938"/>
                  <a:pt x="180446" y="8327"/>
                  <a:pt x="182052" y="8327"/>
                </a:cubicBezTo>
                <a:close/>
                <a:moveTo>
                  <a:pt x="182052" y="0"/>
                </a:moveTo>
                <a:cubicBezTo>
                  <a:pt x="178317" y="0"/>
                  <a:pt x="174582" y="1419"/>
                  <a:pt x="171744" y="4257"/>
                </a:cubicBezTo>
                <a:lnTo>
                  <a:pt x="68698" y="107303"/>
                </a:lnTo>
                <a:lnTo>
                  <a:pt x="39895" y="78467"/>
                </a:lnTo>
                <a:cubicBezTo>
                  <a:pt x="37057" y="75630"/>
                  <a:pt x="33322" y="74211"/>
                  <a:pt x="29587" y="74211"/>
                </a:cubicBezTo>
                <a:cubicBezTo>
                  <a:pt x="25852" y="74211"/>
                  <a:pt x="22117" y="75630"/>
                  <a:pt x="19279" y="78467"/>
                </a:cubicBezTo>
                <a:lnTo>
                  <a:pt x="5709" y="92037"/>
                </a:lnTo>
                <a:cubicBezTo>
                  <a:pt x="1" y="97746"/>
                  <a:pt x="1" y="106977"/>
                  <a:pt x="5709" y="112686"/>
                </a:cubicBezTo>
                <a:lnTo>
                  <a:pt x="58553" y="165497"/>
                </a:lnTo>
                <a:cubicBezTo>
                  <a:pt x="61293" y="168270"/>
                  <a:pt x="64947" y="169770"/>
                  <a:pt x="68861" y="169770"/>
                </a:cubicBezTo>
                <a:cubicBezTo>
                  <a:pt x="72776" y="169770"/>
                  <a:pt x="76429" y="168270"/>
                  <a:pt x="79169" y="165497"/>
                </a:cubicBezTo>
                <a:lnTo>
                  <a:pt x="205963" y="38443"/>
                </a:lnTo>
                <a:cubicBezTo>
                  <a:pt x="211638" y="32767"/>
                  <a:pt x="211606" y="23536"/>
                  <a:pt x="205930" y="17827"/>
                </a:cubicBezTo>
                <a:lnTo>
                  <a:pt x="192360" y="4257"/>
                </a:lnTo>
                <a:cubicBezTo>
                  <a:pt x="189522" y="1419"/>
                  <a:pt x="185787" y="0"/>
                  <a:pt x="1820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2"/>
          <p:cNvSpPr/>
          <p:nvPr/>
        </p:nvSpPr>
        <p:spPr>
          <a:xfrm>
            <a:off x="2343278" y="1459725"/>
            <a:ext cx="245700" cy="245700"/>
          </a:xfrm>
          <a:prstGeom prst="rect">
            <a:avLst/>
          </a:prstGeom>
          <a:solidFill>
            <a:srgbClr val="79C6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2"/>
          <p:cNvSpPr/>
          <p:nvPr/>
        </p:nvSpPr>
        <p:spPr>
          <a:xfrm>
            <a:off x="2363476" y="1500235"/>
            <a:ext cx="205290" cy="164678"/>
          </a:xfrm>
          <a:custGeom>
            <a:rect b="b" l="l" r="r" t="t"/>
            <a:pathLst>
              <a:path extrusionOk="0" h="169771" w="211639">
                <a:moveTo>
                  <a:pt x="182052" y="8327"/>
                </a:moveTo>
                <a:cubicBezTo>
                  <a:pt x="183659" y="8327"/>
                  <a:pt x="185265" y="8938"/>
                  <a:pt x="186488" y="10161"/>
                </a:cubicBezTo>
                <a:lnTo>
                  <a:pt x="200058" y="23731"/>
                </a:lnTo>
                <a:cubicBezTo>
                  <a:pt x="202505" y="26178"/>
                  <a:pt x="202505" y="30125"/>
                  <a:pt x="200058" y="32571"/>
                </a:cubicBezTo>
                <a:lnTo>
                  <a:pt x="73298" y="159626"/>
                </a:lnTo>
                <a:cubicBezTo>
                  <a:pt x="72123" y="160800"/>
                  <a:pt x="70525" y="161452"/>
                  <a:pt x="68861" y="161452"/>
                </a:cubicBezTo>
                <a:cubicBezTo>
                  <a:pt x="67165" y="161452"/>
                  <a:pt x="65599" y="160800"/>
                  <a:pt x="64425" y="159626"/>
                </a:cubicBezTo>
                <a:lnTo>
                  <a:pt x="11581" y="106781"/>
                </a:lnTo>
                <a:cubicBezTo>
                  <a:pt x="9134" y="104335"/>
                  <a:pt x="9134" y="100355"/>
                  <a:pt x="11581" y="97942"/>
                </a:cubicBezTo>
                <a:lnTo>
                  <a:pt x="25151" y="84372"/>
                </a:lnTo>
                <a:cubicBezTo>
                  <a:pt x="26358" y="83132"/>
                  <a:pt x="27989" y="82545"/>
                  <a:pt x="29587" y="82545"/>
                </a:cubicBezTo>
                <a:cubicBezTo>
                  <a:pt x="31185" y="82545"/>
                  <a:pt x="32784" y="83132"/>
                  <a:pt x="34023" y="84372"/>
                </a:cubicBezTo>
                <a:lnTo>
                  <a:pt x="62892" y="113240"/>
                </a:lnTo>
                <a:cubicBezTo>
                  <a:pt x="64507" y="114855"/>
                  <a:pt x="66610" y="115662"/>
                  <a:pt x="68710" y="115662"/>
                </a:cubicBezTo>
                <a:cubicBezTo>
                  <a:pt x="70810" y="115662"/>
                  <a:pt x="72906" y="114855"/>
                  <a:pt x="74504" y="113240"/>
                </a:cubicBezTo>
                <a:lnTo>
                  <a:pt x="177616" y="10161"/>
                </a:lnTo>
                <a:cubicBezTo>
                  <a:pt x="178839" y="8938"/>
                  <a:pt x="180446" y="8327"/>
                  <a:pt x="182052" y="8327"/>
                </a:cubicBezTo>
                <a:close/>
                <a:moveTo>
                  <a:pt x="182052" y="0"/>
                </a:moveTo>
                <a:cubicBezTo>
                  <a:pt x="178317" y="0"/>
                  <a:pt x="174582" y="1419"/>
                  <a:pt x="171744" y="4257"/>
                </a:cubicBezTo>
                <a:lnTo>
                  <a:pt x="68698" y="107303"/>
                </a:lnTo>
                <a:lnTo>
                  <a:pt x="39895" y="78467"/>
                </a:lnTo>
                <a:cubicBezTo>
                  <a:pt x="37057" y="75630"/>
                  <a:pt x="33322" y="74211"/>
                  <a:pt x="29587" y="74211"/>
                </a:cubicBezTo>
                <a:cubicBezTo>
                  <a:pt x="25852" y="74211"/>
                  <a:pt x="22117" y="75630"/>
                  <a:pt x="19279" y="78467"/>
                </a:cubicBezTo>
                <a:lnTo>
                  <a:pt x="5709" y="92037"/>
                </a:lnTo>
                <a:cubicBezTo>
                  <a:pt x="1" y="97746"/>
                  <a:pt x="1" y="106977"/>
                  <a:pt x="5709" y="112686"/>
                </a:cubicBezTo>
                <a:lnTo>
                  <a:pt x="58553" y="165497"/>
                </a:lnTo>
                <a:cubicBezTo>
                  <a:pt x="61293" y="168270"/>
                  <a:pt x="64947" y="169770"/>
                  <a:pt x="68861" y="169770"/>
                </a:cubicBezTo>
                <a:cubicBezTo>
                  <a:pt x="72776" y="169770"/>
                  <a:pt x="76429" y="168270"/>
                  <a:pt x="79169" y="165497"/>
                </a:cubicBezTo>
                <a:lnTo>
                  <a:pt x="205963" y="38443"/>
                </a:lnTo>
                <a:cubicBezTo>
                  <a:pt x="211638" y="32767"/>
                  <a:pt x="211606" y="23536"/>
                  <a:pt x="205930" y="17827"/>
                </a:cubicBezTo>
                <a:lnTo>
                  <a:pt x="192360" y="4257"/>
                </a:lnTo>
                <a:cubicBezTo>
                  <a:pt x="189522" y="1419"/>
                  <a:pt x="185787" y="0"/>
                  <a:pt x="1820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2"/>
          <p:cNvSpPr/>
          <p:nvPr/>
        </p:nvSpPr>
        <p:spPr>
          <a:xfrm>
            <a:off x="2323078" y="2498050"/>
            <a:ext cx="245700" cy="245700"/>
          </a:xfrm>
          <a:prstGeom prst="rect">
            <a:avLst/>
          </a:prstGeom>
          <a:solidFill>
            <a:srgbClr val="79C6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2"/>
          <p:cNvSpPr/>
          <p:nvPr/>
        </p:nvSpPr>
        <p:spPr>
          <a:xfrm>
            <a:off x="2343276" y="2538560"/>
            <a:ext cx="205290" cy="164678"/>
          </a:xfrm>
          <a:custGeom>
            <a:rect b="b" l="l" r="r" t="t"/>
            <a:pathLst>
              <a:path extrusionOk="0" h="169771" w="211639">
                <a:moveTo>
                  <a:pt x="182052" y="8327"/>
                </a:moveTo>
                <a:cubicBezTo>
                  <a:pt x="183659" y="8327"/>
                  <a:pt x="185265" y="8938"/>
                  <a:pt x="186488" y="10161"/>
                </a:cubicBezTo>
                <a:lnTo>
                  <a:pt x="200058" y="23731"/>
                </a:lnTo>
                <a:cubicBezTo>
                  <a:pt x="202505" y="26178"/>
                  <a:pt x="202505" y="30125"/>
                  <a:pt x="200058" y="32571"/>
                </a:cubicBezTo>
                <a:lnTo>
                  <a:pt x="73298" y="159626"/>
                </a:lnTo>
                <a:cubicBezTo>
                  <a:pt x="72123" y="160800"/>
                  <a:pt x="70525" y="161452"/>
                  <a:pt x="68861" y="161452"/>
                </a:cubicBezTo>
                <a:cubicBezTo>
                  <a:pt x="67165" y="161452"/>
                  <a:pt x="65599" y="160800"/>
                  <a:pt x="64425" y="159626"/>
                </a:cubicBezTo>
                <a:lnTo>
                  <a:pt x="11581" y="106781"/>
                </a:lnTo>
                <a:cubicBezTo>
                  <a:pt x="9134" y="104335"/>
                  <a:pt x="9134" y="100355"/>
                  <a:pt x="11581" y="97942"/>
                </a:cubicBezTo>
                <a:lnTo>
                  <a:pt x="25151" y="84372"/>
                </a:lnTo>
                <a:cubicBezTo>
                  <a:pt x="26358" y="83132"/>
                  <a:pt x="27989" y="82545"/>
                  <a:pt x="29587" y="82545"/>
                </a:cubicBezTo>
                <a:cubicBezTo>
                  <a:pt x="31185" y="82545"/>
                  <a:pt x="32784" y="83132"/>
                  <a:pt x="34023" y="84372"/>
                </a:cubicBezTo>
                <a:lnTo>
                  <a:pt x="62892" y="113240"/>
                </a:lnTo>
                <a:cubicBezTo>
                  <a:pt x="64507" y="114855"/>
                  <a:pt x="66610" y="115662"/>
                  <a:pt x="68710" y="115662"/>
                </a:cubicBezTo>
                <a:cubicBezTo>
                  <a:pt x="70810" y="115662"/>
                  <a:pt x="72906" y="114855"/>
                  <a:pt x="74504" y="113240"/>
                </a:cubicBezTo>
                <a:lnTo>
                  <a:pt x="177616" y="10161"/>
                </a:lnTo>
                <a:cubicBezTo>
                  <a:pt x="178839" y="8938"/>
                  <a:pt x="180446" y="8327"/>
                  <a:pt x="182052" y="8327"/>
                </a:cubicBezTo>
                <a:close/>
                <a:moveTo>
                  <a:pt x="182052" y="0"/>
                </a:moveTo>
                <a:cubicBezTo>
                  <a:pt x="178317" y="0"/>
                  <a:pt x="174582" y="1419"/>
                  <a:pt x="171744" y="4257"/>
                </a:cubicBezTo>
                <a:lnTo>
                  <a:pt x="68698" y="107303"/>
                </a:lnTo>
                <a:lnTo>
                  <a:pt x="39895" y="78467"/>
                </a:lnTo>
                <a:cubicBezTo>
                  <a:pt x="37057" y="75630"/>
                  <a:pt x="33322" y="74211"/>
                  <a:pt x="29587" y="74211"/>
                </a:cubicBezTo>
                <a:cubicBezTo>
                  <a:pt x="25852" y="74211"/>
                  <a:pt x="22117" y="75630"/>
                  <a:pt x="19279" y="78467"/>
                </a:cubicBezTo>
                <a:lnTo>
                  <a:pt x="5709" y="92037"/>
                </a:lnTo>
                <a:cubicBezTo>
                  <a:pt x="1" y="97746"/>
                  <a:pt x="1" y="106977"/>
                  <a:pt x="5709" y="112686"/>
                </a:cubicBezTo>
                <a:lnTo>
                  <a:pt x="58553" y="165497"/>
                </a:lnTo>
                <a:cubicBezTo>
                  <a:pt x="61293" y="168270"/>
                  <a:pt x="64947" y="169770"/>
                  <a:pt x="68861" y="169770"/>
                </a:cubicBezTo>
                <a:cubicBezTo>
                  <a:pt x="72776" y="169770"/>
                  <a:pt x="76429" y="168270"/>
                  <a:pt x="79169" y="165497"/>
                </a:cubicBezTo>
                <a:lnTo>
                  <a:pt x="205963" y="38443"/>
                </a:lnTo>
                <a:cubicBezTo>
                  <a:pt x="211638" y="32767"/>
                  <a:pt x="211606" y="23536"/>
                  <a:pt x="205930" y="17827"/>
                </a:cubicBezTo>
                <a:lnTo>
                  <a:pt x="192360" y="4257"/>
                </a:lnTo>
                <a:cubicBezTo>
                  <a:pt x="189522" y="1419"/>
                  <a:pt x="185787" y="0"/>
                  <a:pt x="1820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2"/>
          <p:cNvSpPr/>
          <p:nvPr/>
        </p:nvSpPr>
        <p:spPr>
          <a:xfrm>
            <a:off x="2343278" y="3399275"/>
            <a:ext cx="245700" cy="245700"/>
          </a:xfrm>
          <a:prstGeom prst="rect">
            <a:avLst/>
          </a:prstGeom>
          <a:solidFill>
            <a:srgbClr val="79C6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2"/>
          <p:cNvSpPr/>
          <p:nvPr/>
        </p:nvSpPr>
        <p:spPr>
          <a:xfrm>
            <a:off x="2363476" y="3439785"/>
            <a:ext cx="205290" cy="164678"/>
          </a:xfrm>
          <a:custGeom>
            <a:rect b="b" l="l" r="r" t="t"/>
            <a:pathLst>
              <a:path extrusionOk="0" h="169771" w="211639">
                <a:moveTo>
                  <a:pt x="182052" y="8327"/>
                </a:moveTo>
                <a:cubicBezTo>
                  <a:pt x="183659" y="8327"/>
                  <a:pt x="185265" y="8938"/>
                  <a:pt x="186488" y="10161"/>
                </a:cubicBezTo>
                <a:lnTo>
                  <a:pt x="200058" y="23731"/>
                </a:lnTo>
                <a:cubicBezTo>
                  <a:pt x="202505" y="26178"/>
                  <a:pt x="202505" y="30125"/>
                  <a:pt x="200058" y="32571"/>
                </a:cubicBezTo>
                <a:lnTo>
                  <a:pt x="73298" y="159626"/>
                </a:lnTo>
                <a:cubicBezTo>
                  <a:pt x="72123" y="160800"/>
                  <a:pt x="70525" y="161452"/>
                  <a:pt x="68861" y="161452"/>
                </a:cubicBezTo>
                <a:cubicBezTo>
                  <a:pt x="67165" y="161452"/>
                  <a:pt x="65599" y="160800"/>
                  <a:pt x="64425" y="159626"/>
                </a:cubicBezTo>
                <a:lnTo>
                  <a:pt x="11581" y="106781"/>
                </a:lnTo>
                <a:cubicBezTo>
                  <a:pt x="9134" y="104335"/>
                  <a:pt x="9134" y="100355"/>
                  <a:pt x="11581" y="97942"/>
                </a:cubicBezTo>
                <a:lnTo>
                  <a:pt x="25151" y="84372"/>
                </a:lnTo>
                <a:cubicBezTo>
                  <a:pt x="26358" y="83132"/>
                  <a:pt x="27989" y="82545"/>
                  <a:pt x="29587" y="82545"/>
                </a:cubicBezTo>
                <a:cubicBezTo>
                  <a:pt x="31185" y="82545"/>
                  <a:pt x="32784" y="83132"/>
                  <a:pt x="34023" y="84372"/>
                </a:cubicBezTo>
                <a:lnTo>
                  <a:pt x="62892" y="113240"/>
                </a:lnTo>
                <a:cubicBezTo>
                  <a:pt x="64507" y="114855"/>
                  <a:pt x="66610" y="115662"/>
                  <a:pt x="68710" y="115662"/>
                </a:cubicBezTo>
                <a:cubicBezTo>
                  <a:pt x="70810" y="115662"/>
                  <a:pt x="72906" y="114855"/>
                  <a:pt x="74504" y="113240"/>
                </a:cubicBezTo>
                <a:lnTo>
                  <a:pt x="177616" y="10161"/>
                </a:lnTo>
                <a:cubicBezTo>
                  <a:pt x="178839" y="8938"/>
                  <a:pt x="180446" y="8327"/>
                  <a:pt x="182052" y="8327"/>
                </a:cubicBezTo>
                <a:close/>
                <a:moveTo>
                  <a:pt x="182052" y="0"/>
                </a:moveTo>
                <a:cubicBezTo>
                  <a:pt x="178317" y="0"/>
                  <a:pt x="174582" y="1419"/>
                  <a:pt x="171744" y="4257"/>
                </a:cubicBezTo>
                <a:lnTo>
                  <a:pt x="68698" y="107303"/>
                </a:lnTo>
                <a:lnTo>
                  <a:pt x="39895" y="78467"/>
                </a:lnTo>
                <a:cubicBezTo>
                  <a:pt x="37057" y="75630"/>
                  <a:pt x="33322" y="74211"/>
                  <a:pt x="29587" y="74211"/>
                </a:cubicBezTo>
                <a:cubicBezTo>
                  <a:pt x="25852" y="74211"/>
                  <a:pt x="22117" y="75630"/>
                  <a:pt x="19279" y="78467"/>
                </a:cubicBezTo>
                <a:lnTo>
                  <a:pt x="5709" y="92037"/>
                </a:lnTo>
                <a:cubicBezTo>
                  <a:pt x="1" y="97746"/>
                  <a:pt x="1" y="106977"/>
                  <a:pt x="5709" y="112686"/>
                </a:cubicBezTo>
                <a:lnTo>
                  <a:pt x="58553" y="165497"/>
                </a:lnTo>
                <a:cubicBezTo>
                  <a:pt x="61293" y="168270"/>
                  <a:pt x="64947" y="169770"/>
                  <a:pt x="68861" y="169770"/>
                </a:cubicBezTo>
                <a:cubicBezTo>
                  <a:pt x="72776" y="169770"/>
                  <a:pt x="76429" y="168270"/>
                  <a:pt x="79169" y="165497"/>
                </a:cubicBezTo>
                <a:lnTo>
                  <a:pt x="205963" y="38443"/>
                </a:lnTo>
                <a:cubicBezTo>
                  <a:pt x="211638" y="32767"/>
                  <a:pt x="211606" y="23536"/>
                  <a:pt x="205930" y="17827"/>
                </a:cubicBezTo>
                <a:lnTo>
                  <a:pt x="192360" y="4257"/>
                </a:lnTo>
                <a:cubicBezTo>
                  <a:pt x="189522" y="1419"/>
                  <a:pt x="185787" y="0"/>
                  <a:pt x="1820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2"/>
          <p:cNvSpPr txBox="1"/>
          <p:nvPr>
            <p:ph idx="4294967295" type="subTitle"/>
          </p:nvPr>
        </p:nvSpPr>
        <p:spPr>
          <a:xfrm>
            <a:off x="4640210" y="1459725"/>
            <a:ext cx="1529100" cy="367500"/>
          </a:xfrm>
          <a:prstGeom prst="rect">
            <a:avLst/>
          </a:prstGeom>
        </p:spPr>
        <p:txBody>
          <a:bodyPr anchorCtr="0" anchor="ctr" bIns="0" lIns="91425" spcFirstLastPara="1" rIns="91425" wrap="square" tIns="19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FFFFFF"/>
                </a:solidFill>
              </a:rPr>
              <a:t>Muitas vezes não tem pessoas disponíveis para auxiliar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5" name="Google Shape;375;p22"/>
          <p:cNvSpPr txBox="1"/>
          <p:nvPr>
            <p:ph idx="4294967295" type="subTitle"/>
          </p:nvPr>
        </p:nvSpPr>
        <p:spPr>
          <a:xfrm>
            <a:off x="4640210" y="2468350"/>
            <a:ext cx="1529100" cy="367500"/>
          </a:xfrm>
          <a:prstGeom prst="rect">
            <a:avLst/>
          </a:prstGeom>
        </p:spPr>
        <p:txBody>
          <a:bodyPr anchorCtr="0" anchor="ctr" bIns="0" lIns="91425" spcFirstLastPara="1" rIns="91425" wrap="square" tIns="19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FFFFFF"/>
                </a:solidFill>
              </a:rPr>
              <a:t>Acabam se esquecendo de tomar as medicações nos horários certos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6" name="Google Shape;376;p22"/>
          <p:cNvSpPr txBox="1"/>
          <p:nvPr>
            <p:ph idx="4294967295" type="subTitle"/>
          </p:nvPr>
        </p:nvSpPr>
        <p:spPr>
          <a:xfrm>
            <a:off x="4640210" y="3705575"/>
            <a:ext cx="1529100" cy="367500"/>
          </a:xfrm>
          <a:prstGeom prst="rect">
            <a:avLst/>
          </a:prstGeom>
        </p:spPr>
        <p:txBody>
          <a:bodyPr anchorCtr="0" anchor="ctr" bIns="0" lIns="91425" spcFirstLastPara="1" rIns="91425" wrap="square" tIns="19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FFFFFF"/>
                </a:solidFill>
              </a:rPr>
              <a:t>Problemas com locomoção constante até os consultórios (especialmente em quarentena)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7" name="Google Shape;377;p22"/>
          <p:cNvSpPr/>
          <p:nvPr/>
        </p:nvSpPr>
        <p:spPr>
          <a:xfrm>
            <a:off x="4396603" y="1459725"/>
            <a:ext cx="245700" cy="245700"/>
          </a:xfrm>
          <a:prstGeom prst="rect">
            <a:avLst/>
          </a:prstGeom>
          <a:solidFill>
            <a:srgbClr val="79C6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2"/>
          <p:cNvSpPr/>
          <p:nvPr/>
        </p:nvSpPr>
        <p:spPr>
          <a:xfrm>
            <a:off x="4416801" y="1500235"/>
            <a:ext cx="205290" cy="164678"/>
          </a:xfrm>
          <a:custGeom>
            <a:rect b="b" l="l" r="r" t="t"/>
            <a:pathLst>
              <a:path extrusionOk="0" h="169771" w="211639">
                <a:moveTo>
                  <a:pt x="182052" y="8327"/>
                </a:moveTo>
                <a:cubicBezTo>
                  <a:pt x="183659" y="8327"/>
                  <a:pt x="185265" y="8938"/>
                  <a:pt x="186488" y="10161"/>
                </a:cubicBezTo>
                <a:lnTo>
                  <a:pt x="200058" y="23731"/>
                </a:lnTo>
                <a:cubicBezTo>
                  <a:pt x="202505" y="26178"/>
                  <a:pt x="202505" y="30125"/>
                  <a:pt x="200058" y="32571"/>
                </a:cubicBezTo>
                <a:lnTo>
                  <a:pt x="73298" y="159626"/>
                </a:lnTo>
                <a:cubicBezTo>
                  <a:pt x="72123" y="160800"/>
                  <a:pt x="70525" y="161452"/>
                  <a:pt x="68861" y="161452"/>
                </a:cubicBezTo>
                <a:cubicBezTo>
                  <a:pt x="67165" y="161452"/>
                  <a:pt x="65599" y="160800"/>
                  <a:pt x="64425" y="159626"/>
                </a:cubicBezTo>
                <a:lnTo>
                  <a:pt x="11581" y="106781"/>
                </a:lnTo>
                <a:cubicBezTo>
                  <a:pt x="9134" y="104335"/>
                  <a:pt x="9134" y="100355"/>
                  <a:pt x="11581" y="97942"/>
                </a:cubicBezTo>
                <a:lnTo>
                  <a:pt x="25151" y="84372"/>
                </a:lnTo>
                <a:cubicBezTo>
                  <a:pt x="26358" y="83132"/>
                  <a:pt x="27989" y="82545"/>
                  <a:pt x="29587" y="82545"/>
                </a:cubicBezTo>
                <a:cubicBezTo>
                  <a:pt x="31185" y="82545"/>
                  <a:pt x="32784" y="83132"/>
                  <a:pt x="34023" y="84372"/>
                </a:cubicBezTo>
                <a:lnTo>
                  <a:pt x="62892" y="113240"/>
                </a:lnTo>
                <a:cubicBezTo>
                  <a:pt x="64507" y="114855"/>
                  <a:pt x="66610" y="115662"/>
                  <a:pt x="68710" y="115662"/>
                </a:cubicBezTo>
                <a:cubicBezTo>
                  <a:pt x="70810" y="115662"/>
                  <a:pt x="72906" y="114855"/>
                  <a:pt x="74504" y="113240"/>
                </a:cubicBezTo>
                <a:lnTo>
                  <a:pt x="177616" y="10161"/>
                </a:lnTo>
                <a:cubicBezTo>
                  <a:pt x="178839" y="8938"/>
                  <a:pt x="180446" y="8327"/>
                  <a:pt x="182052" y="8327"/>
                </a:cubicBezTo>
                <a:close/>
                <a:moveTo>
                  <a:pt x="182052" y="0"/>
                </a:moveTo>
                <a:cubicBezTo>
                  <a:pt x="178317" y="0"/>
                  <a:pt x="174582" y="1419"/>
                  <a:pt x="171744" y="4257"/>
                </a:cubicBezTo>
                <a:lnTo>
                  <a:pt x="68698" y="107303"/>
                </a:lnTo>
                <a:lnTo>
                  <a:pt x="39895" y="78467"/>
                </a:lnTo>
                <a:cubicBezTo>
                  <a:pt x="37057" y="75630"/>
                  <a:pt x="33322" y="74211"/>
                  <a:pt x="29587" y="74211"/>
                </a:cubicBezTo>
                <a:cubicBezTo>
                  <a:pt x="25852" y="74211"/>
                  <a:pt x="22117" y="75630"/>
                  <a:pt x="19279" y="78467"/>
                </a:cubicBezTo>
                <a:lnTo>
                  <a:pt x="5709" y="92037"/>
                </a:lnTo>
                <a:cubicBezTo>
                  <a:pt x="1" y="97746"/>
                  <a:pt x="1" y="106977"/>
                  <a:pt x="5709" y="112686"/>
                </a:cubicBezTo>
                <a:lnTo>
                  <a:pt x="58553" y="165497"/>
                </a:lnTo>
                <a:cubicBezTo>
                  <a:pt x="61293" y="168270"/>
                  <a:pt x="64947" y="169770"/>
                  <a:pt x="68861" y="169770"/>
                </a:cubicBezTo>
                <a:cubicBezTo>
                  <a:pt x="72776" y="169770"/>
                  <a:pt x="76429" y="168270"/>
                  <a:pt x="79169" y="165497"/>
                </a:cubicBezTo>
                <a:lnTo>
                  <a:pt x="205963" y="38443"/>
                </a:lnTo>
                <a:cubicBezTo>
                  <a:pt x="211638" y="32767"/>
                  <a:pt x="211606" y="23536"/>
                  <a:pt x="205930" y="17827"/>
                </a:cubicBezTo>
                <a:lnTo>
                  <a:pt x="192360" y="4257"/>
                </a:lnTo>
                <a:cubicBezTo>
                  <a:pt x="189522" y="1419"/>
                  <a:pt x="185787" y="0"/>
                  <a:pt x="1820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2"/>
          <p:cNvSpPr/>
          <p:nvPr/>
        </p:nvSpPr>
        <p:spPr>
          <a:xfrm>
            <a:off x="4396603" y="2529250"/>
            <a:ext cx="245700" cy="245700"/>
          </a:xfrm>
          <a:prstGeom prst="rect">
            <a:avLst/>
          </a:prstGeom>
          <a:solidFill>
            <a:srgbClr val="79C6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2"/>
          <p:cNvSpPr/>
          <p:nvPr/>
        </p:nvSpPr>
        <p:spPr>
          <a:xfrm>
            <a:off x="4416801" y="2569760"/>
            <a:ext cx="205290" cy="164678"/>
          </a:xfrm>
          <a:custGeom>
            <a:rect b="b" l="l" r="r" t="t"/>
            <a:pathLst>
              <a:path extrusionOk="0" h="169771" w="211639">
                <a:moveTo>
                  <a:pt x="182052" y="8327"/>
                </a:moveTo>
                <a:cubicBezTo>
                  <a:pt x="183659" y="8327"/>
                  <a:pt x="185265" y="8938"/>
                  <a:pt x="186488" y="10161"/>
                </a:cubicBezTo>
                <a:lnTo>
                  <a:pt x="200058" y="23731"/>
                </a:lnTo>
                <a:cubicBezTo>
                  <a:pt x="202505" y="26178"/>
                  <a:pt x="202505" y="30125"/>
                  <a:pt x="200058" y="32571"/>
                </a:cubicBezTo>
                <a:lnTo>
                  <a:pt x="73298" y="159626"/>
                </a:lnTo>
                <a:cubicBezTo>
                  <a:pt x="72123" y="160800"/>
                  <a:pt x="70525" y="161452"/>
                  <a:pt x="68861" y="161452"/>
                </a:cubicBezTo>
                <a:cubicBezTo>
                  <a:pt x="67165" y="161452"/>
                  <a:pt x="65599" y="160800"/>
                  <a:pt x="64425" y="159626"/>
                </a:cubicBezTo>
                <a:lnTo>
                  <a:pt x="11581" y="106781"/>
                </a:lnTo>
                <a:cubicBezTo>
                  <a:pt x="9134" y="104335"/>
                  <a:pt x="9134" y="100355"/>
                  <a:pt x="11581" y="97942"/>
                </a:cubicBezTo>
                <a:lnTo>
                  <a:pt x="25151" y="84372"/>
                </a:lnTo>
                <a:cubicBezTo>
                  <a:pt x="26358" y="83132"/>
                  <a:pt x="27989" y="82545"/>
                  <a:pt x="29587" y="82545"/>
                </a:cubicBezTo>
                <a:cubicBezTo>
                  <a:pt x="31185" y="82545"/>
                  <a:pt x="32784" y="83132"/>
                  <a:pt x="34023" y="84372"/>
                </a:cubicBezTo>
                <a:lnTo>
                  <a:pt x="62892" y="113240"/>
                </a:lnTo>
                <a:cubicBezTo>
                  <a:pt x="64507" y="114855"/>
                  <a:pt x="66610" y="115662"/>
                  <a:pt x="68710" y="115662"/>
                </a:cubicBezTo>
                <a:cubicBezTo>
                  <a:pt x="70810" y="115662"/>
                  <a:pt x="72906" y="114855"/>
                  <a:pt x="74504" y="113240"/>
                </a:cubicBezTo>
                <a:lnTo>
                  <a:pt x="177616" y="10161"/>
                </a:lnTo>
                <a:cubicBezTo>
                  <a:pt x="178839" y="8938"/>
                  <a:pt x="180446" y="8327"/>
                  <a:pt x="182052" y="8327"/>
                </a:cubicBezTo>
                <a:close/>
                <a:moveTo>
                  <a:pt x="182052" y="0"/>
                </a:moveTo>
                <a:cubicBezTo>
                  <a:pt x="178317" y="0"/>
                  <a:pt x="174582" y="1419"/>
                  <a:pt x="171744" y="4257"/>
                </a:cubicBezTo>
                <a:lnTo>
                  <a:pt x="68698" y="107303"/>
                </a:lnTo>
                <a:lnTo>
                  <a:pt x="39895" y="78467"/>
                </a:lnTo>
                <a:cubicBezTo>
                  <a:pt x="37057" y="75630"/>
                  <a:pt x="33322" y="74211"/>
                  <a:pt x="29587" y="74211"/>
                </a:cubicBezTo>
                <a:cubicBezTo>
                  <a:pt x="25852" y="74211"/>
                  <a:pt x="22117" y="75630"/>
                  <a:pt x="19279" y="78467"/>
                </a:cubicBezTo>
                <a:lnTo>
                  <a:pt x="5709" y="92037"/>
                </a:lnTo>
                <a:cubicBezTo>
                  <a:pt x="1" y="97746"/>
                  <a:pt x="1" y="106977"/>
                  <a:pt x="5709" y="112686"/>
                </a:cubicBezTo>
                <a:lnTo>
                  <a:pt x="58553" y="165497"/>
                </a:lnTo>
                <a:cubicBezTo>
                  <a:pt x="61293" y="168270"/>
                  <a:pt x="64947" y="169770"/>
                  <a:pt x="68861" y="169770"/>
                </a:cubicBezTo>
                <a:cubicBezTo>
                  <a:pt x="72776" y="169770"/>
                  <a:pt x="76429" y="168270"/>
                  <a:pt x="79169" y="165497"/>
                </a:cubicBezTo>
                <a:lnTo>
                  <a:pt x="205963" y="38443"/>
                </a:lnTo>
                <a:cubicBezTo>
                  <a:pt x="211638" y="32767"/>
                  <a:pt x="211606" y="23536"/>
                  <a:pt x="205930" y="17827"/>
                </a:cubicBezTo>
                <a:lnTo>
                  <a:pt x="192360" y="4257"/>
                </a:lnTo>
                <a:cubicBezTo>
                  <a:pt x="189522" y="1419"/>
                  <a:pt x="185787" y="0"/>
                  <a:pt x="1820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2"/>
          <p:cNvSpPr/>
          <p:nvPr/>
        </p:nvSpPr>
        <p:spPr>
          <a:xfrm>
            <a:off x="4396603" y="3766475"/>
            <a:ext cx="245700" cy="245700"/>
          </a:xfrm>
          <a:prstGeom prst="rect">
            <a:avLst/>
          </a:prstGeom>
          <a:solidFill>
            <a:srgbClr val="79C6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2"/>
          <p:cNvSpPr/>
          <p:nvPr/>
        </p:nvSpPr>
        <p:spPr>
          <a:xfrm>
            <a:off x="4416801" y="3806985"/>
            <a:ext cx="205290" cy="164678"/>
          </a:xfrm>
          <a:custGeom>
            <a:rect b="b" l="l" r="r" t="t"/>
            <a:pathLst>
              <a:path extrusionOk="0" h="169771" w="211639">
                <a:moveTo>
                  <a:pt x="182052" y="8327"/>
                </a:moveTo>
                <a:cubicBezTo>
                  <a:pt x="183659" y="8327"/>
                  <a:pt x="185265" y="8938"/>
                  <a:pt x="186488" y="10161"/>
                </a:cubicBezTo>
                <a:lnTo>
                  <a:pt x="200058" y="23731"/>
                </a:lnTo>
                <a:cubicBezTo>
                  <a:pt x="202505" y="26178"/>
                  <a:pt x="202505" y="30125"/>
                  <a:pt x="200058" y="32571"/>
                </a:cubicBezTo>
                <a:lnTo>
                  <a:pt x="73298" y="159626"/>
                </a:lnTo>
                <a:cubicBezTo>
                  <a:pt x="72123" y="160800"/>
                  <a:pt x="70525" y="161452"/>
                  <a:pt x="68861" y="161452"/>
                </a:cubicBezTo>
                <a:cubicBezTo>
                  <a:pt x="67165" y="161452"/>
                  <a:pt x="65599" y="160800"/>
                  <a:pt x="64425" y="159626"/>
                </a:cubicBezTo>
                <a:lnTo>
                  <a:pt x="11581" y="106781"/>
                </a:lnTo>
                <a:cubicBezTo>
                  <a:pt x="9134" y="104335"/>
                  <a:pt x="9134" y="100355"/>
                  <a:pt x="11581" y="97942"/>
                </a:cubicBezTo>
                <a:lnTo>
                  <a:pt x="25151" y="84372"/>
                </a:lnTo>
                <a:cubicBezTo>
                  <a:pt x="26358" y="83132"/>
                  <a:pt x="27989" y="82545"/>
                  <a:pt x="29587" y="82545"/>
                </a:cubicBezTo>
                <a:cubicBezTo>
                  <a:pt x="31185" y="82545"/>
                  <a:pt x="32784" y="83132"/>
                  <a:pt x="34023" y="84372"/>
                </a:cubicBezTo>
                <a:lnTo>
                  <a:pt x="62892" y="113240"/>
                </a:lnTo>
                <a:cubicBezTo>
                  <a:pt x="64507" y="114855"/>
                  <a:pt x="66610" y="115662"/>
                  <a:pt x="68710" y="115662"/>
                </a:cubicBezTo>
                <a:cubicBezTo>
                  <a:pt x="70810" y="115662"/>
                  <a:pt x="72906" y="114855"/>
                  <a:pt x="74504" y="113240"/>
                </a:cubicBezTo>
                <a:lnTo>
                  <a:pt x="177616" y="10161"/>
                </a:lnTo>
                <a:cubicBezTo>
                  <a:pt x="178839" y="8938"/>
                  <a:pt x="180446" y="8327"/>
                  <a:pt x="182052" y="8327"/>
                </a:cubicBezTo>
                <a:close/>
                <a:moveTo>
                  <a:pt x="182052" y="0"/>
                </a:moveTo>
                <a:cubicBezTo>
                  <a:pt x="178317" y="0"/>
                  <a:pt x="174582" y="1419"/>
                  <a:pt x="171744" y="4257"/>
                </a:cubicBezTo>
                <a:lnTo>
                  <a:pt x="68698" y="107303"/>
                </a:lnTo>
                <a:lnTo>
                  <a:pt x="39895" y="78467"/>
                </a:lnTo>
                <a:cubicBezTo>
                  <a:pt x="37057" y="75630"/>
                  <a:pt x="33322" y="74211"/>
                  <a:pt x="29587" y="74211"/>
                </a:cubicBezTo>
                <a:cubicBezTo>
                  <a:pt x="25852" y="74211"/>
                  <a:pt x="22117" y="75630"/>
                  <a:pt x="19279" y="78467"/>
                </a:cubicBezTo>
                <a:lnTo>
                  <a:pt x="5709" y="92037"/>
                </a:lnTo>
                <a:cubicBezTo>
                  <a:pt x="1" y="97746"/>
                  <a:pt x="1" y="106977"/>
                  <a:pt x="5709" y="112686"/>
                </a:cubicBezTo>
                <a:lnTo>
                  <a:pt x="58553" y="165497"/>
                </a:lnTo>
                <a:cubicBezTo>
                  <a:pt x="61293" y="168270"/>
                  <a:pt x="64947" y="169770"/>
                  <a:pt x="68861" y="169770"/>
                </a:cubicBezTo>
                <a:cubicBezTo>
                  <a:pt x="72776" y="169770"/>
                  <a:pt x="76429" y="168270"/>
                  <a:pt x="79169" y="165497"/>
                </a:cubicBezTo>
                <a:lnTo>
                  <a:pt x="205963" y="38443"/>
                </a:lnTo>
                <a:cubicBezTo>
                  <a:pt x="211638" y="32767"/>
                  <a:pt x="211606" y="23536"/>
                  <a:pt x="205930" y="17827"/>
                </a:cubicBezTo>
                <a:lnTo>
                  <a:pt x="192360" y="4257"/>
                </a:lnTo>
                <a:cubicBezTo>
                  <a:pt x="189522" y="1419"/>
                  <a:pt x="185787" y="0"/>
                  <a:pt x="1820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CAC8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"/>
          <p:cNvSpPr/>
          <p:nvPr/>
        </p:nvSpPr>
        <p:spPr>
          <a:xfrm>
            <a:off x="3512275" y="540000"/>
            <a:ext cx="2760300" cy="1629000"/>
          </a:xfrm>
          <a:prstGeom prst="rect">
            <a:avLst/>
          </a:prstGeom>
          <a:solidFill>
            <a:srgbClr val="DF8B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8" name="Google Shape;388;p23"/>
          <p:cNvGrpSpPr/>
          <p:nvPr/>
        </p:nvGrpSpPr>
        <p:grpSpPr>
          <a:xfrm>
            <a:off x="720048" y="375510"/>
            <a:ext cx="3023699" cy="2164300"/>
            <a:chOff x="2276435" y="897715"/>
            <a:chExt cx="2848247" cy="2038715"/>
          </a:xfrm>
        </p:grpSpPr>
        <p:grpSp>
          <p:nvGrpSpPr>
            <p:cNvPr id="389" name="Google Shape;389;p23"/>
            <p:cNvGrpSpPr/>
            <p:nvPr/>
          </p:nvGrpSpPr>
          <p:grpSpPr>
            <a:xfrm flipH="1">
              <a:off x="2276435" y="897715"/>
              <a:ext cx="2039617" cy="2033732"/>
              <a:chOff x="580156" y="1728309"/>
              <a:chExt cx="3425050" cy="3415167"/>
            </a:xfrm>
          </p:grpSpPr>
          <p:sp>
            <p:nvSpPr>
              <p:cNvPr id="390" name="Google Shape;390;p23"/>
              <p:cNvSpPr/>
              <p:nvPr/>
            </p:nvSpPr>
            <p:spPr>
              <a:xfrm>
                <a:off x="2205370" y="2931347"/>
                <a:ext cx="1799836" cy="2206055"/>
              </a:xfrm>
              <a:custGeom>
                <a:rect b="b" l="l" r="r" t="t"/>
                <a:pathLst>
                  <a:path extrusionOk="0" h="10535" w="8595">
                    <a:moveTo>
                      <a:pt x="8401" y="0"/>
                    </a:moveTo>
                    <a:cubicBezTo>
                      <a:pt x="6031" y="490"/>
                      <a:pt x="3849" y="1826"/>
                      <a:pt x="2336" y="3713"/>
                    </a:cubicBezTo>
                    <a:cubicBezTo>
                      <a:pt x="826" y="5599"/>
                      <a:pt x="0" y="8118"/>
                      <a:pt x="40" y="10534"/>
                    </a:cubicBezTo>
                    <a:lnTo>
                      <a:pt x="2389" y="10534"/>
                    </a:lnTo>
                    <a:cubicBezTo>
                      <a:pt x="4069" y="9651"/>
                      <a:pt x="6018" y="7788"/>
                      <a:pt x="7011" y="6092"/>
                    </a:cubicBezTo>
                    <a:lnTo>
                      <a:pt x="5442" y="5945"/>
                    </a:lnTo>
                    <a:lnTo>
                      <a:pt x="7464" y="5209"/>
                    </a:lnTo>
                    <a:cubicBezTo>
                      <a:pt x="8207" y="3589"/>
                      <a:pt x="8594" y="1763"/>
                      <a:pt x="8401" y="0"/>
                    </a:cubicBezTo>
                    <a:close/>
                  </a:path>
                </a:pathLst>
              </a:custGeom>
              <a:solidFill>
                <a:srgbClr val="DF8B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3"/>
              <p:cNvSpPr/>
              <p:nvPr/>
            </p:nvSpPr>
            <p:spPr>
              <a:xfrm>
                <a:off x="1577147" y="1728309"/>
                <a:ext cx="1395266" cy="3409073"/>
              </a:xfrm>
              <a:custGeom>
                <a:rect b="b" l="l" r="r" t="t"/>
                <a:pathLst>
                  <a:path extrusionOk="0" h="16280" w="6663">
                    <a:moveTo>
                      <a:pt x="5786" y="1"/>
                    </a:moveTo>
                    <a:cubicBezTo>
                      <a:pt x="4009" y="1240"/>
                      <a:pt x="2567" y="2940"/>
                      <a:pt x="1607" y="4875"/>
                    </a:cubicBezTo>
                    <a:lnTo>
                      <a:pt x="2400" y="7838"/>
                    </a:lnTo>
                    <a:lnTo>
                      <a:pt x="1033" y="6222"/>
                    </a:lnTo>
                    <a:cubicBezTo>
                      <a:pt x="961" y="6425"/>
                      <a:pt x="894" y="6632"/>
                      <a:pt x="830" y="6842"/>
                    </a:cubicBezTo>
                    <a:cubicBezTo>
                      <a:pt x="1" y="9588"/>
                      <a:pt x="127" y="13610"/>
                      <a:pt x="1177" y="16279"/>
                    </a:cubicBezTo>
                    <a:lnTo>
                      <a:pt x="3740" y="16279"/>
                    </a:lnTo>
                    <a:cubicBezTo>
                      <a:pt x="5703" y="13190"/>
                      <a:pt x="6662" y="9211"/>
                      <a:pt x="6596" y="5355"/>
                    </a:cubicBezTo>
                    <a:lnTo>
                      <a:pt x="6596" y="5355"/>
                    </a:lnTo>
                    <a:lnTo>
                      <a:pt x="5063" y="5832"/>
                    </a:lnTo>
                    <a:lnTo>
                      <a:pt x="6559" y="4455"/>
                    </a:lnTo>
                    <a:cubicBezTo>
                      <a:pt x="6469" y="2916"/>
                      <a:pt x="6212" y="1410"/>
                      <a:pt x="578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23"/>
              <p:cNvSpPr/>
              <p:nvPr/>
            </p:nvSpPr>
            <p:spPr>
              <a:xfrm>
                <a:off x="1926858" y="2604045"/>
                <a:ext cx="619211" cy="2535236"/>
              </a:xfrm>
              <a:custGeom>
                <a:rect b="b" l="l" r="r" t="t"/>
                <a:pathLst>
                  <a:path extrusionOk="0" h="12107" w="2957">
                    <a:moveTo>
                      <a:pt x="2746" y="1"/>
                    </a:moveTo>
                    <a:lnTo>
                      <a:pt x="0" y="12060"/>
                    </a:lnTo>
                    <a:lnTo>
                      <a:pt x="210" y="12107"/>
                    </a:lnTo>
                    <a:lnTo>
                      <a:pt x="2956" y="47"/>
                    </a:lnTo>
                    <a:lnTo>
                      <a:pt x="274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23"/>
              <p:cNvSpPr/>
              <p:nvPr/>
            </p:nvSpPr>
            <p:spPr>
              <a:xfrm>
                <a:off x="580156" y="2220204"/>
                <a:ext cx="1584777" cy="2917186"/>
              </a:xfrm>
              <a:custGeom>
                <a:rect b="b" l="l" r="r" t="t"/>
                <a:pathLst>
                  <a:path extrusionOk="0" h="13931" w="7568">
                    <a:moveTo>
                      <a:pt x="1116" y="1"/>
                    </a:moveTo>
                    <a:cubicBezTo>
                      <a:pt x="167" y="2383"/>
                      <a:pt x="0" y="5076"/>
                      <a:pt x="653" y="7555"/>
                    </a:cubicBezTo>
                    <a:cubicBezTo>
                      <a:pt x="690" y="7698"/>
                      <a:pt x="730" y="7838"/>
                      <a:pt x="770" y="7978"/>
                    </a:cubicBezTo>
                    <a:lnTo>
                      <a:pt x="3006" y="9268"/>
                    </a:lnTo>
                    <a:lnTo>
                      <a:pt x="1180" y="9118"/>
                    </a:lnTo>
                    <a:lnTo>
                      <a:pt x="1180" y="9118"/>
                    </a:lnTo>
                    <a:cubicBezTo>
                      <a:pt x="1956" y="10984"/>
                      <a:pt x="3195" y="12667"/>
                      <a:pt x="4768" y="13930"/>
                    </a:cubicBezTo>
                    <a:lnTo>
                      <a:pt x="7568" y="13930"/>
                    </a:lnTo>
                    <a:cubicBezTo>
                      <a:pt x="7301" y="9041"/>
                      <a:pt x="4842" y="3183"/>
                      <a:pt x="1116" y="1"/>
                    </a:cubicBezTo>
                    <a:close/>
                  </a:path>
                </a:pathLst>
              </a:custGeom>
              <a:solidFill>
                <a:srgbClr val="DD90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23"/>
              <p:cNvSpPr/>
              <p:nvPr/>
            </p:nvSpPr>
            <p:spPr>
              <a:xfrm>
                <a:off x="1003579" y="2960664"/>
                <a:ext cx="989020" cy="2182812"/>
              </a:xfrm>
              <a:custGeom>
                <a:rect b="b" l="l" r="r" t="t"/>
                <a:pathLst>
                  <a:path extrusionOk="0" h="10424" w="4723">
                    <a:moveTo>
                      <a:pt x="201" y="0"/>
                    </a:moveTo>
                    <a:lnTo>
                      <a:pt x="1" y="87"/>
                    </a:lnTo>
                    <a:lnTo>
                      <a:pt x="4523" y="10424"/>
                    </a:lnTo>
                    <a:lnTo>
                      <a:pt x="4723" y="10337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5" name="Google Shape;395;p23"/>
            <p:cNvSpPr/>
            <p:nvPr/>
          </p:nvSpPr>
          <p:spPr>
            <a:xfrm>
              <a:off x="3304440" y="1721495"/>
              <a:ext cx="1058979" cy="604629"/>
            </a:xfrm>
            <a:custGeom>
              <a:rect b="b" l="l" r="r" t="t"/>
              <a:pathLst>
                <a:path extrusionOk="0" h="8083" w="14157">
                  <a:moveTo>
                    <a:pt x="9058" y="0"/>
                  </a:moveTo>
                  <a:lnTo>
                    <a:pt x="9058" y="0"/>
                  </a:lnTo>
                  <a:cubicBezTo>
                    <a:pt x="8055" y="214"/>
                    <a:pt x="7103" y="483"/>
                    <a:pt x="6099" y="693"/>
                  </a:cubicBezTo>
                  <a:cubicBezTo>
                    <a:pt x="6030" y="1283"/>
                    <a:pt x="5559" y="1763"/>
                    <a:pt x="5019" y="2019"/>
                  </a:cubicBezTo>
                  <a:cubicBezTo>
                    <a:pt x="4484" y="2273"/>
                    <a:pt x="3880" y="2343"/>
                    <a:pt x="3290" y="2416"/>
                  </a:cubicBezTo>
                  <a:cubicBezTo>
                    <a:pt x="2700" y="2490"/>
                    <a:pt x="2097" y="2576"/>
                    <a:pt x="1571" y="2859"/>
                  </a:cubicBezTo>
                  <a:cubicBezTo>
                    <a:pt x="525" y="3422"/>
                    <a:pt x="1" y="4775"/>
                    <a:pt x="321" y="5922"/>
                  </a:cubicBezTo>
                  <a:cubicBezTo>
                    <a:pt x="641" y="7068"/>
                    <a:pt x="1734" y="7935"/>
                    <a:pt x="2917" y="8064"/>
                  </a:cubicBezTo>
                  <a:cubicBezTo>
                    <a:pt x="3029" y="8076"/>
                    <a:pt x="3141" y="8082"/>
                    <a:pt x="3254" y="8082"/>
                  </a:cubicBezTo>
                  <a:cubicBezTo>
                    <a:pt x="4326" y="8082"/>
                    <a:pt x="5385" y="7532"/>
                    <a:pt x="6039" y="6678"/>
                  </a:cubicBezTo>
                  <a:lnTo>
                    <a:pt x="10928" y="7935"/>
                  </a:lnTo>
                  <a:cubicBezTo>
                    <a:pt x="10948" y="7935"/>
                    <a:pt x="10967" y="7935"/>
                    <a:pt x="10987" y="7935"/>
                  </a:cubicBezTo>
                  <a:cubicBezTo>
                    <a:pt x="12468" y="7935"/>
                    <a:pt x="13853" y="6692"/>
                    <a:pt x="14004" y="5215"/>
                  </a:cubicBezTo>
                  <a:cubicBezTo>
                    <a:pt x="14157" y="3719"/>
                    <a:pt x="13021" y="2203"/>
                    <a:pt x="11542" y="1933"/>
                  </a:cubicBezTo>
                  <a:cubicBezTo>
                    <a:pt x="11011" y="1833"/>
                    <a:pt x="10445" y="1876"/>
                    <a:pt x="9962" y="1636"/>
                  </a:cubicBezTo>
                  <a:cubicBezTo>
                    <a:pt x="9385" y="1356"/>
                    <a:pt x="8949" y="630"/>
                    <a:pt x="90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3723558" y="1846041"/>
              <a:ext cx="302651" cy="546283"/>
            </a:xfrm>
            <a:custGeom>
              <a:rect b="b" l="l" r="r" t="t"/>
              <a:pathLst>
                <a:path extrusionOk="0" h="7303" w="4046">
                  <a:moveTo>
                    <a:pt x="333" y="1"/>
                  </a:moveTo>
                  <a:lnTo>
                    <a:pt x="0" y="4157"/>
                  </a:lnTo>
                  <a:lnTo>
                    <a:pt x="2089" y="7303"/>
                  </a:lnTo>
                  <a:lnTo>
                    <a:pt x="4046" y="4960"/>
                  </a:lnTo>
                  <a:lnTo>
                    <a:pt x="3512" y="3907"/>
                  </a:lnTo>
                  <a:lnTo>
                    <a:pt x="2963" y="137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B57C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4867361" y="2215414"/>
              <a:ext cx="257321" cy="279238"/>
            </a:xfrm>
            <a:custGeom>
              <a:rect b="b" l="l" r="r" t="t"/>
              <a:pathLst>
                <a:path extrusionOk="0" h="3733" w="3440">
                  <a:moveTo>
                    <a:pt x="1083" y="0"/>
                  </a:moveTo>
                  <a:cubicBezTo>
                    <a:pt x="1081" y="0"/>
                    <a:pt x="1079" y="0"/>
                    <a:pt x="1077" y="0"/>
                  </a:cubicBezTo>
                  <a:cubicBezTo>
                    <a:pt x="694" y="8"/>
                    <a:pt x="777" y="488"/>
                    <a:pt x="611" y="897"/>
                  </a:cubicBezTo>
                  <a:cubicBezTo>
                    <a:pt x="445" y="1307"/>
                    <a:pt x="1" y="2020"/>
                    <a:pt x="1" y="2020"/>
                  </a:cubicBezTo>
                  <a:lnTo>
                    <a:pt x="1900" y="3733"/>
                  </a:lnTo>
                  <a:cubicBezTo>
                    <a:pt x="1900" y="3733"/>
                    <a:pt x="3440" y="1397"/>
                    <a:pt x="3293" y="1071"/>
                  </a:cubicBezTo>
                  <a:cubicBezTo>
                    <a:pt x="3244" y="956"/>
                    <a:pt x="3169" y="932"/>
                    <a:pt x="3116" y="932"/>
                  </a:cubicBezTo>
                  <a:cubicBezTo>
                    <a:pt x="3079" y="932"/>
                    <a:pt x="3054" y="943"/>
                    <a:pt x="3054" y="943"/>
                  </a:cubicBezTo>
                  <a:cubicBezTo>
                    <a:pt x="3054" y="943"/>
                    <a:pt x="3240" y="727"/>
                    <a:pt x="3174" y="571"/>
                  </a:cubicBezTo>
                  <a:cubicBezTo>
                    <a:pt x="3121" y="453"/>
                    <a:pt x="3011" y="439"/>
                    <a:pt x="2959" y="439"/>
                  </a:cubicBezTo>
                  <a:cubicBezTo>
                    <a:pt x="2941" y="439"/>
                    <a:pt x="2930" y="440"/>
                    <a:pt x="2930" y="440"/>
                  </a:cubicBezTo>
                  <a:cubicBezTo>
                    <a:pt x="2930" y="440"/>
                    <a:pt x="3064" y="231"/>
                    <a:pt x="2860" y="124"/>
                  </a:cubicBezTo>
                  <a:cubicBezTo>
                    <a:pt x="2836" y="112"/>
                    <a:pt x="2808" y="106"/>
                    <a:pt x="2775" y="106"/>
                  </a:cubicBezTo>
                  <a:cubicBezTo>
                    <a:pt x="2493" y="106"/>
                    <a:pt x="1883" y="512"/>
                    <a:pt x="1304" y="951"/>
                  </a:cubicBezTo>
                  <a:cubicBezTo>
                    <a:pt x="1447" y="579"/>
                    <a:pt x="1448" y="0"/>
                    <a:pt x="1083" y="0"/>
                  </a:cubicBezTo>
                  <a:close/>
                </a:path>
              </a:pathLst>
            </a:custGeom>
            <a:solidFill>
              <a:srgbClr val="B57C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5010009" y="2241595"/>
              <a:ext cx="79814" cy="63657"/>
            </a:xfrm>
            <a:custGeom>
              <a:rect b="b" l="l" r="r" t="t"/>
              <a:pathLst>
                <a:path extrusionOk="0" h="851" w="1067">
                  <a:moveTo>
                    <a:pt x="983" y="1"/>
                  </a:moveTo>
                  <a:cubicBezTo>
                    <a:pt x="963" y="10"/>
                    <a:pt x="484" y="244"/>
                    <a:pt x="0" y="707"/>
                  </a:cubicBezTo>
                  <a:lnTo>
                    <a:pt x="140" y="850"/>
                  </a:lnTo>
                  <a:cubicBezTo>
                    <a:pt x="597" y="410"/>
                    <a:pt x="1063" y="184"/>
                    <a:pt x="1067" y="181"/>
                  </a:cubicBezTo>
                  <a:lnTo>
                    <a:pt x="9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5035891" y="2279969"/>
              <a:ext cx="64405" cy="57224"/>
            </a:xfrm>
            <a:custGeom>
              <a:rect b="b" l="l" r="r" t="t"/>
              <a:pathLst>
                <a:path extrusionOk="0" h="765" w="861">
                  <a:moveTo>
                    <a:pt x="744" y="0"/>
                  </a:moveTo>
                  <a:cubicBezTo>
                    <a:pt x="727" y="11"/>
                    <a:pt x="327" y="297"/>
                    <a:pt x="1" y="624"/>
                  </a:cubicBezTo>
                  <a:lnTo>
                    <a:pt x="141" y="764"/>
                  </a:lnTo>
                  <a:cubicBezTo>
                    <a:pt x="454" y="451"/>
                    <a:pt x="854" y="164"/>
                    <a:pt x="861" y="160"/>
                  </a:cubicBezTo>
                  <a:lnTo>
                    <a:pt x="7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4943435" y="2309366"/>
              <a:ext cx="29023" cy="71885"/>
            </a:xfrm>
            <a:custGeom>
              <a:rect b="b" l="l" r="r" t="t"/>
              <a:pathLst>
                <a:path extrusionOk="0" h="961" w="388">
                  <a:moveTo>
                    <a:pt x="163" y="1"/>
                  </a:moveTo>
                  <a:lnTo>
                    <a:pt x="0" y="118"/>
                  </a:lnTo>
                  <a:cubicBezTo>
                    <a:pt x="154" y="331"/>
                    <a:pt x="177" y="634"/>
                    <a:pt x="57" y="871"/>
                  </a:cubicBezTo>
                  <a:lnTo>
                    <a:pt x="237" y="961"/>
                  </a:lnTo>
                  <a:cubicBezTo>
                    <a:pt x="387" y="661"/>
                    <a:pt x="360" y="274"/>
                    <a:pt x="1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3837482" y="1923611"/>
              <a:ext cx="134644" cy="149381"/>
            </a:xfrm>
            <a:custGeom>
              <a:rect b="b" l="l" r="r" t="t"/>
              <a:pathLst>
                <a:path extrusionOk="0" h="1997" w="1800">
                  <a:moveTo>
                    <a:pt x="669" y="0"/>
                  </a:moveTo>
                  <a:cubicBezTo>
                    <a:pt x="446" y="157"/>
                    <a:pt x="230" y="311"/>
                    <a:pt x="0" y="468"/>
                  </a:cubicBezTo>
                  <a:cubicBezTo>
                    <a:pt x="353" y="1197"/>
                    <a:pt x="1029" y="1750"/>
                    <a:pt x="1800" y="1997"/>
                  </a:cubicBezTo>
                  <a:lnTo>
                    <a:pt x="1456" y="414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3357113" y="2139350"/>
              <a:ext cx="1695324" cy="797080"/>
            </a:xfrm>
            <a:custGeom>
              <a:rect b="b" l="l" r="r" t="t"/>
              <a:pathLst>
                <a:path extrusionOk="0" h="11596" w="22664">
                  <a:moveTo>
                    <a:pt x="8916" y="1"/>
                  </a:moveTo>
                  <a:cubicBezTo>
                    <a:pt x="8621" y="1"/>
                    <a:pt x="8431" y="6"/>
                    <a:pt x="8431" y="6"/>
                  </a:cubicBezTo>
                  <a:cubicBezTo>
                    <a:pt x="8012" y="907"/>
                    <a:pt x="7450" y="1199"/>
                    <a:pt x="6898" y="1199"/>
                  </a:cubicBezTo>
                  <a:cubicBezTo>
                    <a:pt x="5891" y="1199"/>
                    <a:pt x="4919" y="226"/>
                    <a:pt x="4919" y="226"/>
                  </a:cubicBezTo>
                  <a:cubicBezTo>
                    <a:pt x="4919" y="226"/>
                    <a:pt x="2326" y="843"/>
                    <a:pt x="1404" y="1589"/>
                  </a:cubicBezTo>
                  <a:cubicBezTo>
                    <a:pt x="667" y="2185"/>
                    <a:pt x="1" y="11595"/>
                    <a:pt x="1" y="11595"/>
                  </a:cubicBezTo>
                  <a:lnTo>
                    <a:pt x="13923" y="11595"/>
                  </a:lnTo>
                  <a:cubicBezTo>
                    <a:pt x="19765" y="11595"/>
                    <a:pt x="22664" y="4354"/>
                    <a:pt x="22664" y="4354"/>
                  </a:cubicBezTo>
                  <a:lnTo>
                    <a:pt x="20071" y="1982"/>
                  </a:lnTo>
                  <a:lnTo>
                    <a:pt x="16339" y="5321"/>
                  </a:lnTo>
                  <a:cubicBezTo>
                    <a:pt x="16339" y="5321"/>
                    <a:pt x="12737" y="972"/>
                    <a:pt x="12120" y="446"/>
                  </a:cubicBezTo>
                  <a:cubicBezTo>
                    <a:pt x="11659" y="50"/>
                    <a:pt x="9808" y="1"/>
                    <a:pt x="8916" y="1"/>
                  </a:cubicBezTo>
                  <a:close/>
                </a:path>
              </a:pathLst>
            </a:custGeom>
            <a:solidFill>
              <a:srgbClr val="AAD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3714058" y="1505541"/>
              <a:ext cx="389721" cy="506114"/>
            </a:xfrm>
            <a:custGeom>
              <a:rect b="b" l="l" r="r" t="t"/>
              <a:pathLst>
                <a:path extrusionOk="0" h="6766" w="5210">
                  <a:moveTo>
                    <a:pt x="2603" y="1"/>
                  </a:moveTo>
                  <a:cubicBezTo>
                    <a:pt x="2549" y="1"/>
                    <a:pt x="2493" y="3"/>
                    <a:pt x="2436" y="8"/>
                  </a:cubicBezTo>
                  <a:cubicBezTo>
                    <a:pt x="2427" y="8"/>
                    <a:pt x="2416" y="11"/>
                    <a:pt x="2407" y="11"/>
                  </a:cubicBezTo>
                  <a:cubicBezTo>
                    <a:pt x="1447" y="111"/>
                    <a:pt x="870" y="561"/>
                    <a:pt x="520" y="1094"/>
                  </a:cubicBezTo>
                  <a:cubicBezTo>
                    <a:pt x="80" y="1771"/>
                    <a:pt x="7" y="2581"/>
                    <a:pt x="0" y="3010"/>
                  </a:cubicBezTo>
                  <a:lnTo>
                    <a:pt x="0" y="3057"/>
                  </a:lnTo>
                  <a:lnTo>
                    <a:pt x="0" y="3077"/>
                  </a:lnTo>
                  <a:lnTo>
                    <a:pt x="3" y="3117"/>
                  </a:lnTo>
                  <a:cubicBezTo>
                    <a:pt x="3" y="3157"/>
                    <a:pt x="3" y="3193"/>
                    <a:pt x="7" y="3221"/>
                  </a:cubicBezTo>
                  <a:cubicBezTo>
                    <a:pt x="7" y="3261"/>
                    <a:pt x="11" y="3287"/>
                    <a:pt x="11" y="3301"/>
                  </a:cubicBezTo>
                  <a:lnTo>
                    <a:pt x="11" y="3310"/>
                  </a:lnTo>
                  <a:lnTo>
                    <a:pt x="83" y="3457"/>
                  </a:lnTo>
                  <a:lnTo>
                    <a:pt x="1433" y="6192"/>
                  </a:lnTo>
                  <a:cubicBezTo>
                    <a:pt x="1433" y="6192"/>
                    <a:pt x="2108" y="6766"/>
                    <a:pt x="2957" y="6766"/>
                  </a:cubicBezTo>
                  <a:cubicBezTo>
                    <a:pt x="3413" y="6766"/>
                    <a:pt x="3920" y="6600"/>
                    <a:pt x="4399" y="6089"/>
                  </a:cubicBezTo>
                  <a:cubicBezTo>
                    <a:pt x="5159" y="5277"/>
                    <a:pt x="5209" y="3317"/>
                    <a:pt x="4649" y="1838"/>
                  </a:cubicBezTo>
                  <a:cubicBezTo>
                    <a:pt x="4632" y="1791"/>
                    <a:pt x="4612" y="1744"/>
                    <a:pt x="4592" y="1698"/>
                  </a:cubicBezTo>
                  <a:lnTo>
                    <a:pt x="4586" y="1678"/>
                  </a:lnTo>
                  <a:cubicBezTo>
                    <a:pt x="4582" y="1667"/>
                    <a:pt x="4579" y="1658"/>
                    <a:pt x="4572" y="1651"/>
                  </a:cubicBezTo>
                  <a:cubicBezTo>
                    <a:pt x="4572" y="1644"/>
                    <a:pt x="4569" y="1641"/>
                    <a:pt x="4569" y="1634"/>
                  </a:cubicBezTo>
                  <a:cubicBezTo>
                    <a:pt x="4546" y="1581"/>
                    <a:pt x="4522" y="1531"/>
                    <a:pt x="4496" y="1478"/>
                  </a:cubicBezTo>
                  <a:cubicBezTo>
                    <a:pt x="4479" y="1441"/>
                    <a:pt x="4462" y="1404"/>
                    <a:pt x="4442" y="1371"/>
                  </a:cubicBezTo>
                  <a:cubicBezTo>
                    <a:pt x="4419" y="1324"/>
                    <a:pt x="4392" y="1278"/>
                    <a:pt x="4369" y="1231"/>
                  </a:cubicBezTo>
                  <a:cubicBezTo>
                    <a:pt x="4099" y="754"/>
                    <a:pt x="3753" y="371"/>
                    <a:pt x="3330" y="168"/>
                  </a:cubicBezTo>
                  <a:cubicBezTo>
                    <a:pt x="3233" y="121"/>
                    <a:pt x="3133" y="81"/>
                    <a:pt x="3030" y="54"/>
                  </a:cubicBezTo>
                  <a:cubicBezTo>
                    <a:pt x="2982" y="41"/>
                    <a:pt x="2933" y="31"/>
                    <a:pt x="2883" y="21"/>
                  </a:cubicBezTo>
                  <a:cubicBezTo>
                    <a:pt x="2847" y="14"/>
                    <a:pt x="2803" y="11"/>
                    <a:pt x="2763" y="8"/>
                  </a:cubicBezTo>
                  <a:cubicBezTo>
                    <a:pt x="2711" y="3"/>
                    <a:pt x="2658" y="1"/>
                    <a:pt x="2603" y="1"/>
                  </a:cubicBezTo>
                  <a:close/>
                </a:path>
              </a:pathLst>
            </a:custGeom>
            <a:solidFill>
              <a:srgbClr val="B57C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3971827" y="1733389"/>
              <a:ext cx="30968" cy="115271"/>
            </a:xfrm>
            <a:custGeom>
              <a:rect b="b" l="l" r="r" t="t"/>
              <a:pathLst>
                <a:path extrusionOk="0" h="1541" w="414">
                  <a:moveTo>
                    <a:pt x="193" y="1"/>
                  </a:moveTo>
                  <a:lnTo>
                    <a:pt x="0" y="35"/>
                  </a:lnTo>
                  <a:lnTo>
                    <a:pt x="200" y="1167"/>
                  </a:lnTo>
                  <a:cubicBezTo>
                    <a:pt x="207" y="1207"/>
                    <a:pt x="196" y="1251"/>
                    <a:pt x="173" y="1284"/>
                  </a:cubicBezTo>
                  <a:cubicBezTo>
                    <a:pt x="147" y="1317"/>
                    <a:pt x="110" y="1337"/>
                    <a:pt x="67" y="1341"/>
                  </a:cubicBezTo>
                  <a:lnTo>
                    <a:pt x="87" y="1541"/>
                  </a:lnTo>
                  <a:cubicBezTo>
                    <a:pt x="183" y="1531"/>
                    <a:pt x="273" y="1481"/>
                    <a:pt x="330" y="1404"/>
                  </a:cubicBezTo>
                  <a:cubicBezTo>
                    <a:pt x="390" y="1327"/>
                    <a:pt x="413" y="1227"/>
                    <a:pt x="396" y="1131"/>
                  </a:cubicBezTo>
                  <a:lnTo>
                    <a:pt x="1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3898745" y="1738101"/>
              <a:ext cx="18252" cy="23638"/>
            </a:xfrm>
            <a:custGeom>
              <a:rect b="b" l="l" r="r" t="t"/>
              <a:pathLst>
                <a:path extrusionOk="0" h="316" w="244">
                  <a:moveTo>
                    <a:pt x="116" y="1"/>
                  </a:moveTo>
                  <a:cubicBezTo>
                    <a:pt x="113" y="1"/>
                    <a:pt x="110" y="1"/>
                    <a:pt x="107" y="1"/>
                  </a:cubicBezTo>
                  <a:cubicBezTo>
                    <a:pt x="44" y="8"/>
                    <a:pt x="1" y="81"/>
                    <a:pt x="10" y="168"/>
                  </a:cubicBezTo>
                  <a:cubicBezTo>
                    <a:pt x="20" y="251"/>
                    <a:pt x="73" y="315"/>
                    <a:pt x="130" y="315"/>
                  </a:cubicBezTo>
                  <a:cubicBezTo>
                    <a:pt x="132" y="315"/>
                    <a:pt x="135" y="315"/>
                    <a:pt x="138" y="315"/>
                  </a:cubicBezTo>
                  <a:cubicBezTo>
                    <a:pt x="201" y="308"/>
                    <a:pt x="244" y="235"/>
                    <a:pt x="234" y="148"/>
                  </a:cubicBezTo>
                  <a:cubicBezTo>
                    <a:pt x="227" y="65"/>
                    <a:pt x="175" y="1"/>
                    <a:pt x="1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4026133" y="1725909"/>
              <a:ext cx="18027" cy="23563"/>
            </a:xfrm>
            <a:custGeom>
              <a:rect b="b" l="l" r="r" t="t"/>
              <a:pathLst>
                <a:path extrusionOk="0" h="315" w="241">
                  <a:moveTo>
                    <a:pt x="113" y="1"/>
                  </a:moveTo>
                  <a:cubicBezTo>
                    <a:pt x="110" y="1"/>
                    <a:pt x="107" y="1"/>
                    <a:pt x="104" y="1"/>
                  </a:cubicBezTo>
                  <a:cubicBezTo>
                    <a:pt x="44" y="4"/>
                    <a:pt x="1" y="81"/>
                    <a:pt x="7" y="167"/>
                  </a:cubicBezTo>
                  <a:cubicBezTo>
                    <a:pt x="17" y="252"/>
                    <a:pt x="71" y="315"/>
                    <a:pt x="130" y="315"/>
                  </a:cubicBezTo>
                  <a:cubicBezTo>
                    <a:pt x="131" y="315"/>
                    <a:pt x="133" y="315"/>
                    <a:pt x="134" y="315"/>
                  </a:cubicBezTo>
                  <a:cubicBezTo>
                    <a:pt x="197" y="307"/>
                    <a:pt x="240" y="231"/>
                    <a:pt x="230" y="144"/>
                  </a:cubicBezTo>
                  <a:cubicBezTo>
                    <a:pt x="224" y="62"/>
                    <a:pt x="172" y="1"/>
                    <a:pt x="1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3867851" y="1690527"/>
              <a:ext cx="65901" cy="23787"/>
            </a:xfrm>
            <a:custGeom>
              <a:rect b="b" l="l" r="r" t="t"/>
              <a:pathLst>
                <a:path extrusionOk="0" h="318" w="881">
                  <a:moveTo>
                    <a:pt x="647" y="0"/>
                  </a:moveTo>
                  <a:cubicBezTo>
                    <a:pt x="639" y="0"/>
                    <a:pt x="633" y="0"/>
                    <a:pt x="627" y="1"/>
                  </a:cubicBezTo>
                  <a:cubicBezTo>
                    <a:pt x="480" y="5"/>
                    <a:pt x="327" y="37"/>
                    <a:pt x="191" y="88"/>
                  </a:cubicBezTo>
                  <a:cubicBezTo>
                    <a:pt x="144" y="105"/>
                    <a:pt x="97" y="125"/>
                    <a:pt x="60" y="154"/>
                  </a:cubicBezTo>
                  <a:cubicBezTo>
                    <a:pt x="24" y="180"/>
                    <a:pt x="0" y="220"/>
                    <a:pt x="11" y="254"/>
                  </a:cubicBezTo>
                  <a:cubicBezTo>
                    <a:pt x="25" y="303"/>
                    <a:pt x="104" y="318"/>
                    <a:pt x="178" y="318"/>
                  </a:cubicBezTo>
                  <a:cubicBezTo>
                    <a:pt x="185" y="318"/>
                    <a:pt x="193" y="318"/>
                    <a:pt x="200" y="317"/>
                  </a:cubicBezTo>
                  <a:cubicBezTo>
                    <a:pt x="374" y="317"/>
                    <a:pt x="554" y="277"/>
                    <a:pt x="717" y="211"/>
                  </a:cubicBezTo>
                  <a:cubicBezTo>
                    <a:pt x="774" y="188"/>
                    <a:pt x="834" y="154"/>
                    <a:pt x="851" y="111"/>
                  </a:cubicBezTo>
                  <a:cubicBezTo>
                    <a:pt x="881" y="19"/>
                    <a:pt x="729" y="0"/>
                    <a:pt x="6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4001972" y="1678858"/>
              <a:ext cx="59094" cy="18551"/>
            </a:xfrm>
            <a:custGeom>
              <a:rect b="b" l="l" r="r" t="t"/>
              <a:pathLst>
                <a:path extrusionOk="0" h="248" w="790">
                  <a:moveTo>
                    <a:pt x="423" y="1"/>
                  </a:moveTo>
                  <a:cubicBezTo>
                    <a:pt x="341" y="1"/>
                    <a:pt x="258" y="9"/>
                    <a:pt x="180" y="24"/>
                  </a:cubicBezTo>
                  <a:cubicBezTo>
                    <a:pt x="137" y="33"/>
                    <a:pt x="93" y="44"/>
                    <a:pt x="60" y="64"/>
                  </a:cubicBezTo>
                  <a:cubicBezTo>
                    <a:pt x="27" y="84"/>
                    <a:pt x="0" y="113"/>
                    <a:pt x="7" y="144"/>
                  </a:cubicBezTo>
                  <a:cubicBezTo>
                    <a:pt x="13" y="193"/>
                    <a:pt x="93" y="221"/>
                    <a:pt x="164" y="233"/>
                  </a:cubicBezTo>
                  <a:cubicBezTo>
                    <a:pt x="223" y="243"/>
                    <a:pt x="284" y="247"/>
                    <a:pt x="346" y="247"/>
                  </a:cubicBezTo>
                  <a:cubicBezTo>
                    <a:pt x="439" y="247"/>
                    <a:pt x="533" y="237"/>
                    <a:pt x="623" y="217"/>
                  </a:cubicBezTo>
                  <a:cubicBezTo>
                    <a:pt x="677" y="204"/>
                    <a:pt x="733" y="184"/>
                    <a:pt x="750" y="147"/>
                  </a:cubicBezTo>
                  <a:cubicBezTo>
                    <a:pt x="790" y="61"/>
                    <a:pt x="633" y="21"/>
                    <a:pt x="567" y="10"/>
                  </a:cubicBezTo>
                  <a:cubicBezTo>
                    <a:pt x="521" y="4"/>
                    <a:pt x="472" y="1"/>
                    <a:pt x="4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3913705" y="1854793"/>
              <a:ext cx="50941" cy="27153"/>
            </a:xfrm>
            <a:custGeom>
              <a:rect b="b" l="l" r="r" t="t"/>
              <a:pathLst>
                <a:path extrusionOk="0" h="363" w="681">
                  <a:moveTo>
                    <a:pt x="18" y="1"/>
                  </a:moveTo>
                  <a:lnTo>
                    <a:pt x="18" y="1"/>
                  </a:lnTo>
                  <a:cubicBezTo>
                    <a:pt x="1" y="184"/>
                    <a:pt x="134" y="344"/>
                    <a:pt x="317" y="361"/>
                  </a:cubicBezTo>
                  <a:cubicBezTo>
                    <a:pt x="329" y="362"/>
                    <a:pt x="341" y="363"/>
                    <a:pt x="353" y="363"/>
                  </a:cubicBezTo>
                  <a:cubicBezTo>
                    <a:pt x="521" y="363"/>
                    <a:pt x="662" y="232"/>
                    <a:pt x="681" y="61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3665661" y="1730621"/>
              <a:ext cx="118712" cy="145192"/>
            </a:xfrm>
            <a:custGeom>
              <a:rect b="b" l="l" r="r" t="t"/>
              <a:pathLst>
                <a:path extrusionOk="0" h="1941" w="1587">
                  <a:moveTo>
                    <a:pt x="874" y="0"/>
                  </a:moveTo>
                  <a:cubicBezTo>
                    <a:pt x="841" y="0"/>
                    <a:pt x="807" y="3"/>
                    <a:pt x="774" y="8"/>
                  </a:cubicBezTo>
                  <a:cubicBezTo>
                    <a:pt x="578" y="41"/>
                    <a:pt x="401" y="168"/>
                    <a:pt x="278" y="328"/>
                  </a:cubicBezTo>
                  <a:cubicBezTo>
                    <a:pt x="1" y="698"/>
                    <a:pt x="21" y="1258"/>
                    <a:pt x="327" y="1604"/>
                  </a:cubicBezTo>
                  <a:cubicBezTo>
                    <a:pt x="519" y="1823"/>
                    <a:pt x="811" y="1941"/>
                    <a:pt x="1102" y="1941"/>
                  </a:cubicBezTo>
                  <a:cubicBezTo>
                    <a:pt x="1271" y="1941"/>
                    <a:pt x="1440" y="1901"/>
                    <a:pt x="1587" y="1817"/>
                  </a:cubicBezTo>
                  <a:lnTo>
                    <a:pt x="1317" y="204"/>
                  </a:lnTo>
                  <a:cubicBezTo>
                    <a:pt x="1214" y="71"/>
                    <a:pt x="1044" y="0"/>
                    <a:pt x="874" y="0"/>
                  </a:cubicBezTo>
                  <a:close/>
                </a:path>
              </a:pathLst>
            </a:custGeom>
            <a:solidFill>
              <a:srgbClr val="B57C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3709270" y="1767573"/>
              <a:ext cx="40244" cy="64405"/>
            </a:xfrm>
            <a:custGeom>
              <a:rect b="b" l="l" r="r" t="t"/>
              <a:pathLst>
                <a:path extrusionOk="0" h="861" w="538">
                  <a:moveTo>
                    <a:pt x="447" y="1"/>
                  </a:moveTo>
                  <a:lnTo>
                    <a:pt x="1" y="54"/>
                  </a:lnTo>
                  <a:lnTo>
                    <a:pt x="24" y="250"/>
                  </a:lnTo>
                  <a:lnTo>
                    <a:pt x="264" y="221"/>
                  </a:lnTo>
                  <a:lnTo>
                    <a:pt x="264" y="221"/>
                  </a:lnTo>
                  <a:cubicBezTo>
                    <a:pt x="167" y="417"/>
                    <a:pt x="135" y="647"/>
                    <a:pt x="171" y="860"/>
                  </a:cubicBezTo>
                  <a:lnTo>
                    <a:pt x="367" y="827"/>
                  </a:lnTo>
                  <a:cubicBezTo>
                    <a:pt x="327" y="594"/>
                    <a:pt x="391" y="344"/>
                    <a:pt x="538" y="161"/>
                  </a:cubicBezTo>
                  <a:lnTo>
                    <a:pt x="4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3714058" y="1505541"/>
              <a:ext cx="342072" cy="225230"/>
            </a:xfrm>
            <a:custGeom>
              <a:rect b="b" l="l" r="r" t="t"/>
              <a:pathLst>
                <a:path extrusionOk="0" h="3011" w="4573">
                  <a:moveTo>
                    <a:pt x="2603" y="1"/>
                  </a:moveTo>
                  <a:cubicBezTo>
                    <a:pt x="2549" y="1"/>
                    <a:pt x="2493" y="3"/>
                    <a:pt x="2436" y="8"/>
                  </a:cubicBezTo>
                  <a:cubicBezTo>
                    <a:pt x="2427" y="8"/>
                    <a:pt x="2416" y="11"/>
                    <a:pt x="2407" y="11"/>
                  </a:cubicBezTo>
                  <a:cubicBezTo>
                    <a:pt x="1447" y="111"/>
                    <a:pt x="870" y="561"/>
                    <a:pt x="520" y="1094"/>
                  </a:cubicBezTo>
                  <a:cubicBezTo>
                    <a:pt x="80" y="1771"/>
                    <a:pt x="7" y="2581"/>
                    <a:pt x="0" y="3010"/>
                  </a:cubicBezTo>
                  <a:cubicBezTo>
                    <a:pt x="663" y="2967"/>
                    <a:pt x="1313" y="2697"/>
                    <a:pt x="1807" y="2250"/>
                  </a:cubicBezTo>
                  <a:cubicBezTo>
                    <a:pt x="2303" y="1801"/>
                    <a:pt x="2636" y="1174"/>
                    <a:pt x="2743" y="514"/>
                  </a:cubicBezTo>
                  <a:cubicBezTo>
                    <a:pt x="3210" y="1078"/>
                    <a:pt x="3862" y="1484"/>
                    <a:pt x="4572" y="1651"/>
                  </a:cubicBezTo>
                  <a:cubicBezTo>
                    <a:pt x="4572" y="1644"/>
                    <a:pt x="4569" y="1641"/>
                    <a:pt x="4569" y="1634"/>
                  </a:cubicBezTo>
                  <a:cubicBezTo>
                    <a:pt x="4546" y="1581"/>
                    <a:pt x="4522" y="1531"/>
                    <a:pt x="4496" y="1478"/>
                  </a:cubicBezTo>
                  <a:cubicBezTo>
                    <a:pt x="4479" y="1441"/>
                    <a:pt x="4462" y="1404"/>
                    <a:pt x="4442" y="1371"/>
                  </a:cubicBezTo>
                  <a:cubicBezTo>
                    <a:pt x="4419" y="1324"/>
                    <a:pt x="4392" y="1278"/>
                    <a:pt x="4369" y="1231"/>
                  </a:cubicBezTo>
                  <a:cubicBezTo>
                    <a:pt x="4099" y="754"/>
                    <a:pt x="3753" y="371"/>
                    <a:pt x="3330" y="168"/>
                  </a:cubicBezTo>
                  <a:cubicBezTo>
                    <a:pt x="3233" y="121"/>
                    <a:pt x="3133" y="81"/>
                    <a:pt x="3030" y="54"/>
                  </a:cubicBezTo>
                  <a:cubicBezTo>
                    <a:pt x="2982" y="41"/>
                    <a:pt x="2933" y="31"/>
                    <a:pt x="2883" y="21"/>
                  </a:cubicBezTo>
                  <a:cubicBezTo>
                    <a:pt x="2847" y="14"/>
                    <a:pt x="2803" y="11"/>
                    <a:pt x="2763" y="8"/>
                  </a:cubicBezTo>
                  <a:cubicBezTo>
                    <a:pt x="2711" y="3"/>
                    <a:pt x="2658" y="1"/>
                    <a:pt x="26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4234790" y="2579501"/>
              <a:ext cx="148883" cy="352021"/>
            </a:xfrm>
            <a:custGeom>
              <a:rect b="b" l="l" r="r" t="t"/>
              <a:pathLst>
                <a:path extrusionOk="0" h="4107" w="1737">
                  <a:moveTo>
                    <a:pt x="0" y="0"/>
                  </a:moveTo>
                  <a:lnTo>
                    <a:pt x="770" y="4106"/>
                  </a:lnTo>
                  <a:lnTo>
                    <a:pt x="1737" y="41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AD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3672387" y="2611820"/>
              <a:ext cx="82970" cy="320822"/>
            </a:xfrm>
            <a:custGeom>
              <a:rect b="b" l="l" r="r" t="t"/>
              <a:pathLst>
                <a:path extrusionOk="0" h="3743" w="968">
                  <a:moveTo>
                    <a:pt x="1" y="0"/>
                  </a:moveTo>
                  <a:lnTo>
                    <a:pt x="1" y="3742"/>
                  </a:lnTo>
                  <a:lnTo>
                    <a:pt x="967" y="37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AAD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5" name="Google Shape;415;p23"/>
          <p:cNvSpPr txBox="1"/>
          <p:nvPr/>
        </p:nvSpPr>
        <p:spPr>
          <a:xfrm>
            <a:off x="3817225" y="680650"/>
            <a:ext cx="22929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Nome: </a:t>
            </a:r>
            <a:r>
              <a:rPr lang="es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Dona </a:t>
            </a:r>
            <a:r>
              <a:rPr lang="es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Julia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Idade:</a:t>
            </a:r>
            <a:r>
              <a:rPr lang="es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 85</a:t>
            </a:r>
            <a:endParaRPr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Dificuldade: </a:t>
            </a:r>
            <a:r>
              <a:rPr lang="es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A idade prejudica sua memória e locomoção. Tem que tomar várias medicações ao longo do dia </a:t>
            </a:r>
            <a:endParaRPr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416" name="Google Shape;416;p23"/>
          <p:cNvSpPr txBox="1"/>
          <p:nvPr>
            <p:ph type="title"/>
          </p:nvPr>
        </p:nvSpPr>
        <p:spPr>
          <a:xfrm>
            <a:off x="7210925" y="2208550"/>
            <a:ext cx="1290300" cy="6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PERSONA</a:t>
            </a:r>
            <a:endParaRPr b="1"/>
          </a:p>
        </p:txBody>
      </p:sp>
      <p:sp>
        <p:nvSpPr>
          <p:cNvPr id="417" name="Google Shape;417;p23"/>
          <p:cNvSpPr/>
          <p:nvPr/>
        </p:nvSpPr>
        <p:spPr>
          <a:xfrm>
            <a:off x="2357450" y="1337975"/>
            <a:ext cx="115725" cy="21675"/>
          </a:xfrm>
          <a:custGeom>
            <a:rect b="b" l="l" r="r" t="t"/>
            <a:pathLst>
              <a:path extrusionOk="0" h="867" w="4629">
                <a:moveTo>
                  <a:pt x="0" y="0"/>
                </a:moveTo>
                <a:cubicBezTo>
                  <a:pt x="105" y="53"/>
                  <a:pt x="439" y="220"/>
                  <a:pt x="632" y="316"/>
                </a:cubicBezTo>
                <a:cubicBezTo>
                  <a:pt x="825" y="412"/>
                  <a:pt x="920" y="499"/>
                  <a:pt x="1157" y="578"/>
                </a:cubicBezTo>
                <a:cubicBezTo>
                  <a:pt x="1394" y="657"/>
                  <a:pt x="1736" y="745"/>
                  <a:pt x="2052" y="789"/>
                </a:cubicBezTo>
                <a:cubicBezTo>
                  <a:pt x="2368" y="833"/>
                  <a:pt x="2806" y="894"/>
                  <a:pt x="3051" y="841"/>
                </a:cubicBezTo>
                <a:cubicBezTo>
                  <a:pt x="3296" y="788"/>
                  <a:pt x="3261" y="543"/>
                  <a:pt x="3524" y="473"/>
                </a:cubicBezTo>
                <a:cubicBezTo>
                  <a:pt x="3787" y="403"/>
                  <a:pt x="4445" y="430"/>
                  <a:pt x="4629" y="421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8" name="Google Shape;418;p23"/>
          <p:cNvSpPr/>
          <p:nvPr/>
        </p:nvSpPr>
        <p:spPr>
          <a:xfrm>
            <a:off x="2298150" y="1390450"/>
            <a:ext cx="115725" cy="21675"/>
          </a:xfrm>
          <a:custGeom>
            <a:rect b="b" l="l" r="r" t="t"/>
            <a:pathLst>
              <a:path extrusionOk="0" h="867" w="4629">
                <a:moveTo>
                  <a:pt x="0" y="0"/>
                </a:moveTo>
                <a:cubicBezTo>
                  <a:pt x="105" y="53"/>
                  <a:pt x="439" y="220"/>
                  <a:pt x="632" y="316"/>
                </a:cubicBezTo>
                <a:cubicBezTo>
                  <a:pt x="825" y="412"/>
                  <a:pt x="920" y="499"/>
                  <a:pt x="1157" y="578"/>
                </a:cubicBezTo>
                <a:cubicBezTo>
                  <a:pt x="1394" y="657"/>
                  <a:pt x="1736" y="745"/>
                  <a:pt x="2052" y="789"/>
                </a:cubicBezTo>
                <a:cubicBezTo>
                  <a:pt x="2368" y="833"/>
                  <a:pt x="2806" y="894"/>
                  <a:pt x="3051" y="841"/>
                </a:cubicBezTo>
                <a:cubicBezTo>
                  <a:pt x="3296" y="788"/>
                  <a:pt x="3261" y="543"/>
                  <a:pt x="3524" y="473"/>
                </a:cubicBezTo>
                <a:cubicBezTo>
                  <a:pt x="3787" y="403"/>
                  <a:pt x="4445" y="430"/>
                  <a:pt x="4629" y="421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9" name="Google Shape;419;p23"/>
          <p:cNvSpPr/>
          <p:nvPr/>
        </p:nvSpPr>
        <p:spPr>
          <a:xfrm>
            <a:off x="2340100" y="1436350"/>
            <a:ext cx="115725" cy="21675"/>
          </a:xfrm>
          <a:custGeom>
            <a:rect b="b" l="l" r="r" t="t"/>
            <a:pathLst>
              <a:path extrusionOk="0" h="867" w="4629">
                <a:moveTo>
                  <a:pt x="0" y="0"/>
                </a:moveTo>
                <a:cubicBezTo>
                  <a:pt x="105" y="53"/>
                  <a:pt x="439" y="220"/>
                  <a:pt x="632" y="316"/>
                </a:cubicBezTo>
                <a:cubicBezTo>
                  <a:pt x="825" y="412"/>
                  <a:pt x="920" y="499"/>
                  <a:pt x="1157" y="578"/>
                </a:cubicBezTo>
                <a:cubicBezTo>
                  <a:pt x="1394" y="657"/>
                  <a:pt x="1736" y="745"/>
                  <a:pt x="2052" y="789"/>
                </a:cubicBezTo>
                <a:cubicBezTo>
                  <a:pt x="2368" y="833"/>
                  <a:pt x="2806" y="894"/>
                  <a:pt x="3051" y="841"/>
                </a:cubicBezTo>
                <a:cubicBezTo>
                  <a:pt x="3296" y="788"/>
                  <a:pt x="3261" y="543"/>
                  <a:pt x="3524" y="473"/>
                </a:cubicBezTo>
                <a:cubicBezTo>
                  <a:pt x="3787" y="403"/>
                  <a:pt x="4445" y="430"/>
                  <a:pt x="4629" y="421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0" name="Google Shape;420;p23"/>
          <p:cNvSpPr/>
          <p:nvPr/>
        </p:nvSpPr>
        <p:spPr>
          <a:xfrm rot="-1702954">
            <a:off x="2564788" y="1337973"/>
            <a:ext cx="72450" cy="21677"/>
          </a:xfrm>
          <a:custGeom>
            <a:rect b="b" l="l" r="r" t="t"/>
            <a:pathLst>
              <a:path extrusionOk="0" h="867" w="4629">
                <a:moveTo>
                  <a:pt x="0" y="0"/>
                </a:moveTo>
                <a:cubicBezTo>
                  <a:pt x="105" y="53"/>
                  <a:pt x="439" y="220"/>
                  <a:pt x="632" y="316"/>
                </a:cubicBezTo>
                <a:cubicBezTo>
                  <a:pt x="825" y="412"/>
                  <a:pt x="920" y="499"/>
                  <a:pt x="1157" y="578"/>
                </a:cubicBezTo>
                <a:cubicBezTo>
                  <a:pt x="1394" y="657"/>
                  <a:pt x="1736" y="745"/>
                  <a:pt x="2052" y="789"/>
                </a:cubicBezTo>
                <a:cubicBezTo>
                  <a:pt x="2368" y="833"/>
                  <a:pt x="2806" y="894"/>
                  <a:pt x="3051" y="841"/>
                </a:cubicBezTo>
                <a:cubicBezTo>
                  <a:pt x="3296" y="788"/>
                  <a:pt x="3261" y="543"/>
                  <a:pt x="3524" y="473"/>
                </a:cubicBezTo>
                <a:cubicBezTo>
                  <a:pt x="3787" y="403"/>
                  <a:pt x="4445" y="430"/>
                  <a:pt x="4629" y="421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1" name="Google Shape;421;p23"/>
          <p:cNvSpPr/>
          <p:nvPr/>
        </p:nvSpPr>
        <p:spPr>
          <a:xfrm rot="-1702954">
            <a:off x="2555463" y="1414123"/>
            <a:ext cx="72450" cy="21677"/>
          </a:xfrm>
          <a:custGeom>
            <a:rect b="b" l="l" r="r" t="t"/>
            <a:pathLst>
              <a:path extrusionOk="0" h="867" w="4629">
                <a:moveTo>
                  <a:pt x="0" y="0"/>
                </a:moveTo>
                <a:cubicBezTo>
                  <a:pt x="105" y="53"/>
                  <a:pt x="439" y="220"/>
                  <a:pt x="632" y="316"/>
                </a:cubicBezTo>
                <a:cubicBezTo>
                  <a:pt x="825" y="412"/>
                  <a:pt x="920" y="499"/>
                  <a:pt x="1157" y="578"/>
                </a:cubicBezTo>
                <a:cubicBezTo>
                  <a:pt x="1394" y="657"/>
                  <a:pt x="1736" y="745"/>
                  <a:pt x="2052" y="789"/>
                </a:cubicBezTo>
                <a:cubicBezTo>
                  <a:pt x="2368" y="833"/>
                  <a:pt x="2806" y="894"/>
                  <a:pt x="3051" y="841"/>
                </a:cubicBezTo>
                <a:cubicBezTo>
                  <a:pt x="3296" y="788"/>
                  <a:pt x="3261" y="543"/>
                  <a:pt x="3524" y="473"/>
                </a:cubicBezTo>
                <a:cubicBezTo>
                  <a:pt x="3787" y="403"/>
                  <a:pt x="4445" y="430"/>
                  <a:pt x="4629" y="421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2" name="Google Shape;422;p23"/>
          <p:cNvSpPr/>
          <p:nvPr/>
        </p:nvSpPr>
        <p:spPr>
          <a:xfrm rot="-1702954">
            <a:off x="2564788" y="1375573"/>
            <a:ext cx="72450" cy="21677"/>
          </a:xfrm>
          <a:custGeom>
            <a:rect b="b" l="l" r="r" t="t"/>
            <a:pathLst>
              <a:path extrusionOk="0" h="867" w="4629">
                <a:moveTo>
                  <a:pt x="0" y="0"/>
                </a:moveTo>
                <a:cubicBezTo>
                  <a:pt x="105" y="53"/>
                  <a:pt x="439" y="220"/>
                  <a:pt x="632" y="316"/>
                </a:cubicBezTo>
                <a:cubicBezTo>
                  <a:pt x="825" y="412"/>
                  <a:pt x="920" y="499"/>
                  <a:pt x="1157" y="578"/>
                </a:cubicBezTo>
                <a:cubicBezTo>
                  <a:pt x="1394" y="657"/>
                  <a:pt x="1736" y="745"/>
                  <a:pt x="2052" y="789"/>
                </a:cubicBezTo>
                <a:cubicBezTo>
                  <a:pt x="2368" y="833"/>
                  <a:pt x="2806" y="894"/>
                  <a:pt x="3051" y="841"/>
                </a:cubicBezTo>
                <a:cubicBezTo>
                  <a:pt x="3296" y="788"/>
                  <a:pt x="3261" y="543"/>
                  <a:pt x="3524" y="473"/>
                </a:cubicBezTo>
                <a:cubicBezTo>
                  <a:pt x="3787" y="403"/>
                  <a:pt x="4445" y="430"/>
                  <a:pt x="4629" y="421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graphicFrame>
        <p:nvGraphicFramePr>
          <p:cNvPr id="423" name="Google Shape;423;p23"/>
          <p:cNvGraphicFramePr/>
          <p:nvPr/>
        </p:nvGraphicFramePr>
        <p:xfrm>
          <a:off x="3405750" y="242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{6CF6CDA0-2CE8-4242-BC21-A4C7C6323EBC}</a:tableStyleId>
              </a:tblPr>
              <a:tblGrid>
                <a:gridCol w="1557925"/>
                <a:gridCol w="1557925"/>
              </a:tblGrid>
              <a:tr h="53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latin typeface="Reem Kufi"/>
                          <a:ea typeface="Reem Kufi"/>
                          <a:cs typeface="Reem Kufi"/>
                          <a:sym typeface="Reem Kufi"/>
                        </a:rPr>
                        <a:t>PROBLEMA</a:t>
                      </a:r>
                      <a:endParaRPr>
                        <a:solidFill>
                          <a:srgbClr val="434343"/>
                        </a:solidFill>
                        <a:latin typeface="Reem Kufi"/>
                        <a:ea typeface="Reem Kufi"/>
                        <a:cs typeface="Reem Kufi"/>
                        <a:sym typeface="Reem Kuf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DF8B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F8B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F8B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F8B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latin typeface="Reem Kufi"/>
                          <a:ea typeface="Reem Kufi"/>
                          <a:cs typeface="Reem Kufi"/>
                          <a:sym typeface="Reem Kufi"/>
                        </a:rPr>
                        <a:t>SOLUÇÃO</a:t>
                      </a:r>
                      <a:endParaRPr>
                        <a:solidFill>
                          <a:srgbClr val="434343"/>
                        </a:solidFill>
                        <a:latin typeface="Reem Kufi"/>
                        <a:ea typeface="Reem Kufi"/>
                        <a:cs typeface="Reem Kufi"/>
                        <a:sym typeface="Reem Kuf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DF8B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F8B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F8B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F8B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3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latin typeface="Reem Kufi"/>
                          <a:ea typeface="Reem Kufi"/>
                          <a:cs typeface="Reem Kufi"/>
                          <a:sym typeface="Reem Kufi"/>
                        </a:rPr>
                        <a:t>Muitos remédios pra tomar</a:t>
                      </a:r>
                      <a:endParaRPr>
                        <a:solidFill>
                          <a:srgbClr val="434343"/>
                        </a:solidFill>
                        <a:latin typeface="Reem Kufi"/>
                        <a:ea typeface="Reem Kufi"/>
                        <a:cs typeface="Reem Kufi"/>
                        <a:sym typeface="Reem Kuf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DF8B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F8B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F8B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F8B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latin typeface="Reem Kufi"/>
                          <a:ea typeface="Reem Kufi"/>
                          <a:cs typeface="Reem Kufi"/>
                          <a:sym typeface="Reem Kufi"/>
                        </a:rPr>
                        <a:t>Na página inicial mostra o próximo</a:t>
                      </a:r>
                      <a:endParaRPr>
                        <a:solidFill>
                          <a:srgbClr val="434343"/>
                        </a:solidFill>
                        <a:latin typeface="Reem Kufi"/>
                        <a:ea typeface="Reem Kufi"/>
                        <a:cs typeface="Reem Kufi"/>
                        <a:sym typeface="Reem Kuf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DF8B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F8B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F8B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F8B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latin typeface="Reem Kufi"/>
                          <a:ea typeface="Reem Kufi"/>
                          <a:cs typeface="Reem Kufi"/>
                          <a:sym typeface="Reem Kufi"/>
                        </a:rPr>
                        <a:t>Não lembra remédio por nome</a:t>
                      </a:r>
                      <a:endParaRPr>
                        <a:solidFill>
                          <a:srgbClr val="434343"/>
                        </a:solidFill>
                        <a:latin typeface="Reem Kufi"/>
                        <a:ea typeface="Reem Kufi"/>
                        <a:cs typeface="Reem Kufi"/>
                        <a:sym typeface="Reem Kuf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DF8B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F8B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F8B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F8B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latin typeface="Reem Kufi"/>
                          <a:ea typeface="Reem Kufi"/>
                          <a:cs typeface="Reem Kufi"/>
                          <a:sym typeface="Reem Kufi"/>
                        </a:rPr>
                        <a:t>A descrição do remédio tem foto</a:t>
                      </a:r>
                      <a:endParaRPr>
                        <a:solidFill>
                          <a:srgbClr val="434343"/>
                        </a:solidFill>
                        <a:latin typeface="Reem Kufi"/>
                        <a:ea typeface="Reem Kufi"/>
                        <a:cs typeface="Reem Kufi"/>
                        <a:sym typeface="Reem Kuf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DF8B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F8B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F8B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F8B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7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latin typeface="Reem Kufi"/>
                          <a:ea typeface="Reem Kufi"/>
                          <a:cs typeface="Reem Kufi"/>
                          <a:sym typeface="Reem Kufi"/>
                        </a:rPr>
                        <a:t>Não enxerga muito bem</a:t>
                      </a:r>
                      <a:endParaRPr>
                        <a:solidFill>
                          <a:srgbClr val="434343"/>
                        </a:solidFill>
                        <a:latin typeface="Reem Kufi"/>
                        <a:ea typeface="Reem Kufi"/>
                        <a:cs typeface="Reem Kufi"/>
                        <a:sym typeface="Reem Kuf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DF8B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F8B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F8B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F8B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latin typeface="Reem Kufi"/>
                          <a:ea typeface="Reem Kufi"/>
                          <a:cs typeface="Reem Kufi"/>
                          <a:sym typeface="Reem Kufi"/>
                        </a:rPr>
                        <a:t>O app tem botões grandes e com contraste</a:t>
                      </a:r>
                      <a:endParaRPr>
                        <a:solidFill>
                          <a:srgbClr val="434343"/>
                        </a:solidFill>
                        <a:latin typeface="Reem Kufi"/>
                        <a:ea typeface="Reem Kufi"/>
                        <a:cs typeface="Reem Kufi"/>
                        <a:sym typeface="Reem Kuf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DF8B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F8B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F8B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F8B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CAC8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4"/>
          <p:cNvSpPr/>
          <p:nvPr/>
        </p:nvSpPr>
        <p:spPr>
          <a:xfrm>
            <a:off x="1249591" y="1159388"/>
            <a:ext cx="246271" cy="185128"/>
          </a:xfrm>
          <a:custGeom>
            <a:rect b="b" l="l" r="r" t="t"/>
            <a:pathLst>
              <a:path extrusionOk="0" h="2616" w="3480">
                <a:moveTo>
                  <a:pt x="2553" y="1"/>
                </a:moveTo>
                <a:cubicBezTo>
                  <a:pt x="2364" y="1"/>
                  <a:pt x="2115" y="123"/>
                  <a:pt x="1846" y="149"/>
                </a:cubicBezTo>
                <a:cubicBezTo>
                  <a:pt x="1756" y="157"/>
                  <a:pt x="1649" y="160"/>
                  <a:pt x="1536" y="160"/>
                </a:cubicBezTo>
                <a:cubicBezTo>
                  <a:pt x="1120" y="160"/>
                  <a:pt x="627" y="119"/>
                  <a:pt x="627" y="119"/>
                </a:cubicBezTo>
                <a:lnTo>
                  <a:pt x="0" y="2478"/>
                </a:lnTo>
                <a:cubicBezTo>
                  <a:pt x="0" y="2478"/>
                  <a:pt x="1254" y="2615"/>
                  <a:pt x="2107" y="2615"/>
                </a:cubicBezTo>
                <a:cubicBezTo>
                  <a:pt x="2495" y="2615"/>
                  <a:pt x="2799" y="2587"/>
                  <a:pt x="2866" y="2504"/>
                </a:cubicBezTo>
                <a:cubicBezTo>
                  <a:pt x="2993" y="2344"/>
                  <a:pt x="2869" y="2244"/>
                  <a:pt x="2869" y="2244"/>
                </a:cubicBezTo>
                <a:lnTo>
                  <a:pt x="2869" y="2244"/>
                </a:lnTo>
                <a:cubicBezTo>
                  <a:pt x="2869" y="2244"/>
                  <a:pt x="2934" y="2259"/>
                  <a:pt x="3012" y="2259"/>
                </a:cubicBezTo>
                <a:cubicBezTo>
                  <a:pt x="3093" y="2259"/>
                  <a:pt x="3187" y="2244"/>
                  <a:pt x="3239" y="2181"/>
                </a:cubicBezTo>
                <a:cubicBezTo>
                  <a:pt x="3343" y="2055"/>
                  <a:pt x="3243" y="1921"/>
                  <a:pt x="3243" y="1921"/>
                </a:cubicBezTo>
                <a:lnTo>
                  <a:pt x="3243" y="1921"/>
                </a:lnTo>
                <a:cubicBezTo>
                  <a:pt x="3243" y="1921"/>
                  <a:pt x="3248" y="1922"/>
                  <a:pt x="3258" y="1922"/>
                </a:cubicBezTo>
                <a:cubicBezTo>
                  <a:pt x="3310" y="1922"/>
                  <a:pt x="3479" y="1907"/>
                  <a:pt x="3479" y="1721"/>
                </a:cubicBezTo>
                <a:cubicBezTo>
                  <a:pt x="3479" y="1485"/>
                  <a:pt x="2799" y="1095"/>
                  <a:pt x="2100" y="762"/>
                </a:cubicBezTo>
                <a:cubicBezTo>
                  <a:pt x="2480" y="718"/>
                  <a:pt x="2976" y="465"/>
                  <a:pt x="2809" y="155"/>
                </a:cubicBezTo>
                <a:cubicBezTo>
                  <a:pt x="2747" y="39"/>
                  <a:pt x="2659" y="1"/>
                  <a:pt x="2553" y="1"/>
                </a:cubicBezTo>
                <a:close/>
              </a:path>
            </a:pathLst>
          </a:custGeom>
          <a:solidFill>
            <a:srgbClr val="9C6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4"/>
          <p:cNvSpPr/>
          <p:nvPr/>
        </p:nvSpPr>
        <p:spPr>
          <a:xfrm>
            <a:off x="1406415" y="1253369"/>
            <a:ext cx="76500" cy="46777"/>
          </a:xfrm>
          <a:custGeom>
            <a:rect b="b" l="l" r="r" t="t"/>
            <a:pathLst>
              <a:path extrusionOk="0" h="661" w="1081">
                <a:moveTo>
                  <a:pt x="57" y="1"/>
                </a:moveTo>
                <a:lnTo>
                  <a:pt x="0" y="164"/>
                </a:lnTo>
                <a:cubicBezTo>
                  <a:pt x="573" y="361"/>
                  <a:pt x="970" y="660"/>
                  <a:pt x="977" y="660"/>
                </a:cubicBezTo>
                <a:lnTo>
                  <a:pt x="1080" y="524"/>
                </a:lnTo>
                <a:cubicBezTo>
                  <a:pt x="1063" y="510"/>
                  <a:pt x="660" y="207"/>
                  <a:pt x="5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4"/>
          <p:cNvSpPr/>
          <p:nvPr/>
        </p:nvSpPr>
        <p:spPr>
          <a:xfrm>
            <a:off x="1391270" y="1287338"/>
            <a:ext cx="64257" cy="36374"/>
          </a:xfrm>
          <a:custGeom>
            <a:rect b="b" l="l" r="r" t="t"/>
            <a:pathLst>
              <a:path extrusionOk="0" h="514" w="908">
                <a:moveTo>
                  <a:pt x="54" y="1"/>
                </a:moveTo>
                <a:lnTo>
                  <a:pt x="1" y="164"/>
                </a:lnTo>
                <a:cubicBezTo>
                  <a:pt x="407" y="293"/>
                  <a:pt x="824" y="510"/>
                  <a:pt x="827" y="513"/>
                </a:cubicBezTo>
                <a:lnTo>
                  <a:pt x="907" y="360"/>
                </a:lnTo>
                <a:cubicBezTo>
                  <a:pt x="891" y="350"/>
                  <a:pt x="474" y="133"/>
                  <a:pt x="5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4"/>
          <p:cNvSpPr/>
          <p:nvPr/>
        </p:nvSpPr>
        <p:spPr>
          <a:xfrm>
            <a:off x="1320572" y="1209209"/>
            <a:ext cx="54986" cy="39276"/>
          </a:xfrm>
          <a:custGeom>
            <a:rect b="b" l="l" r="r" t="t"/>
            <a:pathLst>
              <a:path extrusionOk="0" h="555" w="777">
                <a:moveTo>
                  <a:pt x="623" y="1"/>
                </a:moveTo>
                <a:cubicBezTo>
                  <a:pt x="506" y="228"/>
                  <a:pt x="257" y="381"/>
                  <a:pt x="0" y="381"/>
                </a:cubicBezTo>
                <a:lnTo>
                  <a:pt x="0" y="554"/>
                </a:lnTo>
                <a:cubicBezTo>
                  <a:pt x="320" y="554"/>
                  <a:pt x="630" y="365"/>
                  <a:pt x="777" y="81"/>
                </a:cubicBezTo>
                <a:lnTo>
                  <a:pt x="62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4"/>
          <p:cNvSpPr/>
          <p:nvPr/>
        </p:nvSpPr>
        <p:spPr>
          <a:xfrm>
            <a:off x="2082047" y="2804835"/>
            <a:ext cx="703995" cy="47273"/>
          </a:xfrm>
          <a:custGeom>
            <a:rect b="b" l="l" r="r" t="t"/>
            <a:pathLst>
              <a:path extrusionOk="0" h="668" w="9948">
                <a:moveTo>
                  <a:pt x="0" y="1"/>
                </a:moveTo>
                <a:lnTo>
                  <a:pt x="0" y="667"/>
                </a:lnTo>
                <a:lnTo>
                  <a:pt x="9948" y="667"/>
                </a:lnTo>
                <a:lnTo>
                  <a:pt x="9948" y="1"/>
                </a:lnTo>
                <a:close/>
              </a:path>
            </a:pathLst>
          </a:custGeom>
          <a:solidFill>
            <a:srgbClr val="435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4"/>
          <p:cNvSpPr/>
          <p:nvPr/>
        </p:nvSpPr>
        <p:spPr>
          <a:xfrm>
            <a:off x="1030914" y="1330932"/>
            <a:ext cx="704066" cy="340604"/>
          </a:xfrm>
          <a:custGeom>
            <a:rect b="b" l="l" r="r" t="t"/>
            <a:pathLst>
              <a:path extrusionOk="0" h="4813" w="9949">
                <a:moveTo>
                  <a:pt x="1" y="0"/>
                </a:moveTo>
                <a:lnTo>
                  <a:pt x="1" y="4813"/>
                </a:lnTo>
                <a:lnTo>
                  <a:pt x="9948" y="4813"/>
                </a:lnTo>
                <a:lnTo>
                  <a:pt x="9948" y="0"/>
                </a:lnTo>
                <a:close/>
              </a:path>
            </a:pathLst>
          </a:custGeom>
          <a:solidFill>
            <a:srgbClr val="435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4"/>
          <p:cNvSpPr/>
          <p:nvPr/>
        </p:nvSpPr>
        <p:spPr>
          <a:xfrm>
            <a:off x="1368695" y="1187766"/>
            <a:ext cx="1417331" cy="1342176"/>
          </a:xfrm>
          <a:custGeom>
            <a:rect b="b" l="l" r="r" t="t"/>
            <a:pathLst>
              <a:path extrusionOk="0" h="18966" w="20028">
                <a:moveTo>
                  <a:pt x="0" y="1"/>
                </a:moveTo>
                <a:lnTo>
                  <a:pt x="0" y="174"/>
                </a:lnTo>
                <a:lnTo>
                  <a:pt x="3505" y="174"/>
                </a:lnTo>
                <a:cubicBezTo>
                  <a:pt x="4379" y="174"/>
                  <a:pt x="5089" y="884"/>
                  <a:pt x="5089" y="1757"/>
                </a:cubicBezTo>
                <a:lnTo>
                  <a:pt x="5089" y="18966"/>
                </a:lnTo>
                <a:lnTo>
                  <a:pt x="20028" y="18966"/>
                </a:lnTo>
                <a:lnTo>
                  <a:pt x="20028" y="18792"/>
                </a:lnTo>
                <a:lnTo>
                  <a:pt x="5258" y="18792"/>
                </a:lnTo>
                <a:lnTo>
                  <a:pt x="5258" y="1757"/>
                </a:lnTo>
                <a:cubicBezTo>
                  <a:pt x="5258" y="788"/>
                  <a:pt x="4472" y="1"/>
                  <a:pt x="3505" y="1"/>
                </a:cubicBezTo>
                <a:close/>
              </a:path>
            </a:pathLst>
          </a:custGeom>
          <a:solidFill>
            <a:srgbClr val="2020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1030914" y="2119792"/>
            <a:ext cx="1048845" cy="99358"/>
          </a:xfrm>
          <a:custGeom>
            <a:rect b="b" l="l" r="r" t="t"/>
            <a:pathLst>
              <a:path extrusionOk="0" h="1404" w="14821">
                <a:moveTo>
                  <a:pt x="1" y="1"/>
                </a:moveTo>
                <a:lnTo>
                  <a:pt x="1" y="1403"/>
                </a:lnTo>
                <a:lnTo>
                  <a:pt x="14820" y="1403"/>
                </a:lnTo>
                <a:lnTo>
                  <a:pt x="14820" y="1"/>
                </a:lnTo>
                <a:close/>
              </a:path>
            </a:pathLst>
          </a:custGeom>
          <a:solidFill>
            <a:srgbClr val="435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"/>
          <p:cNvSpPr/>
          <p:nvPr/>
        </p:nvSpPr>
        <p:spPr>
          <a:xfrm>
            <a:off x="1735137" y="1654062"/>
            <a:ext cx="1055851" cy="1356967"/>
          </a:xfrm>
          <a:custGeom>
            <a:rect b="b" l="l" r="r" t="t"/>
            <a:pathLst>
              <a:path extrusionOk="0" h="19175" w="14920">
                <a:moveTo>
                  <a:pt x="0" y="0"/>
                </a:moveTo>
                <a:lnTo>
                  <a:pt x="0" y="173"/>
                </a:lnTo>
                <a:lnTo>
                  <a:pt x="10828" y="173"/>
                </a:lnTo>
                <a:cubicBezTo>
                  <a:pt x="12987" y="173"/>
                  <a:pt x="14747" y="1932"/>
                  <a:pt x="14747" y="4092"/>
                </a:cubicBezTo>
                <a:lnTo>
                  <a:pt x="14747" y="19175"/>
                </a:lnTo>
                <a:lnTo>
                  <a:pt x="14919" y="19175"/>
                </a:lnTo>
                <a:lnTo>
                  <a:pt x="14919" y="4092"/>
                </a:lnTo>
                <a:cubicBezTo>
                  <a:pt x="14919" y="1837"/>
                  <a:pt x="13083" y="0"/>
                  <a:pt x="10828" y="0"/>
                </a:cubicBezTo>
                <a:close/>
              </a:path>
            </a:pathLst>
          </a:custGeom>
          <a:solidFill>
            <a:srgbClr val="2020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4"/>
          <p:cNvSpPr/>
          <p:nvPr/>
        </p:nvSpPr>
        <p:spPr>
          <a:xfrm>
            <a:off x="664755" y="1187766"/>
            <a:ext cx="1417331" cy="1342176"/>
          </a:xfrm>
          <a:custGeom>
            <a:rect b="b" l="l" r="r" t="t"/>
            <a:pathLst>
              <a:path extrusionOk="0" h="18966" w="20028">
                <a:moveTo>
                  <a:pt x="0" y="1"/>
                </a:moveTo>
                <a:lnTo>
                  <a:pt x="0" y="174"/>
                </a:lnTo>
                <a:lnTo>
                  <a:pt x="3506" y="174"/>
                </a:lnTo>
                <a:cubicBezTo>
                  <a:pt x="4379" y="174"/>
                  <a:pt x="5088" y="884"/>
                  <a:pt x="5088" y="1757"/>
                </a:cubicBezTo>
                <a:lnTo>
                  <a:pt x="5088" y="18966"/>
                </a:lnTo>
                <a:lnTo>
                  <a:pt x="20027" y="18966"/>
                </a:lnTo>
                <a:lnTo>
                  <a:pt x="20027" y="18792"/>
                </a:lnTo>
                <a:lnTo>
                  <a:pt x="5262" y="18792"/>
                </a:lnTo>
                <a:lnTo>
                  <a:pt x="5262" y="1757"/>
                </a:lnTo>
                <a:cubicBezTo>
                  <a:pt x="5262" y="788"/>
                  <a:pt x="4472" y="1"/>
                  <a:pt x="3506" y="1"/>
                </a:cubicBezTo>
                <a:close/>
              </a:path>
            </a:pathLst>
          </a:custGeom>
          <a:solidFill>
            <a:srgbClr val="2020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4"/>
          <p:cNvSpPr/>
          <p:nvPr/>
        </p:nvSpPr>
        <p:spPr>
          <a:xfrm>
            <a:off x="1502378" y="708307"/>
            <a:ext cx="261557" cy="404578"/>
          </a:xfrm>
          <a:custGeom>
            <a:rect b="b" l="l" r="r" t="t"/>
            <a:pathLst>
              <a:path extrusionOk="0" h="5717" w="3696">
                <a:moveTo>
                  <a:pt x="690" y="1"/>
                </a:moveTo>
                <a:lnTo>
                  <a:pt x="1" y="4673"/>
                </a:lnTo>
                <a:lnTo>
                  <a:pt x="2176" y="5716"/>
                </a:lnTo>
                <a:lnTo>
                  <a:pt x="3696" y="4580"/>
                </a:lnTo>
                <a:lnTo>
                  <a:pt x="3283" y="3624"/>
                </a:lnTo>
                <a:lnTo>
                  <a:pt x="3266" y="2847"/>
                </a:lnTo>
                <a:lnTo>
                  <a:pt x="3240" y="1551"/>
                </a:lnTo>
                <a:lnTo>
                  <a:pt x="2360" y="1014"/>
                </a:lnTo>
                <a:lnTo>
                  <a:pt x="690" y="1"/>
                </a:lnTo>
                <a:close/>
              </a:path>
            </a:pathLst>
          </a:custGeom>
          <a:solidFill>
            <a:srgbClr val="ECB5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4"/>
          <p:cNvSpPr/>
          <p:nvPr/>
        </p:nvSpPr>
        <p:spPr>
          <a:xfrm>
            <a:off x="1625516" y="780067"/>
            <a:ext cx="108062" cy="129788"/>
          </a:xfrm>
          <a:custGeom>
            <a:rect b="b" l="l" r="r" t="t"/>
            <a:pathLst>
              <a:path extrusionOk="0" h="1834" w="1527">
                <a:moveTo>
                  <a:pt x="620" y="0"/>
                </a:moveTo>
                <a:cubicBezTo>
                  <a:pt x="410" y="127"/>
                  <a:pt x="213" y="251"/>
                  <a:pt x="0" y="377"/>
                </a:cubicBezTo>
                <a:cubicBezTo>
                  <a:pt x="276" y="1046"/>
                  <a:pt x="850" y="1577"/>
                  <a:pt x="1526" y="1833"/>
                </a:cubicBezTo>
                <a:lnTo>
                  <a:pt x="1500" y="537"/>
                </a:lnTo>
                <a:lnTo>
                  <a:pt x="62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4"/>
          <p:cNvSpPr/>
          <p:nvPr/>
        </p:nvSpPr>
        <p:spPr>
          <a:xfrm>
            <a:off x="1524528" y="432379"/>
            <a:ext cx="326450" cy="423756"/>
          </a:xfrm>
          <a:custGeom>
            <a:rect b="b" l="l" r="r" t="t"/>
            <a:pathLst>
              <a:path extrusionOk="0" h="5988" w="4613">
                <a:moveTo>
                  <a:pt x="2307" y="1"/>
                </a:moveTo>
                <a:cubicBezTo>
                  <a:pt x="2257" y="1"/>
                  <a:pt x="2206" y="3"/>
                  <a:pt x="2154" y="8"/>
                </a:cubicBezTo>
                <a:cubicBezTo>
                  <a:pt x="1291" y="95"/>
                  <a:pt x="771" y="494"/>
                  <a:pt x="460" y="974"/>
                </a:cubicBezTo>
                <a:cubicBezTo>
                  <a:pt x="44" y="1614"/>
                  <a:pt x="1" y="2397"/>
                  <a:pt x="4" y="2747"/>
                </a:cubicBezTo>
                <a:cubicBezTo>
                  <a:pt x="4" y="2791"/>
                  <a:pt x="8" y="2827"/>
                  <a:pt x="8" y="2854"/>
                </a:cubicBezTo>
                <a:cubicBezTo>
                  <a:pt x="8" y="2877"/>
                  <a:pt x="8" y="2894"/>
                  <a:pt x="11" y="2904"/>
                </a:cubicBezTo>
                <a:lnTo>
                  <a:pt x="11" y="2914"/>
                </a:lnTo>
                <a:lnTo>
                  <a:pt x="11" y="2934"/>
                </a:lnTo>
                <a:lnTo>
                  <a:pt x="77" y="3064"/>
                </a:lnTo>
                <a:lnTo>
                  <a:pt x="131" y="3174"/>
                </a:lnTo>
                <a:lnTo>
                  <a:pt x="177" y="3267"/>
                </a:lnTo>
                <a:lnTo>
                  <a:pt x="1274" y="5483"/>
                </a:lnTo>
                <a:cubicBezTo>
                  <a:pt x="1274" y="5483"/>
                  <a:pt x="1871" y="5987"/>
                  <a:pt x="2620" y="5987"/>
                </a:cubicBezTo>
                <a:cubicBezTo>
                  <a:pt x="3025" y="5987"/>
                  <a:pt x="3475" y="5840"/>
                  <a:pt x="3899" y="5387"/>
                </a:cubicBezTo>
                <a:cubicBezTo>
                  <a:pt x="4593" y="4644"/>
                  <a:pt x="4613" y="2804"/>
                  <a:pt x="4056" y="1485"/>
                </a:cubicBezTo>
                <a:cubicBezTo>
                  <a:pt x="4010" y="1371"/>
                  <a:pt x="3956" y="1261"/>
                  <a:pt x="3903" y="1157"/>
                </a:cubicBezTo>
                <a:cubicBezTo>
                  <a:pt x="3890" y="1137"/>
                  <a:pt x="3879" y="1117"/>
                  <a:pt x="3870" y="1098"/>
                </a:cubicBezTo>
                <a:cubicBezTo>
                  <a:pt x="3867" y="1094"/>
                  <a:pt x="3867" y="1091"/>
                  <a:pt x="3863" y="1088"/>
                </a:cubicBezTo>
                <a:cubicBezTo>
                  <a:pt x="3787" y="951"/>
                  <a:pt x="3703" y="828"/>
                  <a:pt x="3613" y="711"/>
                </a:cubicBezTo>
                <a:cubicBezTo>
                  <a:pt x="3610" y="705"/>
                  <a:pt x="3603" y="698"/>
                  <a:pt x="3596" y="691"/>
                </a:cubicBezTo>
                <a:cubicBezTo>
                  <a:pt x="3550" y="628"/>
                  <a:pt x="3496" y="571"/>
                  <a:pt x="3443" y="518"/>
                </a:cubicBezTo>
                <a:cubicBezTo>
                  <a:pt x="3132" y="197"/>
                  <a:pt x="2753" y="1"/>
                  <a:pt x="2307" y="1"/>
                </a:cubicBezTo>
                <a:close/>
              </a:path>
            </a:pathLst>
          </a:custGeom>
          <a:solidFill>
            <a:srgbClr val="ECB5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4"/>
          <p:cNvSpPr/>
          <p:nvPr/>
        </p:nvSpPr>
        <p:spPr>
          <a:xfrm>
            <a:off x="1740374" y="623243"/>
            <a:ext cx="25972" cy="96244"/>
          </a:xfrm>
          <a:custGeom>
            <a:rect b="b" l="l" r="r" t="t"/>
            <a:pathLst>
              <a:path extrusionOk="0" h="1360" w="367">
                <a:moveTo>
                  <a:pt x="173" y="0"/>
                </a:moveTo>
                <a:lnTo>
                  <a:pt x="0" y="30"/>
                </a:lnTo>
                <a:lnTo>
                  <a:pt x="180" y="1030"/>
                </a:lnTo>
                <a:cubicBezTo>
                  <a:pt x="186" y="1067"/>
                  <a:pt x="180" y="1107"/>
                  <a:pt x="157" y="1137"/>
                </a:cubicBezTo>
                <a:cubicBezTo>
                  <a:pt x="133" y="1167"/>
                  <a:pt x="100" y="1183"/>
                  <a:pt x="63" y="1187"/>
                </a:cubicBezTo>
                <a:lnTo>
                  <a:pt x="80" y="1360"/>
                </a:lnTo>
                <a:cubicBezTo>
                  <a:pt x="163" y="1350"/>
                  <a:pt x="243" y="1307"/>
                  <a:pt x="293" y="1240"/>
                </a:cubicBezTo>
                <a:cubicBezTo>
                  <a:pt x="346" y="1170"/>
                  <a:pt x="366" y="1083"/>
                  <a:pt x="350" y="1000"/>
                </a:cubicBezTo>
                <a:lnTo>
                  <a:pt x="17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4"/>
          <p:cNvSpPr/>
          <p:nvPr/>
        </p:nvSpPr>
        <p:spPr>
          <a:xfrm>
            <a:off x="1679512" y="627206"/>
            <a:ext cx="14861" cy="19744"/>
          </a:xfrm>
          <a:custGeom>
            <a:rect b="b" l="l" r="r" t="t"/>
            <a:pathLst>
              <a:path extrusionOk="0" h="279" w="210">
                <a:moveTo>
                  <a:pt x="94" y="1"/>
                </a:moveTo>
                <a:cubicBezTo>
                  <a:pt x="93" y="1"/>
                  <a:pt x="91" y="1"/>
                  <a:pt x="90" y="1"/>
                </a:cubicBezTo>
                <a:cubicBezTo>
                  <a:pt x="37" y="7"/>
                  <a:pt x="0" y="74"/>
                  <a:pt x="7" y="151"/>
                </a:cubicBezTo>
                <a:cubicBezTo>
                  <a:pt x="13" y="223"/>
                  <a:pt x="58" y="278"/>
                  <a:pt x="112" y="278"/>
                </a:cubicBezTo>
                <a:cubicBezTo>
                  <a:pt x="114" y="278"/>
                  <a:pt x="117" y="278"/>
                  <a:pt x="120" y="278"/>
                </a:cubicBezTo>
                <a:cubicBezTo>
                  <a:pt x="173" y="274"/>
                  <a:pt x="210" y="207"/>
                  <a:pt x="203" y="131"/>
                </a:cubicBezTo>
                <a:cubicBezTo>
                  <a:pt x="197" y="56"/>
                  <a:pt x="149" y="1"/>
                  <a:pt x="9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4"/>
          <p:cNvSpPr/>
          <p:nvPr/>
        </p:nvSpPr>
        <p:spPr>
          <a:xfrm>
            <a:off x="1785878" y="616803"/>
            <a:ext cx="15144" cy="19744"/>
          </a:xfrm>
          <a:custGeom>
            <a:rect b="b" l="l" r="r" t="t"/>
            <a:pathLst>
              <a:path extrusionOk="0" h="279" w="214">
                <a:moveTo>
                  <a:pt x="103" y="1"/>
                </a:moveTo>
                <a:cubicBezTo>
                  <a:pt x="100" y="1"/>
                  <a:pt x="97" y="1"/>
                  <a:pt x="94" y="1"/>
                </a:cubicBezTo>
                <a:cubicBezTo>
                  <a:pt x="37" y="5"/>
                  <a:pt x="0" y="71"/>
                  <a:pt x="6" y="148"/>
                </a:cubicBezTo>
                <a:cubicBezTo>
                  <a:pt x="13" y="221"/>
                  <a:pt x="58" y="279"/>
                  <a:pt x="112" y="279"/>
                </a:cubicBezTo>
                <a:cubicBezTo>
                  <a:pt x="114" y="279"/>
                  <a:pt x="117" y="279"/>
                  <a:pt x="120" y="278"/>
                </a:cubicBezTo>
                <a:cubicBezTo>
                  <a:pt x="174" y="271"/>
                  <a:pt x="214" y="205"/>
                  <a:pt x="203" y="128"/>
                </a:cubicBezTo>
                <a:cubicBezTo>
                  <a:pt x="197" y="55"/>
                  <a:pt x="152" y="1"/>
                  <a:pt x="10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4"/>
          <p:cNvSpPr/>
          <p:nvPr/>
        </p:nvSpPr>
        <p:spPr>
          <a:xfrm>
            <a:off x="1699752" y="718498"/>
            <a:ext cx="27670" cy="28378"/>
          </a:xfrm>
          <a:custGeom>
            <a:rect b="b" l="l" r="r" t="t"/>
            <a:pathLst>
              <a:path extrusionOk="0" h="401" w="391">
                <a:moveTo>
                  <a:pt x="11" y="1"/>
                </a:moveTo>
                <a:lnTo>
                  <a:pt x="11" y="1"/>
                </a:lnTo>
                <a:cubicBezTo>
                  <a:pt x="1" y="104"/>
                  <a:pt x="41" y="210"/>
                  <a:pt x="111" y="287"/>
                </a:cubicBezTo>
                <a:cubicBezTo>
                  <a:pt x="181" y="357"/>
                  <a:pt x="281" y="401"/>
                  <a:pt x="377" y="401"/>
                </a:cubicBezTo>
                <a:lnTo>
                  <a:pt x="391" y="401"/>
                </a:lnTo>
                <a:lnTo>
                  <a:pt x="384" y="227"/>
                </a:lnTo>
                <a:cubicBezTo>
                  <a:pt x="331" y="227"/>
                  <a:pt x="274" y="207"/>
                  <a:pt x="237" y="167"/>
                </a:cubicBezTo>
                <a:cubicBezTo>
                  <a:pt x="197" y="127"/>
                  <a:pt x="177" y="70"/>
                  <a:pt x="184" y="17"/>
                </a:cubicBezTo>
                <a:lnTo>
                  <a:pt x="1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4"/>
          <p:cNvSpPr/>
          <p:nvPr/>
        </p:nvSpPr>
        <p:spPr>
          <a:xfrm>
            <a:off x="1653328" y="584320"/>
            <a:ext cx="54774" cy="26042"/>
          </a:xfrm>
          <a:custGeom>
            <a:rect b="b" l="l" r="r" t="t"/>
            <a:pathLst>
              <a:path extrusionOk="0" h="368" w="774">
                <a:moveTo>
                  <a:pt x="521" y="0"/>
                </a:moveTo>
                <a:cubicBezTo>
                  <a:pt x="397" y="0"/>
                  <a:pt x="268" y="29"/>
                  <a:pt x="157" y="77"/>
                </a:cubicBezTo>
                <a:cubicBezTo>
                  <a:pt x="114" y="97"/>
                  <a:pt x="74" y="117"/>
                  <a:pt x="47" y="150"/>
                </a:cubicBezTo>
                <a:cubicBezTo>
                  <a:pt x="17" y="184"/>
                  <a:pt x="0" y="227"/>
                  <a:pt x="14" y="270"/>
                </a:cubicBezTo>
                <a:cubicBezTo>
                  <a:pt x="34" y="337"/>
                  <a:pt x="117" y="360"/>
                  <a:pt x="190" y="367"/>
                </a:cubicBezTo>
                <a:cubicBezTo>
                  <a:pt x="203" y="367"/>
                  <a:pt x="216" y="368"/>
                  <a:pt x="229" y="368"/>
                </a:cubicBezTo>
                <a:cubicBezTo>
                  <a:pt x="373" y="368"/>
                  <a:pt x="519" y="335"/>
                  <a:pt x="647" y="270"/>
                </a:cubicBezTo>
                <a:cubicBezTo>
                  <a:pt x="697" y="247"/>
                  <a:pt x="747" y="210"/>
                  <a:pt x="757" y="157"/>
                </a:cubicBezTo>
                <a:cubicBezTo>
                  <a:pt x="773" y="33"/>
                  <a:pt x="607" y="4"/>
                  <a:pt x="540" y="1"/>
                </a:cubicBezTo>
                <a:cubicBezTo>
                  <a:pt x="533" y="0"/>
                  <a:pt x="527" y="0"/>
                  <a:pt x="52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4"/>
          <p:cNvSpPr/>
          <p:nvPr/>
        </p:nvSpPr>
        <p:spPr>
          <a:xfrm>
            <a:off x="1765568" y="574554"/>
            <a:ext cx="49608" cy="21301"/>
          </a:xfrm>
          <a:custGeom>
            <a:rect b="b" l="l" r="r" t="t"/>
            <a:pathLst>
              <a:path extrusionOk="0" h="301" w="701">
                <a:moveTo>
                  <a:pt x="357" y="1"/>
                </a:moveTo>
                <a:cubicBezTo>
                  <a:pt x="289" y="1"/>
                  <a:pt x="221" y="10"/>
                  <a:pt x="157" y="25"/>
                </a:cubicBezTo>
                <a:cubicBezTo>
                  <a:pt x="121" y="35"/>
                  <a:pt x="84" y="48"/>
                  <a:pt x="54" y="71"/>
                </a:cubicBezTo>
                <a:cubicBezTo>
                  <a:pt x="21" y="95"/>
                  <a:pt x="1" y="135"/>
                  <a:pt x="7" y="171"/>
                </a:cubicBezTo>
                <a:cubicBezTo>
                  <a:pt x="14" y="231"/>
                  <a:pt x="84" y="265"/>
                  <a:pt x="147" y="282"/>
                </a:cubicBezTo>
                <a:cubicBezTo>
                  <a:pt x="203" y="294"/>
                  <a:pt x="260" y="300"/>
                  <a:pt x="317" y="300"/>
                </a:cubicBezTo>
                <a:cubicBezTo>
                  <a:pt x="398" y="300"/>
                  <a:pt x="478" y="288"/>
                  <a:pt x="553" y="265"/>
                </a:cubicBezTo>
                <a:cubicBezTo>
                  <a:pt x="601" y="251"/>
                  <a:pt x="650" y="228"/>
                  <a:pt x="667" y="182"/>
                </a:cubicBezTo>
                <a:cubicBezTo>
                  <a:pt x="701" y="79"/>
                  <a:pt x="561" y="28"/>
                  <a:pt x="501" y="15"/>
                </a:cubicBezTo>
                <a:cubicBezTo>
                  <a:pt x="454" y="5"/>
                  <a:pt x="406" y="1"/>
                  <a:pt x="35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4"/>
          <p:cNvSpPr/>
          <p:nvPr/>
        </p:nvSpPr>
        <p:spPr>
          <a:xfrm>
            <a:off x="1524528" y="427143"/>
            <a:ext cx="260920" cy="211453"/>
          </a:xfrm>
          <a:custGeom>
            <a:rect b="b" l="l" r="r" t="t"/>
            <a:pathLst>
              <a:path extrusionOk="0" h="2988" w="3687">
                <a:moveTo>
                  <a:pt x="2675" y="0"/>
                </a:moveTo>
                <a:cubicBezTo>
                  <a:pt x="2511" y="0"/>
                  <a:pt x="2334" y="18"/>
                  <a:pt x="2154" y="49"/>
                </a:cubicBezTo>
                <a:cubicBezTo>
                  <a:pt x="1297" y="195"/>
                  <a:pt x="774" y="568"/>
                  <a:pt x="460" y="1048"/>
                </a:cubicBezTo>
                <a:cubicBezTo>
                  <a:pt x="44" y="1688"/>
                  <a:pt x="1" y="2471"/>
                  <a:pt x="4" y="2821"/>
                </a:cubicBezTo>
                <a:cubicBezTo>
                  <a:pt x="8" y="2865"/>
                  <a:pt x="8" y="2901"/>
                  <a:pt x="8" y="2928"/>
                </a:cubicBezTo>
                <a:cubicBezTo>
                  <a:pt x="11" y="2951"/>
                  <a:pt x="11" y="2968"/>
                  <a:pt x="11" y="2978"/>
                </a:cubicBezTo>
                <a:lnTo>
                  <a:pt x="11" y="2988"/>
                </a:lnTo>
                <a:lnTo>
                  <a:pt x="14" y="2985"/>
                </a:lnTo>
                <a:cubicBezTo>
                  <a:pt x="594" y="2468"/>
                  <a:pt x="1000" y="1762"/>
                  <a:pt x="1160" y="999"/>
                </a:cubicBezTo>
                <a:cubicBezTo>
                  <a:pt x="1351" y="1039"/>
                  <a:pt x="1556" y="1056"/>
                  <a:pt x="1762" y="1056"/>
                </a:cubicBezTo>
                <a:cubicBezTo>
                  <a:pt x="2380" y="1056"/>
                  <a:pt x="3008" y="901"/>
                  <a:pt x="3303" y="739"/>
                </a:cubicBezTo>
                <a:cubicBezTo>
                  <a:pt x="3490" y="635"/>
                  <a:pt x="3687" y="379"/>
                  <a:pt x="3316" y="145"/>
                </a:cubicBezTo>
                <a:cubicBezTo>
                  <a:pt x="3151" y="42"/>
                  <a:pt x="2927" y="0"/>
                  <a:pt x="267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4"/>
          <p:cNvSpPr/>
          <p:nvPr/>
        </p:nvSpPr>
        <p:spPr>
          <a:xfrm>
            <a:off x="1483978" y="617015"/>
            <a:ext cx="99570" cy="121791"/>
          </a:xfrm>
          <a:custGeom>
            <a:rect b="b" l="l" r="r" t="t"/>
            <a:pathLst>
              <a:path extrusionOk="0" h="1721" w="1407">
                <a:moveTo>
                  <a:pt x="773" y="1"/>
                </a:moveTo>
                <a:cubicBezTo>
                  <a:pt x="745" y="1"/>
                  <a:pt x="716" y="3"/>
                  <a:pt x="687" y="8"/>
                </a:cubicBezTo>
                <a:cubicBezTo>
                  <a:pt x="510" y="38"/>
                  <a:pt x="354" y="151"/>
                  <a:pt x="247" y="295"/>
                </a:cubicBezTo>
                <a:cubicBezTo>
                  <a:pt x="1" y="618"/>
                  <a:pt x="21" y="1118"/>
                  <a:pt x="290" y="1424"/>
                </a:cubicBezTo>
                <a:cubicBezTo>
                  <a:pt x="461" y="1617"/>
                  <a:pt x="719" y="1720"/>
                  <a:pt x="975" y="1720"/>
                </a:cubicBezTo>
                <a:cubicBezTo>
                  <a:pt x="1126" y="1720"/>
                  <a:pt x="1276" y="1685"/>
                  <a:pt x="1407" y="1611"/>
                </a:cubicBezTo>
                <a:lnTo>
                  <a:pt x="1167" y="185"/>
                </a:lnTo>
                <a:cubicBezTo>
                  <a:pt x="1074" y="65"/>
                  <a:pt x="924" y="1"/>
                  <a:pt x="773" y="1"/>
                </a:cubicBezTo>
                <a:close/>
              </a:path>
            </a:pathLst>
          </a:custGeom>
          <a:solidFill>
            <a:srgbClr val="ECB5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4"/>
          <p:cNvSpPr/>
          <p:nvPr/>
        </p:nvSpPr>
        <p:spPr>
          <a:xfrm>
            <a:off x="1508534" y="646384"/>
            <a:ext cx="37082" cy="56614"/>
          </a:xfrm>
          <a:custGeom>
            <a:rect b="b" l="l" r="r" t="t"/>
            <a:pathLst>
              <a:path extrusionOk="0" h="800" w="524">
                <a:moveTo>
                  <a:pt x="360" y="0"/>
                </a:moveTo>
                <a:lnTo>
                  <a:pt x="0" y="173"/>
                </a:lnTo>
                <a:lnTo>
                  <a:pt x="77" y="330"/>
                </a:lnTo>
                <a:lnTo>
                  <a:pt x="270" y="236"/>
                </a:lnTo>
                <a:lnTo>
                  <a:pt x="270" y="236"/>
                </a:lnTo>
                <a:cubicBezTo>
                  <a:pt x="247" y="426"/>
                  <a:pt x="280" y="630"/>
                  <a:pt x="374" y="800"/>
                </a:cubicBezTo>
                <a:lnTo>
                  <a:pt x="523" y="716"/>
                </a:lnTo>
                <a:cubicBezTo>
                  <a:pt x="427" y="533"/>
                  <a:pt x="407" y="306"/>
                  <a:pt x="480" y="107"/>
                </a:cubicBezTo>
                <a:lnTo>
                  <a:pt x="3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4"/>
          <p:cNvSpPr/>
          <p:nvPr/>
        </p:nvSpPr>
        <p:spPr>
          <a:xfrm>
            <a:off x="2325421" y="1467516"/>
            <a:ext cx="243157" cy="188666"/>
          </a:xfrm>
          <a:custGeom>
            <a:rect b="b" l="l" r="r" t="t"/>
            <a:pathLst>
              <a:path extrusionOk="0" h="2666" w="3436">
                <a:moveTo>
                  <a:pt x="2410" y="1"/>
                </a:moveTo>
                <a:cubicBezTo>
                  <a:pt x="2217" y="1"/>
                  <a:pt x="1969" y="152"/>
                  <a:pt x="1687" y="197"/>
                </a:cubicBezTo>
                <a:cubicBezTo>
                  <a:pt x="1371" y="244"/>
                  <a:pt x="840" y="250"/>
                  <a:pt x="597" y="250"/>
                </a:cubicBezTo>
                <a:cubicBezTo>
                  <a:pt x="516" y="250"/>
                  <a:pt x="467" y="250"/>
                  <a:pt x="467" y="250"/>
                </a:cubicBezTo>
                <a:lnTo>
                  <a:pt x="0" y="2643"/>
                </a:lnTo>
                <a:cubicBezTo>
                  <a:pt x="0" y="2643"/>
                  <a:pt x="535" y="2665"/>
                  <a:pt x="1144" y="2665"/>
                </a:cubicBezTo>
                <a:cubicBezTo>
                  <a:pt x="1893" y="2665"/>
                  <a:pt x="2754" y="2631"/>
                  <a:pt x="2863" y="2476"/>
                </a:cubicBezTo>
                <a:cubicBezTo>
                  <a:pt x="2979" y="2313"/>
                  <a:pt x="2850" y="2220"/>
                  <a:pt x="2850" y="2220"/>
                </a:cubicBezTo>
                <a:lnTo>
                  <a:pt x="2850" y="2220"/>
                </a:lnTo>
                <a:cubicBezTo>
                  <a:pt x="2850" y="2220"/>
                  <a:pt x="2891" y="2226"/>
                  <a:pt x="2947" y="2226"/>
                </a:cubicBezTo>
                <a:cubicBezTo>
                  <a:pt x="3033" y="2226"/>
                  <a:pt x="3154" y="2210"/>
                  <a:pt x="3213" y="2129"/>
                </a:cubicBezTo>
                <a:cubicBezTo>
                  <a:pt x="3306" y="2000"/>
                  <a:pt x="3199" y="1869"/>
                  <a:pt x="3199" y="1869"/>
                </a:cubicBezTo>
                <a:lnTo>
                  <a:pt x="3199" y="1869"/>
                </a:lnTo>
                <a:cubicBezTo>
                  <a:pt x="3199" y="1869"/>
                  <a:pt x="3200" y="1869"/>
                  <a:pt x="3202" y="1869"/>
                </a:cubicBezTo>
                <a:cubicBezTo>
                  <a:pt x="3227" y="1869"/>
                  <a:pt x="3435" y="1863"/>
                  <a:pt x="3422" y="1657"/>
                </a:cubicBezTo>
                <a:cubicBezTo>
                  <a:pt x="3406" y="1420"/>
                  <a:pt x="2699" y="1077"/>
                  <a:pt x="1983" y="790"/>
                </a:cubicBezTo>
                <a:cubicBezTo>
                  <a:pt x="2360" y="723"/>
                  <a:pt x="2836" y="437"/>
                  <a:pt x="2650" y="140"/>
                </a:cubicBezTo>
                <a:cubicBezTo>
                  <a:pt x="2585" y="37"/>
                  <a:pt x="2504" y="1"/>
                  <a:pt x="2410" y="1"/>
                </a:cubicBezTo>
                <a:close/>
              </a:path>
            </a:pathLst>
          </a:custGeom>
          <a:solidFill>
            <a:srgbClr val="ECB5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4"/>
          <p:cNvSpPr/>
          <p:nvPr/>
        </p:nvSpPr>
        <p:spPr>
          <a:xfrm>
            <a:off x="2477292" y="1562558"/>
            <a:ext cx="77915" cy="42460"/>
          </a:xfrm>
          <a:custGeom>
            <a:rect b="b" l="l" r="r" t="t"/>
            <a:pathLst>
              <a:path extrusionOk="0" h="600" w="1101">
                <a:moveTo>
                  <a:pt x="47" y="0"/>
                </a:moveTo>
                <a:lnTo>
                  <a:pt x="1" y="166"/>
                </a:lnTo>
                <a:cubicBezTo>
                  <a:pt x="587" y="326"/>
                  <a:pt x="1001" y="597"/>
                  <a:pt x="1007" y="600"/>
                </a:cubicBezTo>
                <a:lnTo>
                  <a:pt x="1100" y="457"/>
                </a:lnTo>
                <a:cubicBezTo>
                  <a:pt x="1084" y="443"/>
                  <a:pt x="661" y="166"/>
                  <a:pt x="4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4"/>
          <p:cNvSpPr/>
          <p:nvPr/>
        </p:nvSpPr>
        <p:spPr>
          <a:xfrm>
            <a:off x="2464553" y="1597447"/>
            <a:ext cx="64894" cy="32624"/>
          </a:xfrm>
          <a:custGeom>
            <a:rect b="b" l="l" r="r" t="t"/>
            <a:pathLst>
              <a:path extrusionOk="0" h="461" w="917">
                <a:moveTo>
                  <a:pt x="44" y="0"/>
                </a:moveTo>
                <a:lnTo>
                  <a:pt x="1" y="170"/>
                </a:lnTo>
                <a:cubicBezTo>
                  <a:pt x="414" y="273"/>
                  <a:pt x="844" y="460"/>
                  <a:pt x="847" y="460"/>
                </a:cubicBezTo>
                <a:lnTo>
                  <a:pt x="917" y="304"/>
                </a:lnTo>
                <a:cubicBezTo>
                  <a:pt x="901" y="293"/>
                  <a:pt x="467" y="107"/>
                  <a:pt x="4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4"/>
          <p:cNvSpPr/>
          <p:nvPr/>
        </p:nvSpPr>
        <p:spPr>
          <a:xfrm>
            <a:off x="2389821" y="1521725"/>
            <a:ext cx="53288" cy="42036"/>
          </a:xfrm>
          <a:custGeom>
            <a:rect b="b" l="l" r="r" t="t"/>
            <a:pathLst>
              <a:path extrusionOk="0" h="594" w="753">
                <a:moveTo>
                  <a:pt x="597" y="0"/>
                </a:moveTo>
                <a:cubicBezTo>
                  <a:pt x="493" y="234"/>
                  <a:pt x="253" y="403"/>
                  <a:pt x="0" y="423"/>
                </a:cubicBezTo>
                <a:lnTo>
                  <a:pt x="10" y="594"/>
                </a:lnTo>
                <a:cubicBezTo>
                  <a:pt x="330" y="574"/>
                  <a:pt x="627" y="360"/>
                  <a:pt x="753" y="68"/>
                </a:cubicBezTo>
                <a:lnTo>
                  <a:pt x="59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4"/>
          <p:cNvSpPr/>
          <p:nvPr/>
        </p:nvSpPr>
        <p:spPr>
          <a:xfrm>
            <a:off x="1511790" y="964703"/>
            <a:ext cx="863222" cy="715742"/>
          </a:xfrm>
          <a:custGeom>
            <a:rect b="b" l="l" r="r" t="t"/>
            <a:pathLst>
              <a:path extrusionOk="0" h="10114" w="12198">
                <a:moveTo>
                  <a:pt x="3153" y="1"/>
                </a:moveTo>
                <a:cubicBezTo>
                  <a:pt x="2935" y="988"/>
                  <a:pt x="2494" y="1312"/>
                  <a:pt x="2009" y="1312"/>
                </a:cubicBezTo>
                <a:cubicBezTo>
                  <a:pt x="1085" y="1312"/>
                  <a:pt x="1" y="131"/>
                  <a:pt x="1" y="130"/>
                </a:cubicBezTo>
                <a:lnTo>
                  <a:pt x="1" y="130"/>
                </a:lnTo>
                <a:lnTo>
                  <a:pt x="1014" y="9781"/>
                </a:lnTo>
                <a:lnTo>
                  <a:pt x="11831" y="10114"/>
                </a:lnTo>
                <a:lnTo>
                  <a:pt x="12197" y="6642"/>
                </a:lnTo>
                <a:lnTo>
                  <a:pt x="7558" y="4676"/>
                </a:lnTo>
                <a:cubicBezTo>
                  <a:pt x="7558" y="4676"/>
                  <a:pt x="5922" y="670"/>
                  <a:pt x="5456" y="401"/>
                </a:cubicBezTo>
                <a:cubicBezTo>
                  <a:pt x="4986" y="134"/>
                  <a:pt x="3153" y="1"/>
                  <a:pt x="3153" y="1"/>
                </a:cubicBezTo>
                <a:close/>
              </a:path>
            </a:pathLst>
          </a:custGeom>
          <a:solidFill>
            <a:srgbClr val="AAD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4"/>
          <p:cNvSpPr/>
          <p:nvPr/>
        </p:nvSpPr>
        <p:spPr>
          <a:xfrm>
            <a:off x="2237668" y="1392925"/>
            <a:ext cx="46565" cy="288307"/>
          </a:xfrm>
          <a:custGeom>
            <a:rect b="b" l="l" r="r" t="t"/>
            <a:pathLst>
              <a:path extrusionOk="0" h="4074" w="658">
                <a:moveTo>
                  <a:pt x="484" y="1"/>
                </a:moveTo>
                <a:lnTo>
                  <a:pt x="1" y="4053"/>
                </a:lnTo>
                <a:lnTo>
                  <a:pt x="174" y="4073"/>
                </a:lnTo>
                <a:lnTo>
                  <a:pt x="657" y="21"/>
                </a:lnTo>
                <a:lnTo>
                  <a:pt x="484" y="1"/>
                </a:lnTo>
                <a:close/>
              </a:path>
            </a:pathLst>
          </a:custGeom>
          <a:solidFill>
            <a:srgbClr val="2020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4"/>
          <p:cNvSpPr/>
          <p:nvPr/>
        </p:nvSpPr>
        <p:spPr>
          <a:xfrm>
            <a:off x="2474178" y="2568325"/>
            <a:ext cx="507403" cy="236576"/>
          </a:xfrm>
          <a:custGeom>
            <a:rect b="b" l="l" r="r" t="t"/>
            <a:pathLst>
              <a:path extrusionOk="0" h="3343" w="7170">
                <a:moveTo>
                  <a:pt x="3353" y="1"/>
                </a:moveTo>
                <a:lnTo>
                  <a:pt x="1" y="474"/>
                </a:lnTo>
                <a:lnTo>
                  <a:pt x="268" y="3343"/>
                </a:lnTo>
                <a:lnTo>
                  <a:pt x="7169" y="3343"/>
                </a:lnTo>
                <a:cubicBezTo>
                  <a:pt x="6859" y="2650"/>
                  <a:pt x="6259" y="2070"/>
                  <a:pt x="5543" y="1814"/>
                </a:cubicBezTo>
                <a:cubicBezTo>
                  <a:pt x="5179" y="1687"/>
                  <a:pt x="4793" y="1630"/>
                  <a:pt x="4444" y="1470"/>
                </a:cubicBezTo>
                <a:cubicBezTo>
                  <a:pt x="3867" y="1200"/>
                  <a:pt x="3444" y="627"/>
                  <a:pt x="335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4"/>
          <p:cNvSpPr/>
          <p:nvPr/>
        </p:nvSpPr>
        <p:spPr>
          <a:xfrm>
            <a:off x="2639494" y="2555162"/>
            <a:ext cx="245139" cy="155405"/>
          </a:xfrm>
          <a:custGeom>
            <a:rect b="b" l="l" r="r" t="t"/>
            <a:pathLst>
              <a:path extrusionOk="0" h="2196" w="3464">
                <a:moveTo>
                  <a:pt x="164" y="0"/>
                </a:moveTo>
                <a:lnTo>
                  <a:pt x="1" y="60"/>
                </a:lnTo>
                <a:cubicBezTo>
                  <a:pt x="238" y="676"/>
                  <a:pt x="534" y="1443"/>
                  <a:pt x="1164" y="1876"/>
                </a:cubicBezTo>
                <a:cubicBezTo>
                  <a:pt x="1474" y="2093"/>
                  <a:pt x="1848" y="2196"/>
                  <a:pt x="2220" y="2196"/>
                </a:cubicBezTo>
                <a:cubicBezTo>
                  <a:pt x="2671" y="2196"/>
                  <a:pt x="3123" y="2043"/>
                  <a:pt x="3463" y="1743"/>
                </a:cubicBezTo>
                <a:lnTo>
                  <a:pt x="3350" y="1613"/>
                </a:lnTo>
                <a:cubicBezTo>
                  <a:pt x="3045" y="1881"/>
                  <a:pt x="2631" y="2019"/>
                  <a:pt x="2218" y="2019"/>
                </a:cubicBezTo>
                <a:cubicBezTo>
                  <a:pt x="1878" y="2019"/>
                  <a:pt x="1539" y="1926"/>
                  <a:pt x="1264" y="1736"/>
                </a:cubicBezTo>
                <a:cubicBezTo>
                  <a:pt x="678" y="1330"/>
                  <a:pt x="391" y="593"/>
                  <a:pt x="1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4"/>
          <p:cNvSpPr/>
          <p:nvPr/>
        </p:nvSpPr>
        <p:spPr>
          <a:xfrm>
            <a:off x="2259111" y="2568325"/>
            <a:ext cx="507615" cy="236576"/>
          </a:xfrm>
          <a:custGeom>
            <a:rect b="b" l="l" r="r" t="t"/>
            <a:pathLst>
              <a:path extrusionOk="0" h="3343" w="7173">
                <a:moveTo>
                  <a:pt x="3353" y="1"/>
                </a:moveTo>
                <a:lnTo>
                  <a:pt x="1" y="474"/>
                </a:lnTo>
                <a:lnTo>
                  <a:pt x="271" y="3343"/>
                </a:lnTo>
                <a:lnTo>
                  <a:pt x="7172" y="3343"/>
                </a:lnTo>
                <a:cubicBezTo>
                  <a:pt x="6863" y="2650"/>
                  <a:pt x="6263" y="2070"/>
                  <a:pt x="5546" y="1814"/>
                </a:cubicBezTo>
                <a:cubicBezTo>
                  <a:pt x="5183" y="1687"/>
                  <a:pt x="4793" y="1630"/>
                  <a:pt x="4447" y="1470"/>
                </a:cubicBezTo>
                <a:cubicBezTo>
                  <a:pt x="3870" y="1200"/>
                  <a:pt x="3444" y="627"/>
                  <a:pt x="335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4"/>
          <p:cNvSpPr/>
          <p:nvPr/>
        </p:nvSpPr>
        <p:spPr>
          <a:xfrm>
            <a:off x="2424710" y="2555162"/>
            <a:ext cx="245139" cy="155405"/>
          </a:xfrm>
          <a:custGeom>
            <a:rect b="b" l="l" r="r" t="t"/>
            <a:pathLst>
              <a:path extrusionOk="0" h="2196" w="3464">
                <a:moveTo>
                  <a:pt x="160" y="0"/>
                </a:moveTo>
                <a:lnTo>
                  <a:pt x="0" y="60"/>
                </a:lnTo>
                <a:cubicBezTo>
                  <a:pt x="237" y="676"/>
                  <a:pt x="530" y="1443"/>
                  <a:pt x="1164" y="1876"/>
                </a:cubicBezTo>
                <a:cubicBezTo>
                  <a:pt x="1473" y="2093"/>
                  <a:pt x="1843" y="2196"/>
                  <a:pt x="2216" y="2196"/>
                </a:cubicBezTo>
                <a:cubicBezTo>
                  <a:pt x="2670" y="2196"/>
                  <a:pt x="3119" y="2043"/>
                  <a:pt x="3463" y="1743"/>
                </a:cubicBezTo>
                <a:lnTo>
                  <a:pt x="3349" y="1613"/>
                </a:lnTo>
                <a:cubicBezTo>
                  <a:pt x="3043" y="1881"/>
                  <a:pt x="2628" y="2019"/>
                  <a:pt x="2216" y="2019"/>
                </a:cubicBezTo>
                <a:cubicBezTo>
                  <a:pt x="1876" y="2019"/>
                  <a:pt x="1537" y="1926"/>
                  <a:pt x="1260" y="1736"/>
                </a:cubicBezTo>
                <a:cubicBezTo>
                  <a:pt x="673" y="1330"/>
                  <a:pt x="390" y="593"/>
                  <a:pt x="1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4"/>
          <p:cNvSpPr/>
          <p:nvPr/>
        </p:nvSpPr>
        <p:spPr>
          <a:xfrm>
            <a:off x="1377612" y="1656398"/>
            <a:ext cx="1430565" cy="957272"/>
          </a:xfrm>
          <a:custGeom>
            <a:rect b="b" l="l" r="r" t="t"/>
            <a:pathLst>
              <a:path extrusionOk="0" h="13527" w="20215">
                <a:moveTo>
                  <a:pt x="9254" y="1"/>
                </a:moveTo>
                <a:cubicBezTo>
                  <a:pt x="8189" y="1"/>
                  <a:pt x="7472" y="40"/>
                  <a:pt x="7472" y="40"/>
                </a:cubicBezTo>
                <a:lnTo>
                  <a:pt x="1864" y="54"/>
                </a:lnTo>
                <a:cubicBezTo>
                  <a:pt x="1864" y="54"/>
                  <a:pt x="0" y="5315"/>
                  <a:pt x="2590" y="6549"/>
                </a:cubicBezTo>
                <a:lnTo>
                  <a:pt x="13704" y="6549"/>
                </a:lnTo>
                <a:lnTo>
                  <a:pt x="14673" y="13527"/>
                </a:lnTo>
                <a:lnTo>
                  <a:pt x="19965" y="13527"/>
                </a:lnTo>
                <a:cubicBezTo>
                  <a:pt x="19965" y="13527"/>
                  <a:pt x="20214" y="3856"/>
                  <a:pt x="17646" y="1610"/>
                </a:cubicBezTo>
                <a:cubicBezTo>
                  <a:pt x="16045" y="212"/>
                  <a:pt x="11719" y="1"/>
                  <a:pt x="9254" y="1"/>
                </a:cubicBezTo>
                <a:close/>
              </a:path>
            </a:pathLst>
          </a:custGeom>
          <a:solidFill>
            <a:srgbClr val="93B6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4"/>
          <p:cNvSpPr/>
          <p:nvPr/>
        </p:nvSpPr>
        <p:spPr>
          <a:xfrm>
            <a:off x="1243434" y="1609690"/>
            <a:ext cx="1349961" cy="1003979"/>
          </a:xfrm>
          <a:custGeom>
            <a:rect b="b" l="l" r="r" t="t"/>
            <a:pathLst>
              <a:path extrusionOk="0" h="14187" w="19076">
                <a:moveTo>
                  <a:pt x="904" y="0"/>
                </a:moveTo>
                <a:cubicBezTo>
                  <a:pt x="904" y="0"/>
                  <a:pt x="881" y="60"/>
                  <a:pt x="847" y="171"/>
                </a:cubicBezTo>
                <a:cubicBezTo>
                  <a:pt x="807" y="300"/>
                  <a:pt x="744" y="504"/>
                  <a:pt x="677" y="757"/>
                </a:cubicBezTo>
                <a:cubicBezTo>
                  <a:pt x="227" y="2407"/>
                  <a:pt x="1" y="6249"/>
                  <a:pt x="2020" y="7209"/>
                </a:cubicBezTo>
                <a:lnTo>
                  <a:pt x="12567" y="7209"/>
                </a:lnTo>
                <a:lnTo>
                  <a:pt x="13533" y="14187"/>
                </a:lnTo>
                <a:lnTo>
                  <a:pt x="18928" y="14187"/>
                </a:lnTo>
                <a:cubicBezTo>
                  <a:pt x="18928" y="14187"/>
                  <a:pt x="19075" y="4516"/>
                  <a:pt x="16506" y="2270"/>
                </a:cubicBezTo>
                <a:cubicBezTo>
                  <a:pt x="15356" y="1267"/>
                  <a:pt x="12810" y="874"/>
                  <a:pt x="10551" y="734"/>
                </a:cubicBezTo>
                <a:cubicBezTo>
                  <a:pt x="10291" y="717"/>
                  <a:pt x="10038" y="704"/>
                  <a:pt x="9788" y="694"/>
                </a:cubicBezTo>
                <a:cubicBezTo>
                  <a:pt x="9183" y="669"/>
                  <a:pt x="8615" y="661"/>
                  <a:pt x="8122" y="661"/>
                </a:cubicBezTo>
                <a:cubicBezTo>
                  <a:pt x="7053" y="661"/>
                  <a:pt x="6332" y="700"/>
                  <a:pt x="6332" y="700"/>
                </a:cubicBezTo>
                <a:lnTo>
                  <a:pt x="904" y="0"/>
                </a:lnTo>
                <a:close/>
              </a:path>
            </a:pathLst>
          </a:custGeom>
          <a:solidFill>
            <a:srgbClr val="AAD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4"/>
          <p:cNvSpPr/>
          <p:nvPr/>
        </p:nvSpPr>
        <p:spPr>
          <a:xfrm>
            <a:off x="1291274" y="1609690"/>
            <a:ext cx="698829" cy="111176"/>
          </a:xfrm>
          <a:custGeom>
            <a:rect b="b" l="l" r="r" t="t"/>
            <a:pathLst>
              <a:path extrusionOk="0" h="1571" w="9875">
                <a:moveTo>
                  <a:pt x="228" y="0"/>
                </a:moveTo>
                <a:cubicBezTo>
                  <a:pt x="228" y="0"/>
                  <a:pt x="205" y="60"/>
                  <a:pt x="171" y="171"/>
                </a:cubicBezTo>
                <a:cubicBezTo>
                  <a:pt x="131" y="300"/>
                  <a:pt x="68" y="504"/>
                  <a:pt x="1" y="757"/>
                </a:cubicBezTo>
                <a:cubicBezTo>
                  <a:pt x="1365" y="1378"/>
                  <a:pt x="3127" y="1570"/>
                  <a:pt x="4784" y="1570"/>
                </a:cubicBezTo>
                <a:cubicBezTo>
                  <a:pt x="7465" y="1570"/>
                  <a:pt x="9871" y="1067"/>
                  <a:pt x="9871" y="1067"/>
                </a:cubicBezTo>
                <a:lnTo>
                  <a:pt x="9875" y="734"/>
                </a:lnTo>
                <a:cubicBezTo>
                  <a:pt x="9615" y="717"/>
                  <a:pt x="9362" y="704"/>
                  <a:pt x="9112" y="694"/>
                </a:cubicBezTo>
                <a:cubicBezTo>
                  <a:pt x="8507" y="669"/>
                  <a:pt x="7939" y="661"/>
                  <a:pt x="7446" y="661"/>
                </a:cubicBezTo>
                <a:cubicBezTo>
                  <a:pt x="6377" y="661"/>
                  <a:pt x="5656" y="700"/>
                  <a:pt x="5656" y="700"/>
                </a:cubicBezTo>
                <a:lnTo>
                  <a:pt x="228" y="0"/>
                </a:lnTo>
                <a:close/>
              </a:path>
            </a:pathLst>
          </a:custGeom>
          <a:solidFill>
            <a:srgbClr val="93B6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4"/>
          <p:cNvSpPr/>
          <p:nvPr/>
        </p:nvSpPr>
        <p:spPr>
          <a:xfrm>
            <a:off x="1257588" y="1276440"/>
            <a:ext cx="734708" cy="385188"/>
          </a:xfrm>
          <a:custGeom>
            <a:rect b="b" l="l" r="r" t="t"/>
            <a:pathLst>
              <a:path extrusionOk="0" h="5443" w="10382">
                <a:moveTo>
                  <a:pt x="4206" y="1"/>
                </a:moveTo>
                <a:lnTo>
                  <a:pt x="1" y="4480"/>
                </a:lnTo>
                <a:cubicBezTo>
                  <a:pt x="187" y="4629"/>
                  <a:pt x="407" y="4763"/>
                  <a:pt x="647" y="4880"/>
                </a:cubicBezTo>
                <a:cubicBezTo>
                  <a:pt x="681" y="4769"/>
                  <a:pt x="704" y="4709"/>
                  <a:pt x="704" y="4709"/>
                </a:cubicBezTo>
                <a:lnTo>
                  <a:pt x="6132" y="5409"/>
                </a:lnTo>
                <a:cubicBezTo>
                  <a:pt x="6132" y="5409"/>
                  <a:pt x="6853" y="5370"/>
                  <a:pt x="7922" y="5370"/>
                </a:cubicBezTo>
                <a:cubicBezTo>
                  <a:pt x="8415" y="5370"/>
                  <a:pt x="8983" y="5378"/>
                  <a:pt x="9588" y="5403"/>
                </a:cubicBezTo>
                <a:cubicBezTo>
                  <a:pt x="9838" y="5413"/>
                  <a:pt x="10091" y="5426"/>
                  <a:pt x="10351" y="5443"/>
                </a:cubicBezTo>
                <a:lnTo>
                  <a:pt x="10381" y="1437"/>
                </a:lnTo>
                <a:lnTo>
                  <a:pt x="4963" y="770"/>
                </a:lnTo>
                <a:lnTo>
                  <a:pt x="4206" y="1"/>
                </a:lnTo>
                <a:close/>
              </a:path>
            </a:pathLst>
          </a:custGeom>
          <a:solidFill>
            <a:srgbClr val="93B6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4"/>
          <p:cNvSpPr/>
          <p:nvPr/>
        </p:nvSpPr>
        <p:spPr>
          <a:xfrm>
            <a:off x="1929185" y="1438288"/>
            <a:ext cx="230985" cy="194115"/>
          </a:xfrm>
          <a:custGeom>
            <a:rect b="b" l="l" r="r" t="t"/>
            <a:pathLst>
              <a:path extrusionOk="0" h="2743" w="3264">
                <a:moveTo>
                  <a:pt x="1964" y="1"/>
                </a:moveTo>
                <a:cubicBezTo>
                  <a:pt x="1689" y="1"/>
                  <a:pt x="1308" y="61"/>
                  <a:pt x="964" y="147"/>
                </a:cubicBezTo>
                <a:cubicBezTo>
                  <a:pt x="554" y="250"/>
                  <a:pt x="71" y="303"/>
                  <a:pt x="71" y="303"/>
                </a:cubicBezTo>
                <a:lnTo>
                  <a:pt x="1" y="2742"/>
                </a:lnTo>
                <a:cubicBezTo>
                  <a:pt x="1" y="2742"/>
                  <a:pt x="2647" y="2416"/>
                  <a:pt x="2794" y="2113"/>
                </a:cubicBezTo>
                <a:cubicBezTo>
                  <a:pt x="2883" y="1930"/>
                  <a:pt x="2740" y="1856"/>
                  <a:pt x="2740" y="1856"/>
                </a:cubicBezTo>
                <a:cubicBezTo>
                  <a:pt x="2740" y="1856"/>
                  <a:pt x="3014" y="1856"/>
                  <a:pt x="3083" y="1713"/>
                </a:cubicBezTo>
                <a:cubicBezTo>
                  <a:pt x="3157" y="1566"/>
                  <a:pt x="3030" y="1456"/>
                  <a:pt x="3030" y="1456"/>
                </a:cubicBezTo>
                <a:cubicBezTo>
                  <a:pt x="3030" y="1456"/>
                  <a:pt x="3263" y="1423"/>
                  <a:pt x="3214" y="1210"/>
                </a:cubicBezTo>
                <a:cubicBezTo>
                  <a:pt x="3160" y="976"/>
                  <a:pt x="2407" y="756"/>
                  <a:pt x="1651" y="590"/>
                </a:cubicBezTo>
                <a:cubicBezTo>
                  <a:pt x="2134" y="570"/>
                  <a:pt x="2391" y="376"/>
                  <a:pt x="2343" y="127"/>
                </a:cubicBezTo>
                <a:cubicBezTo>
                  <a:pt x="2328" y="37"/>
                  <a:pt x="2178" y="1"/>
                  <a:pt x="1964" y="1"/>
                </a:cubicBezTo>
                <a:close/>
              </a:path>
            </a:pathLst>
          </a:custGeom>
          <a:solidFill>
            <a:srgbClr val="ECB5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4"/>
          <p:cNvSpPr/>
          <p:nvPr/>
        </p:nvSpPr>
        <p:spPr>
          <a:xfrm>
            <a:off x="2065770" y="1516275"/>
            <a:ext cx="80250" cy="30784"/>
          </a:xfrm>
          <a:custGeom>
            <a:rect b="b" l="l" r="r" t="t"/>
            <a:pathLst>
              <a:path extrusionOk="0" h="435" w="1134">
                <a:moveTo>
                  <a:pt x="21" y="1"/>
                </a:moveTo>
                <a:lnTo>
                  <a:pt x="1" y="171"/>
                </a:lnTo>
                <a:cubicBezTo>
                  <a:pt x="607" y="231"/>
                  <a:pt x="1060" y="431"/>
                  <a:pt x="1064" y="434"/>
                </a:cubicBezTo>
                <a:lnTo>
                  <a:pt x="1133" y="277"/>
                </a:lnTo>
                <a:cubicBezTo>
                  <a:pt x="1117" y="268"/>
                  <a:pt x="650" y="65"/>
                  <a:pt x="2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4"/>
          <p:cNvSpPr/>
          <p:nvPr/>
        </p:nvSpPr>
        <p:spPr>
          <a:xfrm>
            <a:off x="2058905" y="1552863"/>
            <a:ext cx="65672" cy="22929"/>
          </a:xfrm>
          <a:custGeom>
            <a:rect b="b" l="l" r="r" t="t"/>
            <a:pathLst>
              <a:path extrusionOk="0" h="324" w="928">
                <a:moveTo>
                  <a:pt x="18" y="0"/>
                </a:moveTo>
                <a:lnTo>
                  <a:pt x="1" y="174"/>
                </a:lnTo>
                <a:cubicBezTo>
                  <a:pt x="424" y="207"/>
                  <a:pt x="881" y="320"/>
                  <a:pt x="887" y="323"/>
                </a:cubicBezTo>
                <a:lnTo>
                  <a:pt x="927" y="154"/>
                </a:lnTo>
                <a:cubicBezTo>
                  <a:pt x="910" y="151"/>
                  <a:pt x="454" y="34"/>
                  <a:pt x="1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4"/>
          <p:cNvSpPr/>
          <p:nvPr/>
        </p:nvSpPr>
        <p:spPr>
          <a:xfrm>
            <a:off x="1132326" y="973903"/>
            <a:ext cx="822177" cy="702367"/>
          </a:xfrm>
          <a:custGeom>
            <a:rect b="b" l="l" r="r" t="t"/>
            <a:pathLst>
              <a:path extrusionOk="0" h="9925" w="11618">
                <a:moveTo>
                  <a:pt x="5363" y="0"/>
                </a:moveTo>
                <a:cubicBezTo>
                  <a:pt x="5363" y="0"/>
                  <a:pt x="3474" y="304"/>
                  <a:pt x="2874" y="774"/>
                </a:cubicBezTo>
                <a:cubicBezTo>
                  <a:pt x="2371" y="1163"/>
                  <a:pt x="1" y="4879"/>
                  <a:pt x="1137" y="7915"/>
                </a:cubicBezTo>
                <a:cubicBezTo>
                  <a:pt x="1261" y="8244"/>
                  <a:pt x="1477" y="8521"/>
                  <a:pt x="1771" y="8755"/>
                </a:cubicBezTo>
                <a:cubicBezTo>
                  <a:pt x="1957" y="8904"/>
                  <a:pt x="2177" y="9038"/>
                  <a:pt x="2417" y="9155"/>
                </a:cubicBezTo>
                <a:cubicBezTo>
                  <a:pt x="3674" y="9755"/>
                  <a:pt x="5588" y="9924"/>
                  <a:pt x="7346" y="9924"/>
                </a:cubicBezTo>
                <a:cubicBezTo>
                  <a:pt x="9125" y="9924"/>
                  <a:pt x="10744" y="9751"/>
                  <a:pt x="11358" y="9678"/>
                </a:cubicBezTo>
                <a:cubicBezTo>
                  <a:pt x="11524" y="9658"/>
                  <a:pt x="11618" y="9644"/>
                  <a:pt x="11618" y="9644"/>
                </a:cubicBezTo>
                <a:lnTo>
                  <a:pt x="11618" y="6145"/>
                </a:lnTo>
                <a:lnTo>
                  <a:pt x="6376" y="5412"/>
                </a:lnTo>
                <a:lnTo>
                  <a:pt x="5976" y="4276"/>
                </a:lnTo>
                <a:lnTo>
                  <a:pt x="5363" y="0"/>
                </a:lnTo>
                <a:close/>
              </a:path>
            </a:pathLst>
          </a:custGeom>
          <a:solidFill>
            <a:srgbClr val="AAD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4"/>
          <p:cNvSpPr/>
          <p:nvPr/>
        </p:nvSpPr>
        <p:spPr>
          <a:xfrm>
            <a:off x="2182468" y="2473566"/>
            <a:ext cx="607327" cy="12314"/>
          </a:xfrm>
          <a:custGeom>
            <a:rect b="b" l="l" r="r" t="t"/>
            <a:pathLst>
              <a:path extrusionOk="0" h="174" w="8582">
                <a:moveTo>
                  <a:pt x="1" y="0"/>
                </a:moveTo>
                <a:lnTo>
                  <a:pt x="1" y="174"/>
                </a:lnTo>
                <a:lnTo>
                  <a:pt x="8582" y="174"/>
                </a:lnTo>
                <a:lnTo>
                  <a:pt x="8582" y="0"/>
                </a:lnTo>
                <a:close/>
              </a:path>
            </a:pathLst>
          </a:custGeom>
          <a:solidFill>
            <a:srgbClr val="2020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4"/>
          <p:cNvSpPr/>
          <p:nvPr/>
        </p:nvSpPr>
        <p:spPr>
          <a:xfrm>
            <a:off x="1822607" y="1393208"/>
            <a:ext cx="29793" cy="276489"/>
          </a:xfrm>
          <a:custGeom>
            <a:rect b="b" l="l" r="r" t="t"/>
            <a:pathLst>
              <a:path extrusionOk="0" h="3907" w="421">
                <a:moveTo>
                  <a:pt x="247" y="0"/>
                </a:moveTo>
                <a:lnTo>
                  <a:pt x="1" y="3896"/>
                </a:lnTo>
                <a:lnTo>
                  <a:pt x="174" y="3906"/>
                </a:lnTo>
                <a:lnTo>
                  <a:pt x="421" y="14"/>
                </a:lnTo>
                <a:lnTo>
                  <a:pt x="247" y="0"/>
                </a:lnTo>
                <a:close/>
              </a:path>
            </a:pathLst>
          </a:custGeom>
          <a:solidFill>
            <a:srgbClr val="2020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4"/>
          <p:cNvSpPr/>
          <p:nvPr/>
        </p:nvSpPr>
        <p:spPr>
          <a:xfrm>
            <a:off x="1451212" y="911626"/>
            <a:ext cx="343435" cy="217539"/>
          </a:xfrm>
          <a:custGeom>
            <a:rect b="b" l="l" r="r" t="t"/>
            <a:pathLst>
              <a:path extrusionOk="0" h="3074" w="4853">
                <a:moveTo>
                  <a:pt x="4679" y="1"/>
                </a:moveTo>
                <a:cubicBezTo>
                  <a:pt x="4666" y="547"/>
                  <a:pt x="4623" y="1127"/>
                  <a:pt x="4419" y="1651"/>
                </a:cubicBezTo>
                <a:cubicBezTo>
                  <a:pt x="4196" y="2217"/>
                  <a:pt x="3799" y="2640"/>
                  <a:pt x="3333" y="2813"/>
                </a:cubicBezTo>
                <a:cubicBezTo>
                  <a:pt x="3159" y="2876"/>
                  <a:pt x="2981" y="2904"/>
                  <a:pt x="2806" y="2904"/>
                </a:cubicBezTo>
                <a:cubicBezTo>
                  <a:pt x="2293" y="2904"/>
                  <a:pt x="1794" y="2670"/>
                  <a:pt x="1447" y="2400"/>
                </a:cubicBezTo>
                <a:cubicBezTo>
                  <a:pt x="900" y="1974"/>
                  <a:pt x="517" y="1380"/>
                  <a:pt x="147" y="804"/>
                </a:cubicBezTo>
                <a:lnTo>
                  <a:pt x="0" y="897"/>
                </a:lnTo>
                <a:cubicBezTo>
                  <a:pt x="380" y="1483"/>
                  <a:pt x="773" y="2094"/>
                  <a:pt x="1344" y="2537"/>
                </a:cubicBezTo>
                <a:cubicBezTo>
                  <a:pt x="1793" y="2886"/>
                  <a:pt x="2316" y="3073"/>
                  <a:pt x="2803" y="3073"/>
                </a:cubicBezTo>
                <a:cubicBezTo>
                  <a:pt x="3010" y="3073"/>
                  <a:pt x="3206" y="3040"/>
                  <a:pt x="3389" y="2973"/>
                </a:cubicBezTo>
                <a:cubicBezTo>
                  <a:pt x="3906" y="2786"/>
                  <a:pt x="4339" y="2326"/>
                  <a:pt x="4579" y="1714"/>
                </a:cubicBezTo>
                <a:cubicBezTo>
                  <a:pt x="4792" y="1164"/>
                  <a:pt x="4835" y="567"/>
                  <a:pt x="4852" y="4"/>
                </a:cubicBezTo>
                <a:lnTo>
                  <a:pt x="467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4"/>
          <p:cNvSpPr/>
          <p:nvPr/>
        </p:nvSpPr>
        <p:spPr>
          <a:xfrm>
            <a:off x="453651" y="1944993"/>
            <a:ext cx="1155138" cy="1155421"/>
          </a:xfrm>
          <a:custGeom>
            <a:rect b="b" l="l" r="r" t="t"/>
            <a:pathLst>
              <a:path extrusionOk="0" h="16327" w="16323">
                <a:moveTo>
                  <a:pt x="8162" y="694"/>
                </a:moveTo>
                <a:cubicBezTo>
                  <a:pt x="9171" y="694"/>
                  <a:pt x="10148" y="891"/>
                  <a:pt x="11071" y="1280"/>
                </a:cubicBezTo>
                <a:cubicBezTo>
                  <a:pt x="11961" y="1657"/>
                  <a:pt x="12756" y="2194"/>
                  <a:pt x="13443" y="2880"/>
                </a:cubicBezTo>
                <a:cubicBezTo>
                  <a:pt x="14130" y="3567"/>
                  <a:pt x="14669" y="4367"/>
                  <a:pt x="15046" y="5256"/>
                </a:cubicBezTo>
                <a:cubicBezTo>
                  <a:pt x="15436" y="6176"/>
                  <a:pt x="15632" y="7156"/>
                  <a:pt x="15632" y="8163"/>
                </a:cubicBezTo>
                <a:cubicBezTo>
                  <a:pt x="15632" y="9172"/>
                  <a:pt x="15436" y="10152"/>
                  <a:pt x="15046" y="11071"/>
                </a:cubicBezTo>
                <a:cubicBezTo>
                  <a:pt x="14669" y="11961"/>
                  <a:pt x="14130" y="12761"/>
                  <a:pt x="13443" y="13447"/>
                </a:cubicBezTo>
                <a:cubicBezTo>
                  <a:pt x="12756" y="14134"/>
                  <a:pt x="11961" y="14670"/>
                  <a:pt x="11071" y="15047"/>
                </a:cubicBezTo>
                <a:cubicBezTo>
                  <a:pt x="10148" y="15436"/>
                  <a:pt x="9171" y="15633"/>
                  <a:pt x="8162" y="15633"/>
                </a:cubicBezTo>
                <a:cubicBezTo>
                  <a:pt x="7152" y="15633"/>
                  <a:pt x="6175" y="15436"/>
                  <a:pt x="5252" y="15047"/>
                </a:cubicBezTo>
                <a:cubicBezTo>
                  <a:pt x="4366" y="14670"/>
                  <a:pt x="3566" y="14134"/>
                  <a:pt x="2879" y="13447"/>
                </a:cubicBezTo>
                <a:cubicBezTo>
                  <a:pt x="2193" y="12761"/>
                  <a:pt x="1653" y="11961"/>
                  <a:pt x="1277" y="11071"/>
                </a:cubicBezTo>
                <a:cubicBezTo>
                  <a:pt x="887" y="10152"/>
                  <a:pt x="690" y="9172"/>
                  <a:pt x="690" y="8163"/>
                </a:cubicBezTo>
                <a:cubicBezTo>
                  <a:pt x="690" y="7156"/>
                  <a:pt x="887" y="6176"/>
                  <a:pt x="1277" y="5256"/>
                </a:cubicBezTo>
                <a:cubicBezTo>
                  <a:pt x="1653" y="4367"/>
                  <a:pt x="2193" y="3567"/>
                  <a:pt x="2879" y="2880"/>
                </a:cubicBezTo>
                <a:cubicBezTo>
                  <a:pt x="3566" y="2194"/>
                  <a:pt x="4366" y="1657"/>
                  <a:pt x="5252" y="1280"/>
                </a:cubicBezTo>
                <a:cubicBezTo>
                  <a:pt x="6175" y="891"/>
                  <a:pt x="7152" y="694"/>
                  <a:pt x="8162" y="694"/>
                </a:cubicBezTo>
                <a:close/>
                <a:moveTo>
                  <a:pt x="8162" y="1"/>
                </a:moveTo>
                <a:cubicBezTo>
                  <a:pt x="3653" y="1"/>
                  <a:pt x="0" y="3657"/>
                  <a:pt x="0" y="8163"/>
                </a:cubicBezTo>
                <a:cubicBezTo>
                  <a:pt x="0" y="12671"/>
                  <a:pt x="3653" y="16327"/>
                  <a:pt x="8162" y="16327"/>
                </a:cubicBezTo>
                <a:cubicBezTo>
                  <a:pt x="12670" y="16327"/>
                  <a:pt x="16323" y="12671"/>
                  <a:pt x="16323" y="8163"/>
                </a:cubicBezTo>
                <a:cubicBezTo>
                  <a:pt x="16323" y="3657"/>
                  <a:pt x="12670" y="1"/>
                  <a:pt x="8162" y="1"/>
                </a:cubicBezTo>
                <a:close/>
              </a:path>
            </a:pathLst>
          </a:custGeom>
          <a:solidFill>
            <a:srgbClr val="435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4"/>
          <p:cNvSpPr/>
          <p:nvPr/>
        </p:nvSpPr>
        <p:spPr>
          <a:xfrm>
            <a:off x="447495" y="1938907"/>
            <a:ext cx="1167381" cy="1167593"/>
          </a:xfrm>
          <a:custGeom>
            <a:rect b="b" l="l" r="r" t="t"/>
            <a:pathLst>
              <a:path extrusionOk="0" h="16499" w="16496">
                <a:moveTo>
                  <a:pt x="8249" y="174"/>
                </a:moveTo>
                <a:cubicBezTo>
                  <a:pt x="10404" y="174"/>
                  <a:pt x="12434" y="1014"/>
                  <a:pt x="13960" y="2540"/>
                </a:cubicBezTo>
                <a:cubicBezTo>
                  <a:pt x="15483" y="4066"/>
                  <a:pt x="16326" y="6092"/>
                  <a:pt x="16326" y="8249"/>
                </a:cubicBezTo>
                <a:cubicBezTo>
                  <a:pt x="16326" y="10408"/>
                  <a:pt x="15483" y="12434"/>
                  <a:pt x="13960" y="13960"/>
                </a:cubicBezTo>
                <a:cubicBezTo>
                  <a:pt x="12434" y="15486"/>
                  <a:pt x="10404" y="16326"/>
                  <a:pt x="8249" y="16326"/>
                </a:cubicBezTo>
                <a:cubicBezTo>
                  <a:pt x="6093" y="16326"/>
                  <a:pt x="4063" y="15486"/>
                  <a:pt x="2537" y="13960"/>
                </a:cubicBezTo>
                <a:cubicBezTo>
                  <a:pt x="1014" y="12434"/>
                  <a:pt x="174" y="10408"/>
                  <a:pt x="174" y="8249"/>
                </a:cubicBezTo>
                <a:cubicBezTo>
                  <a:pt x="174" y="6092"/>
                  <a:pt x="1014" y="4066"/>
                  <a:pt x="2537" y="2540"/>
                </a:cubicBezTo>
                <a:cubicBezTo>
                  <a:pt x="4063" y="1014"/>
                  <a:pt x="6093" y="174"/>
                  <a:pt x="8249" y="174"/>
                </a:cubicBezTo>
                <a:close/>
                <a:moveTo>
                  <a:pt x="8249" y="0"/>
                </a:moveTo>
                <a:cubicBezTo>
                  <a:pt x="6045" y="0"/>
                  <a:pt x="3973" y="860"/>
                  <a:pt x="2417" y="2417"/>
                </a:cubicBezTo>
                <a:cubicBezTo>
                  <a:pt x="857" y="3976"/>
                  <a:pt x="1" y="6045"/>
                  <a:pt x="1" y="8249"/>
                </a:cubicBezTo>
                <a:cubicBezTo>
                  <a:pt x="1" y="10454"/>
                  <a:pt x="857" y="12523"/>
                  <a:pt x="2417" y="14083"/>
                </a:cubicBezTo>
                <a:cubicBezTo>
                  <a:pt x="3973" y="15639"/>
                  <a:pt x="6045" y="16499"/>
                  <a:pt x="8249" y="16499"/>
                </a:cubicBezTo>
                <a:cubicBezTo>
                  <a:pt x="10451" y="16499"/>
                  <a:pt x="12524" y="15639"/>
                  <a:pt x="14080" y="14083"/>
                </a:cubicBezTo>
                <a:cubicBezTo>
                  <a:pt x="15639" y="12523"/>
                  <a:pt x="16496" y="10454"/>
                  <a:pt x="16496" y="8249"/>
                </a:cubicBezTo>
                <a:cubicBezTo>
                  <a:pt x="16496" y="6045"/>
                  <a:pt x="15639" y="3976"/>
                  <a:pt x="14080" y="2417"/>
                </a:cubicBezTo>
                <a:cubicBezTo>
                  <a:pt x="12524" y="860"/>
                  <a:pt x="10451" y="0"/>
                  <a:pt x="8249" y="0"/>
                </a:cubicBezTo>
                <a:close/>
              </a:path>
            </a:pathLst>
          </a:custGeom>
          <a:solidFill>
            <a:srgbClr val="435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4"/>
          <p:cNvSpPr/>
          <p:nvPr/>
        </p:nvSpPr>
        <p:spPr>
          <a:xfrm>
            <a:off x="989231" y="2480855"/>
            <a:ext cx="84001" cy="83789"/>
          </a:xfrm>
          <a:custGeom>
            <a:rect b="b" l="l" r="r" t="t"/>
            <a:pathLst>
              <a:path extrusionOk="0" h="1184" w="1187">
                <a:moveTo>
                  <a:pt x="594" y="0"/>
                </a:moveTo>
                <a:cubicBezTo>
                  <a:pt x="267" y="0"/>
                  <a:pt x="0" y="263"/>
                  <a:pt x="0" y="591"/>
                </a:cubicBezTo>
                <a:cubicBezTo>
                  <a:pt x="0" y="920"/>
                  <a:pt x="267" y="1183"/>
                  <a:pt x="594" y="1183"/>
                </a:cubicBezTo>
                <a:cubicBezTo>
                  <a:pt x="920" y="1183"/>
                  <a:pt x="1186" y="920"/>
                  <a:pt x="1186" y="591"/>
                </a:cubicBezTo>
                <a:cubicBezTo>
                  <a:pt x="1186" y="263"/>
                  <a:pt x="920" y="0"/>
                  <a:pt x="59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4"/>
          <p:cNvSpPr/>
          <p:nvPr/>
        </p:nvSpPr>
        <p:spPr>
          <a:xfrm>
            <a:off x="1031197" y="1666235"/>
            <a:ext cx="1055851" cy="1344795"/>
          </a:xfrm>
          <a:custGeom>
            <a:rect b="b" l="l" r="r" t="t"/>
            <a:pathLst>
              <a:path extrusionOk="0" h="19003" w="14920">
                <a:moveTo>
                  <a:pt x="1" y="1"/>
                </a:moveTo>
                <a:lnTo>
                  <a:pt x="1" y="175"/>
                </a:lnTo>
                <a:lnTo>
                  <a:pt x="10827" y="175"/>
                </a:lnTo>
                <a:cubicBezTo>
                  <a:pt x="12987" y="175"/>
                  <a:pt x="14746" y="1934"/>
                  <a:pt x="14746" y="4093"/>
                </a:cubicBezTo>
                <a:lnTo>
                  <a:pt x="14746" y="19003"/>
                </a:lnTo>
                <a:lnTo>
                  <a:pt x="14920" y="19003"/>
                </a:lnTo>
                <a:lnTo>
                  <a:pt x="14920" y="4093"/>
                </a:lnTo>
                <a:cubicBezTo>
                  <a:pt x="14920" y="1837"/>
                  <a:pt x="13083" y="1"/>
                  <a:pt x="10827" y="1"/>
                </a:cubicBezTo>
                <a:close/>
              </a:path>
            </a:pathLst>
          </a:custGeom>
          <a:solidFill>
            <a:srgbClr val="2020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4"/>
          <p:cNvSpPr/>
          <p:nvPr/>
        </p:nvSpPr>
        <p:spPr>
          <a:xfrm>
            <a:off x="3512275" y="540000"/>
            <a:ext cx="2760300" cy="1629000"/>
          </a:xfrm>
          <a:prstGeom prst="rect">
            <a:avLst/>
          </a:prstGeom>
          <a:solidFill>
            <a:srgbClr val="DF8B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4"/>
          <p:cNvSpPr txBox="1"/>
          <p:nvPr>
            <p:ph type="title"/>
          </p:nvPr>
        </p:nvSpPr>
        <p:spPr>
          <a:xfrm>
            <a:off x="7210925" y="2208550"/>
            <a:ext cx="1290300" cy="6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PERSONA</a:t>
            </a:r>
            <a:endParaRPr b="1"/>
          </a:p>
        </p:txBody>
      </p:sp>
      <p:sp>
        <p:nvSpPr>
          <p:cNvPr id="477" name="Google Shape;477;p24"/>
          <p:cNvSpPr txBox="1"/>
          <p:nvPr/>
        </p:nvSpPr>
        <p:spPr>
          <a:xfrm>
            <a:off x="3817225" y="680650"/>
            <a:ext cx="2292900" cy="13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Nome: </a:t>
            </a:r>
            <a:r>
              <a:rPr lang="es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Lucas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Idade:</a:t>
            </a:r>
            <a:r>
              <a:rPr lang="es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 21</a:t>
            </a:r>
            <a:endParaRPr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Dificuldade: </a:t>
            </a:r>
            <a:r>
              <a:rPr lang="es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A paralisía cerebral de grau leve prejudica seu sistema motor, mas suas faculdades mentais são plenas. Quer mais liberdade.</a:t>
            </a:r>
            <a:endParaRPr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graphicFrame>
        <p:nvGraphicFramePr>
          <p:cNvPr id="478" name="Google Shape;478;p24"/>
          <p:cNvGraphicFramePr/>
          <p:nvPr/>
        </p:nvGraphicFramePr>
        <p:xfrm>
          <a:off x="3616125" y="211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{6CF6CDA0-2CE8-4242-BC21-A4C7C6323EBC}</a:tableStyleId>
              </a:tblPr>
              <a:tblGrid>
                <a:gridCol w="1557925"/>
                <a:gridCol w="1557925"/>
              </a:tblGrid>
              <a:tr h="53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latin typeface="Reem Kufi"/>
                          <a:ea typeface="Reem Kufi"/>
                          <a:cs typeface="Reem Kufi"/>
                          <a:sym typeface="Reem Kufi"/>
                        </a:rPr>
                        <a:t>PROBLEMA</a:t>
                      </a:r>
                      <a:endParaRPr>
                        <a:solidFill>
                          <a:srgbClr val="434343"/>
                        </a:solidFill>
                        <a:latin typeface="Reem Kufi"/>
                        <a:ea typeface="Reem Kufi"/>
                        <a:cs typeface="Reem Kufi"/>
                        <a:sym typeface="Reem Kuf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DF8B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F8B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F8B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F8B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latin typeface="Reem Kufi"/>
                          <a:ea typeface="Reem Kufi"/>
                          <a:cs typeface="Reem Kufi"/>
                          <a:sym typeface="Reem Kufi"/>
                        </a:rPr>
                        <a:t>SOLUÇÃO</a:t>
                      </a:r>
                      <a:endParaRPr>
                        <a:solidFill>
                          <a:srgbClr val="434343"/>
                        </a:solidFill>
                        <a:latin typeface="Reem Kufi"/>
                        <a:ea typeface="Reem Kufi"/>
                        <a:cs typeface="Reem Kufi"/>
                        <a:sym typeface="Reem Kuf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DF8B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F8B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F8B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F8B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3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latin typeface="Reem Kufi"/>
                          <a:ea typeface="Reem Kufi"/>
                          <a:cs typeface="Reem Kufi"/>
                          <a:sym typeface="Reem Kufi"/>
                        </a:rPr>
                        <a:t>Seus pais ainda se preocupam muito com seus remédios</a:t>
                      </a:r>
                      <a:endParaRPr>
                        <a:solidFill>
                          <a:srgbClr val="434343"/>
                        </a:solidFill>
                        <a:latin typeface="Reem Kufi"/>
                        <a:ea typeface="Reem Kufi"/>
                        <a:cs typeface="Reem Kufi"/>
                        <a:sym typeface="Reem Kuf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DF8B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F8B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F8B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F8B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latin typeface="Reem Kufi"/>
                          <a:ea typeface="Reem Kufi"/>
                          <a:cs typeface="Reem Kufi"/>
                          <a:sym typeface="Reem Kufi"/>
                        </a:rPr>
                        <a:t>Podem acompanhar a automedicação pelo calendário</a:t>
                      </a:r>
                      <a:endParaRPr>
                        <a:solidFill>
                          <a:srgbClr val="434343"/>
                        </a:solidFill>
                        <a:latin typeface="Reem Kufi"/>
                        <a:ea typeface="Reem Kufi"/>
                        <a:cs typeface="Reem Kufi"/>
                        <a:sym typeface="Reem Kuf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DF8B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F8B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F8B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F8B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latin typeface="Reem Kufi"/>
                          <a:ea typeface="Reem Kufi"/>
                          <a:cs typeface="Reem Kufi"/>
                          <a:sym typeface="Reem Kufi"/>
                        </a:rPr>
                        <a:t>A locomoção até o médico não é uma opção agora</a:t>
                      </a:r>
                      <a:endParaRPr>
                        <a:solidFill>
                          <a:srgbClr val="434343"/>
                        </a:solidFill>
                        <a:latin typeface="Reem Kufi"/>
                        <a:ea typeface="Reem Kufi"/>
                        <a:cs typeface="Reem Kufi"/>
                        <a:sym typeface="Reem Kuf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DF8B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F8B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F8B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F8B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latin typeface="Reem Kufi"/>
                          <a:ea typeface="Reem Kufi"/>
                          <a:cs typeface="Reem Kufi"/>
                          <a:sym typeface="Reem Kufi"/>
                        </a:rPr>
                        <a:t>O médico pode enviar a receita junto com as descrições por email</a:t>
                      </a:r>
                      <a:endParaRPr>
                        <a:solidFill>
                          <a:srgbClr val="434343"/>
                        </a:solidFill>
                        <a:latin typeface="Reem Kufi"/>
                        <a:ea typeface="Reem Kufi"/>
                        <a:cs typeface="Reem Kufi"/>
                        <a:sym typeface="Reem Kuf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DF8B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F8B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F8B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F8B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CAC8"/>
        </a:solid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5"/>
          <p:cNvSpPr txBox="1"/>
          <p:nvPr>
            <p:ph type="title"/>
          </p:nvPr>
        </p:nvSpPr>
        <p:spPr>
          <a:xfrm>
            <a:off x="7393675" y="2232300"/>
            <a:ext cx="1600200" cy="6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COMO?</a:t>
            </a:r>
            <a:endParaRPr b="1"/>
          </a:p>
        </p:txBody>
      </p:sp>
      <p:sp>
        <p:nvSpPr>
          <p:cNvPr id="484" name="Google Shape;484;p25"/>
          <p:cNvSpPr txBox="1"/>
          <p:nvPr>
            <p:ph idx="1" type="subTitle"/>
          </p:nvPr>
        </p:nvSpPr>
        <p:spPr>
          <a:xfrm>
            <a:off x="198900" y="2318475"/>
            <a:ext cx="2377200" cy="14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App fácil de aprender e usar.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400"/>
              <a:t>UI simples e direta, sem muitos caminhos.</a:t>
            </a:r>
            <a:endParaRPr sz="1400"/>
          </a:p>
        </p:txBody>
      </p:sp>
      <p:sp>
        <p:nvSpPr>
          <p:cNvPr id="485" name="Google Shape;485;p25"/>
          <p:cNvSpPr txBox="1"/>
          <p:nvPr>
            <p:ph idx="2" type="subTitle"/>
          </p:nvPr>
        </p:nvSpPr>
        <p:spPr>
          <a:xfrm>
            <a:off x="2924375" y="2318475"/>
            <a:ext cx="1600200" cy="17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400">
                <a:solidFill>
                  <a:srgbClr val="000000"/>
                </a:solidFill>
              </a:rPr>
              <a:t>Diminuindo a distância entre o profissional de saúde e o paciente.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486" name="Google Shape;486;p25"/>
          <p:cNvSpPr txBox="1"/>
          <p:nvPr>
            <p:ph idx="3" type="subTitle"/>
          </p:nvPr>
        </p:nvSpPr>
        <p:spPr>
          <a:xfrm>
            <a:off x="5076075" y="2318475"/>
            <a:ext cx="1600200" cy="16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</a:rPr>
              <a:t>Todo o suporte necessário para pacientes e profissionais da saúde.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400">
                <a:solidFill>
                  <a:srgbClr val="000000"/>
                </a:solidFill>
              </a:rPr>
              <a:t>Feedbacks de quem usa.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487" name="Google Shape;487;p25"/>
          <p:cNvSpPr txBox="1"/>
          <p:nvPr>
            <p:ph idx="4" type="subTitle"/>
          </p:nvPr>
        </p:nvSpPr>
        <p:spPr>
          <a:xfrm>
            <a:off x="752923" y="1434822"/>
            <a:ext cx="22545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488" name="Google Shape;488;p25"/>
          <p:cNvSpPr txBox="1"/>
          <p:nvPr>
            <p:ph idx="5" type="subTitle"/>
          </p:nvPr>
        </p:nvSpPr>
        <p:spPr>
          <a:xfrm>
            <a:off x="2924375" y="1434822"/>
            <a:ext cx="22545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2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89" name="Google Shape;489;p25"/>
          <p:cNvSpPr txBox="1"/>
          <p:nvPr>
            <p:ph idx="6" type="subTitle"/>
          </p:nvPr>
        </p:nvSpPr>
        <p:spPr>
          <a:xfrm>
            <a:off x="5076068" y="1434822"/>
            <a:ext cx="22545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3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CAC8"/>
        </a:solidFill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6"/>
          <p:cNvSpPr/>
          <p:nvPr/>
        </p:nvSpPr>
        <p:spPr>
          <a:xfrm>
            <a:off x="575450" y="880925"/>
            <a:ext cx="823800" cy="981600"/>
          </a:xfrm>
          <a:prstGeom prst="rect">
            <a:avLst/>
          </a:prstGeom>
          <a:solidFill>
            <a:srgbClr val="DF8B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6"/>
          <p:cNvSpPr/>
          <p:nvPr/>
        </p:nvSpPr>
        <p:spPr>
          <a:xfrm>
            <a:off x="2664975" y="880925"/>
            <a:ext cx="823800" cy="981600"/>
          </a:xfrm>
          <a:prstGeom prst="rect">
            <a:avLst/>
          </a:prstGeom>
          <a:solidFill>
            <a:srgbClr val="DF8B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6"/>
          <p:cNvSpPr/>
          <p:nvPr/>
        </p:nvSpPr>
        <p:spPr>
          <a:xfrm>
            <a:off x="4754500" y="880925"/>
            <a:ext cx="823800" cy="981600"/>
          </a:xfrm>
          <a:prstGeom prst="rect">
            <a:avLst/>
          </a:prstGeom>
          <a:solidFill>
            <a:srgbClr val="DF8B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6"/>
          <p:cNvSpPr txBox="1"/>
          <p:nvPr/>
        </p:nvSpPr>
        <p:spPr>
          <a:xfrm>
            <a:off x="575450" y="3862675"/>
            <a:ext cx="823800" cy="247500"/>
          </a:xfrm>
          <a:prstGeom prst="rect">
            <a:avLst/>
          </a:prstGeom>
          <a:solidFill>
            <a:srgbClr val="AAD3BD"/>
          </a:solidFill>
          <a:ln>
            <a:noFill/>
          </a:ln>
        </p:spPr>
        <p:txBody>
          <a:bodyPr anchorCtr="0" anchor="ctr" bIns="0" lIns="0" spcFirstLastPara="1" rIns="0" wrap="square" tIns="22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434343"/>
                </a:solidFill>
                <a:latin typeface="Reem Kufi"/>
                <a:ea typeface="Reem Kufi"/>
                <a:cs typeface="Reem Kufi"/>
                <a:sym typeface="Reem Kufi"/>
              </a:rPr>
              <a:t>PACIENTE</a:t>
            </a:r>
            <a:endParaRPr sz="1200">
              <a:solidFill>
                <a:srgbClr val="434343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498" name="Google Shape;498;p26"/>
          <p:cNvSpPr txBox="1"/>
          <p:nvPr/>
        </p:nvSpPr>
        <p:spPr>
          <a:xfrm>
            <a:off x="2528222" y="3862675"/>
            <a:ext cx="1099800" cy="247500"/>
          </a:xfrm>
          <a:prstGeom prst="rect">
            <a:avLst/>
          </a:prstGeom>
          <a:solidFill>
            <a:srgbClr val="AAD3BD"/>
          </a:solidFill>
          <a:ln>
            <a:noFill/>
          </a:ln>
        </p:spPr>
        <p:txBody>
          <a:bodyPr anchorCtr="0" anchor="ctr" bIns="0" lIns="0" spcFirstLastPara="1" rIns="0" wrap="square" tIns="22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434343"/>
                </a:solidFill>
                <a:latin typeface="Reem Kufi"/>
                <a:ea typeface="Reem Kufi"/>
                <a:cs typeface="Reem Kufi"/>
                <a:sym typeface="Reem Kufi"/>
              </a:rPr>
              <a:t>PROFISSIONAL</a:t>
            </a:r>
            <a:endParaRPr sz="1200">
              <a:solidFill>
                <a:srgbClr val="434343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499" name="Google Shape;499;p26"/>
          <p:cNvSpPr txBox="1"/>
          <p:nvPr/>
        </p:nvSpPr>
        <p:spPr>
          <a:xfrm>
            <a:off x="43400" y="2182550"/>
            <a:ext cx="1887900" cy="136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91425" spcFirstLastPara="1" rIns="91425" wrap="square" tIns="234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3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Da maneira mais simples e intuitiva possível, para que o paciente não perca tempo nem o interesse em usar o app</a:t>
            </a:r>
            <a:endParaRPr b="1" sz="130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00" name="Google Shape;500;p26"/>
          <p:cNvSpPr txBox="1"/>
          <p:nvPr/>
        </p:nvSpPr>
        <p:spPr>
          <a:xfrm>
            <a:off x="4754500" y="3862672"/>
            <a:ext cx="823800" cy="247500"/>
          </a:xfrm>
          <a:prstGeom prst="rect">
            <a:avLst/>
          </a:prstGeom>
          <a:solidFill>
            <a:srgbClr val="AAD3BD"/>
          </a:solidFill>
          <a:ln>
            <a:noFill/>
          </a:ln>
        </p:spPr>
        <p:txBody>
          <a:bodyPr anchorCtr="0" anchor="ctr" bIns="0" lIns="0" spcFirstLastPara="1" rIns="0" wrap="square" tIns="22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434343"/>
                </a:solidFill>
                <a:latin typeface="Reem Kufi"/>
                <a:ea typeface="Reem Kufi"/>
                <a:cs typeface="Reem Kufi"/>
                <a:sym typeface="Reem Kufi"/>
              </a:rPr>
              <a:t>AMBOS</a:t>
            </a:r>
            <a:endParaRPr sz="1200">
              <a:solidFill>
                <a:srgbClr val="434343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501" name="Google Shape;501;p26"/>
          <p:cNvSpPr txBox="1"/>
          <p:nvPr/>
        </p:nvSpPr>
        <p:spPr>
          <a:xfrm>
            <a:off x="2132925" y="2166000"/>
            <a:ext cx="1887900" cy="136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91425" spcFirstLastPara="1" rIns="91425" wrap="square" tIns="234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3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O cadastro das medicações será simples e efetiva, para que não tome tempo extra do profissional</a:t>
            </a:r>
            <a:endParaRPr b="1" sz="130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02" name="Google Shape;502;p26"/>
          <p:cNvSpPr txBox="1"/>
          <p:nvPr/>
        </p:nvSpPr>
        <p:spPr>
          <a:xfrm>
            <a:off x="4222450" y="2166000"/>
            <a:ext cx="1887900" cy="136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91425" spcFirstLastPara="1" rIns="91425" wrap="square" tIns="234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3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Facilitar e agilizar mudanças de posologia </a:t>
            </a:r>
            <a:r>
              <a:rPr b="1" lang="es" sz="13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dos</a:t>
            </a:r>
            <a:r>
              <a:rPr b="1" lang="es" sz="13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medicamentos</a:t>
            </a:r>
            <a:endParaRPr b="1" sz="130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03" name="Google Shape;503;p26"/>
          <p:cNvSpPr txBox="1"/>
          <p:nvPr/>
        </p:nvSpPr>
        <p:spPr>
          <a:xfrm>
            <a:off x="575600" y="1417775"/>
            <a:ext cx="8238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62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VISUALIZAÇÃO</a:t>
            </a:r>
            <a:endParaRPr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504" name="Google Shape;504;p26"/>
          <p:cNvSpPr txBox="1"/>
          <p:nvPr/>
        </p:nvSpPr>
        <p:spPr>
          <a:xfrm>
            <a:off x="2132925" y="1532075"/>
            <a:ext cx="18879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62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CADASTRO</a:t>
            </a:r>
            <a:endParaRPr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505" name="Google Shape;505;p26"/>
          <p:cNvSpPr txBox="1"/>
          <p:nvPr/>
        </p:nvSpPr>
        <p:spPr>
          <a:xfrm>
            <a:off x="4754500" y="1532075"/>
            <a:ext cx="8238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62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RENOVA ÇÃO</a:t>
            </a:r>
            <a:endParaRPr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506" name="Google Shape;506;p26"/>
          <p:cNvCxnSpPr>
            <a:stCxn id="503" idx="2"/>
            <a:endCxn id="499" idx="0"/>
          </p:cNvCxnSpPr>
          <p:nvPr/>
        </p:nvCxnSpPr>
        <p:spPr>
          <a:xfrm>
            <a:off x="987500" y="1862675"/>
            <a:ext cx="0" cy="3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26"/>
          <p:cNvCxnSpPr>
            <a:stCxn id="504" idx="2"/>
            <a:endCxn id="501" idx="0"/>
          </p:cNvCxnSpPr>
          <p:nvPr/>
        </p:nvCxnSpPr>
        <p:spPr>
          <a:xfrm>
            <a:off x="3076875" y="1862675"/>
            <a:ext cx="0" cy="30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26"/>
          <p:cNvCxnSpPr>
            <a:stCxn id="505" idx="2"/>
            <a:endCxn id="502" idx="0"/>
          </p:cNvCxnSpPr>
          <p:nvPr/>
        </p:nvCxnSpPr>
        <p:spPr>
          <a:xfrm>
            <a:off x="5166400" y="1862675"/>
            <a:ext cx="0" cy="30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26"/>
          <p:cNvCxnSpPr/>
          <p:nvPr/>
        </p:nvCxnSpPr>
        <p:spPr>
          <a:xfrm>
            <a:off x="987350" y="3644175"/>
            <a:ext cx="0" cy="2184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p26"/>
          <p:cNvCxnSpPr/>
          <p:nvPr/>
        </p:nvCxnSpPr>
        <p:spPr>
          <a:xfrm>
            <a:off x="3076875" y="3644175"/>
            <a:ext cx="0" cy="2184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26"/>
          <p:cNvCxnSpPr/>
          <p:nvPr/>
        </p:nvCxnSpPr>
        <p:spPr>
          <a:xfrm>
            <a:off x="5166400" y="3644175"/>
            <a:ext cx="0" cy="2184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12" name="Google Shape;512;p26"/>
          <p:cNvGrpSpPr/>
          <p:nvPr/>
        </p:nvGrpSpPr>
        <p:grpSpPr>
          <a:xfrm>
            <a:off x="2903179" y="919805"/>
            <a:ext cx="347384" cy="444883"/>
            <a:chOff x="1761450" y="238125"/>
            <a:chExt cx="4067725" cy="5209400"/>
          </a:xfrm>
        </p:grpSpPr>
        <p:sp>
          <p:nvSpPr>
            <p:cNvPr id="513" name="Google Shape;513;p26"/>
            <p:cNvSpPr/>
            <p:nvPr/>
          </p:nvSpPr>
          <p:spPr>
            <a:xfrm>
              <a:off x="1761450" y="238125"/>
              <a:ext cx="4067725" cy="5209400"/>
            </a:xfrm>
            <a:custGeom>
              <a:rect b="b" l="l" r="r" t="t"/>
              <a:pathLst>
                <a:path extrusionOk="0" h="208376" w="162709">
                  <a:moveTo>
                    <a:pt x="81355" y="6133"/>
                  </a:moveTo>
                  <a:cubicBezTo>
                    <a:pt x="84160" y="6133"/>
                    <a:pt x="86705" y="7927"/>
                    <a:pt x="87650" y="10601"/>
                  </a:cubicBezTo>
                  <a:cubicBezTo>
                    <a:pt x="88075" y="11841"/>
                    <a:pt x="89249" y="12657"/>
                    <a:pt x="90521" y="12657"/>
                  </a:cubicBezTo>
                  <a:lnTo>
                    <a:pt x="100927" y="12657"/>
                  </a:lnTo>
                  <a:cubicBezTo>
                    <a:pt x="106440" y="12657"/>
                    <a:pt x="110908" y="17125"/>
                    <a:pt x="110908" y="22638"/>
                  </a:cubicBezTo>
                  <a:lnTo>
                    <a:pt x="110908" y="32620"/>
                  </a:lnTo>
                  <a:lnTo>
                    <a:pt x="51801" y="32620"/>
                  </a:lnTo>
                  <a:lnTo>
                    <a:pt x="51801" y="22638"/>
                  </a:lnTo>
                  <a:cubicBezTo>
                    <a:pt x="51801" y="17125"/>
                    <a:pt x="56270" y="12657"/>
                    <a:pt x="61783" y="12657"/>
                  </a:cubicBezTo>
                  <a:lnTo>
                    <a:pt x="72156" y="12657"/>
                  </a:lnTo>
                  <a:cubicBezTo>
                    <a:pt x="73461" y="12657"/>
                    <a:pt x="74603" y="11841"/>
                    <a:pt x="75027" y="10601"/>
                  </a:cubicBezTo>
                  <a:cubicBezTo>
                    <a:pt x="76005" y="7927"/>
                    <a:pt x="78517" y="6133"/>
                    <a:pt x="81355" y="6133"/>
                  </a:cubicBezTo>
                  <a:close/>
                  <a:moveTo>
                    <a:pt x="146595" y="19180"/>
                  </a:moveTo>
                  <a:cubicBezTo>
                    <a:pt x="152107" y="19180"/>
                    <a:pt x="156576" y="23649"/>
                    <a:pt x="156576" y="29162"/>
                  </a:cubicBezTo>
                  <a:lnTo>
                    <a:pt x="156576" y="192261"/>
                  </a:lnTo>
                  <a:cubicBezTo>
                    <a:pt x="156576" y="197774"/>
                    <a:pt x="152107" y="202243"/>
                    <a:pt x="146595" y="202243"/>
                  </a:cubicBezTo>
                  <a:lnTo>
                    <a:pt x="16115" y="202243"/>
                  </a:lnTo>
                  <a:cubicBezTo>
                    <a:pt x="10602" y="202243"/>
                    <a:pt x="6133" y="197774"/>
                    <a:pt x="6133" y="192261"/>
                  </a:cubicBezTo>
                  <a:lnTo>
                    <a:pt x="6133" y="29162"/>
                  </a:lnTo>
                  <a:cubicBezTo>
                    <a:pt x="6133" y="23649"/>
                    <a:pt x="10602" y="19180"/>
                    <a:pt x="16115" y="19180"/>
                  </a:cubicBezTo>
                  <a:lnTo>
                    <a:pt x="46060" y="19180"/>
                  </a:lnTo>
                  <a:cubicBezTo>
                    <a:pt x="45799" y="20290"/>
                    <a:pt x="45669" y="21431"/>
                    <a:pt x="45669" y="22638"/>
                  </a:cubicBezTo>
                  <a:lnTo>
                    <a:pt x="45669" y="35686"/>
                  </a:lnTo>
                  <a:cubicBezTo>
                    <a:pt x="45669" y="37382"/>
                    <a:pt x="47039" y="38752"/>
                    <a:pt x="48735" y="38752"/>
                  </a:cubicBezTo>
                  <a:lnTo>
                    <a:pt x="113975" y="38752"/>
                  </a:lnTo>
                  <a:cubicBezTo>
                    <a:pt x="115671" y="38752"/>
                    <a:pt x="117041" y="37382"/>
                    <a:pt x="117041" y="35686"/>
                  </a:cubicBezTo>
                  <a:lnTo>
                    <a:pt x="117041" y="22638"/>
                  </a:lnTo>
                  <a:cubicBezTo>
                    <a:pt x="117041" y="21431"/>
                    <a:pt x="116878" y="20290"/>
                    <a:pt x="116650" y="19180"/>
                  </a:cubicBezTo>
                  <a:close/>
                  <a:moveTo>
                    <a:pt x="81355" y="0"/>
                  </a:moveTo>
                  <a:cubicBezTo>
                    <a:pt x="76690" y="0"/>
                    <a:pt x="72450" y="2544"/>
                    <a:pt x="70199" y="6524"/>
                  </a:cubicBezTo>
                  <a:lnTo>
                    <a:pt x="61783" y="6524"/>
                  </a:lnTo>
                  <a:cubicBezTo>
                    <a:pt x="56466" y="6524"/>
                    <a:pt x="51769" y="9101"/>
                    <a:pt x="48833" y="13048"/>
                  </a:cubicBezTo>
                  <a:lnTo>
                    <a:pt x="16115" y="13048"/>
                  </a:lnTo>
                  <a:cubicBezTo>
                    <a:pt x="7243" y="13048"/>
                    <a:pt x="1" y="20290"/>
                    <a:pt x="1" y="29162"/>
                  </a:cubicBezTo>
                  <a:lnTo>
                    <a:pt x="1" y="192261"/>
                  </a:lnTo>
                  <a:cubicBezTo>
                    <a:pt x="1" y="201134"/>
                    <a:pt x="7243" y="208376"/>
                    <a:pt x="16115" y="208376"/>
                  </a:cubicBezTo>
                  <a:lnTo>
                    <a:pt x="146595" y="208376"/>
                  </a:lnTo>
                  <a:cubicBezTo>
                    <a:pt x="155467" y="208376"/>
                    <a:pt x="162709" y="201134"/>
                    <a:pt x="162709" y="192261"/>
                  </a:cubicBezTo>
                  <a:lnTo>
                    <a:pt x="162709" y="29162"/>
                  </a:lnTo>
                  <a:cubicBezTo>
                    <a:pt x="162709" y="20290"/>
                    <a:pt x="155467" y="13048"/>
                    <a:pt x="146595" y="13048"/>
                  </a:cubicBezTo>
                  <a:lnTo>
                    <a:pt x="113844" y="13048"/>
                  </a:lnTo>
                  <a:cubicBezTo>
                    <a:pt x="110908" y="9101"/>
                    <a:pt x="106211" y="6524"/>
                    <a:pt x="100927" y="6524"/>
                  </a:cubicBezTo>
                  <a:lnTo>
                    <a:pt x="92478" y="6524"/>
                  </a:lnTo>
                  <a:cubicBezTo>
                    <a:pt x="90227" y="2544"/>
                    <a:pt x="85987" y="0"/>
                    <a:pt x="813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2087650" y="890500"/>
              <a:ext cx="3415325" cy="4230825"/>
            </a:xfrm>
            <a:custGeom>
              <a:rect b="b" l="l" r="r" t="t"/>
              <a:pathLst>
                <a:path extrusionOk="0" h="169233" w="136613">
                  <a:moveTo>
                    <a:pt x="3067" y="1"/>
                  </a:moveTo>
                  <a:cubicBezTo>
                    <a:pt x="1371" y="1"/>
                    <a:pt x="1" y="1371"/>
                    <a:pt x="1" y="3067"/>
                  </a:cubicBezTo>
                  <a:lnTo>
                    <a:pt x="1" y="166166"/>
                  </a:lnTo>
                  <a:cubicBezTo>
                    <a:pt x="1" y="167863"/>
                    <a:pt x="1371" y="169233"/>
                    <a:pt x="3067" y="169233"/>
                  </a:cubicBezTo>
                  <a:lnTo>
                    <a:pt x="91141" y="169233"/>
                  </a:lnTo>
                  <a:cubicBezTo>
                    <a:pt x="91141" y="169233"/>
                    <a:pt x="91141" y="169200"/>
                    <a:pt x="91141" y="169200"/>
                  </a:cubicBezTo>
                  <a:lnTo>
                    <a:pt x="91434" y="169200"/>
                  </a:lnTo>
                  <a:cubicBezTo>
                    <a:pt x="91467" y="169200"/>
                    <a:pt x="91532" y="169200"/>
                    <a:pt x="91565" y="169168"/>
                  </a:cubicBezTo>
                  <a:lnTo>
                    <a:pt x="91728" y="169168"/>
                  </a:lnTo>
                  <a:cubicBezTo>
                    <a:pt x="91793" y="169135"/>
                    <a:pt x="91826" y="169135"/>
                    <a:pt x="91891" y="169102"/>
                  </a:cubicBezTo>
                  <a:cubicBezTo>
                    <a:pt x="91924" y="169102"/>
                    <a:pt x="91989" y="169102"/>
                    <a:pt x="92021" y="169070"/>
                  </a:cubicBezTo>
                  <a:cubicBezTo>
                    <a:pt x="92087" y="169070"/>
                    <a:pt x="92119" y="169037"/>
                    <a:pt x="92185" y="169037"/>
                  </a:cubicBezTo>
                  <a:cubicBezTo>
                    <a:pt x="92217" y="169004"/>
                    <a:pt x="92250" y="169004"/>
                    <a:pt x="92315" y="168972"/>
                  </a:cubicBezTo>
                  <a:cubicBezTo>
                    <a:pt x="92348" y="168972"/>
                    <a:pt x="92413" y="168939"/>
                    <a:pt x="92446" y="168907"/>
                  </a:cubicBezTo>
                  <a:cubicBezTo>
                    <a:pt x="92478" y="168907"/>
                    <a:pt x="92543" y="168874"/>
                    <a:pt x="92576" y="168841"/>
                  </a:cubicBezTo>
                  <a:cubicBezTo>
                    <a:pt x="92609" y="168841"/>
                    <a:pt x="92674" y="168809"/>
                    <a:pt x="92707" y="168776"/>
                  </a:cubicBezTo>
                  <a:cubicBezTo>
                    <a:pt x="92739" y="168743"/>
                    <a:pt x="92804" y="168743"/>
                    <a:pt x="92837" y="168711"/>
                  </a:cubicBezTo>
                  <a:cubicBezTo>
                    <a:pt x="92902" y="168678"/>
                    <a:pt x="92935" y="168613"/>
                    <a:pt x="93000" y="168580"/>
                  </a:cubicBezTo>
                  <a:cubicBezTo>
                    <a:pt x="93033" y="168548"/>
                    <a:pt x="93033" y="168548"/>
                    <a:pt x="93065" y="168515"/>
                  </a:cubicBezTo>
                  <a:cubicBezTo>
                    <a:pt x="93163" y="168450"/>
                    <a:pt x="93228" y="168385"/>
                    <a:pt x="93294" y="168319"/>
                  </a:cubicBezTo>
                  <a:lnTo>
                    <a:pt x="135699" y="125914"/>
                  </a:lnTo>
                  <a:cubicBezTo>
                    <a:pt x="135797" y="125816"/>
                    <a:pt x="135895" y="125718"/>
                    <a:pt x="135960" y="125620"/>
                  </a:cubicBezTo>
                  <a:cubicBezTo>
                    <a:pt x="135993" y="125587"/>
                    <a:pt x="135993" y="125555"/>
                    <a:pt x="136026" y="125522"/>
                  </a:cubicBezTo>
                  <a:cubicBezTo>
                    <a:pt x="136091" y="125424"/>
                    <a:pt x="136189" y="125326"/>
                    <a:pt x="136221" y="125196"/>
                  </a:cubicBezTo>
                  <a:cubicBezTo>
                    <a:pt x="136254" y="125196"/>
                    <a:pt x="136254" y="125163"/>
                    <a:pt x="136254" y="125163"/>
                  </a:cubicBezTo>
                  <a:cubicBezTo>
                    <a:pt x="136319" y="125033"/>
                    <a:pt x="136352" y="124935"/>
                    <a:pt x="136385" y="124837"/>
                  </a:cubicBezTo>
                  <a:cubicBezTo>
                    <a:pt x="136417" y="124804"/>
                    <a:pt x="136417" y="124772"/>
                    <a:pt x="136417" y="124739"/>
                  </a:cubicBezTo>
                  <a:cubicBezTo>
                    <a:pt x="136482" y="124609"/>
                    <a:pt x="136515" y="124478"/>
                    <a:pt x="136548" y="124348"/>
                  </a:cubicBezTo>
                  <a:cubicBezTo>
                    <a:pt x="136548" y="124217"/>
                    <a:pt x="136580" y="124087"/>
                    <a:pt x="136580" y="123956"/>
                  </a:cubicBezTo>
                  <a:cubicBezTo>
                    <a:pt x="136580" y="123924"/>
                    <a:pt x="136580" y="123891"/>
                    <a:pt x="136580" y="123859"/>
                  </a:cubicBezTo>
                  <a:cubicBezTo>
                    <a:pt x="136580" y="123826"/>
                    <a:pt x="136580" y="123793"/>
                    <a:pt x="136580" y="123761"/>
                  </a:cubicBezTo>
                  <a:lnTo>
                    <a:pt x="136580" y="3067"/>
                  </a:lnTo>
                  <a:cubicBezTo>
                    <a:pt x="136613" y="1371"/>
                    <a:pt x="135243" y="1"/>
                    <a:pt x="133547" y="1"/>
                  </a:cubicBezTo>
                  <a:lnTo>
                    <a:pt x="113975" y="1"/>
                  </a:lnTo>
                  <a:cubicBezTo>
                    <a:pt x="112278" y="1"/>
                    <a:pt x="110908" y="1371"/>
                    <a:pt x="110908" y="3067"/>
                  </a:cubicBezTo>
                  <a:cubicBezTo>
                    <a:pt x="110908" y="4763"/>
                    <a:pt x="112278" y="6133"/>
                    <a:pt x="113975" y="6133"/>
                  </a:cubicBezTo>
                  <a:lnTo>
                    <a:pt x="130480" y="6133"/>
                  </a:lnTo>
                  <a:lnTo>
                    <a:pt x="130480" y="120694"/>
                  </a:lnTo>
                  <a:lnTo>
                    <a:pt x="97665" y="120694"/>
                  </a:lnTo>
                  <a:cubicBezTo>
                    <a:pt x="92380" y="120694"/>
                    <a:pt x="88074" y="125000"/>
                    <a:pt x="88074" y="130285"/>
                  </a:cubicBezTo>
                  <a:lnTo>
                    <a:pt x="88074" y="149857"/>
                  </a:lnTo>
                  <a:cubicBezTo>
                    <a:pt x="88074" y="151553"/>
                    <a:pt x="89445" y="152890"/>
                    <a:pt x="91141" y="152890"/>
                  </a:cubicBezTo>
                  <a:cubicBezTo>
                    <a:pt x="92837" y="152890"/>
                    <a:pt x="94207" y="151553"/>
                    <a:pt x="94207" y="149857"/>
                  </a:cubicBezTo>
                  <a:lnTo>
                    <a:pt x="94207" y="130285"/>
                  </a:lnTo>
                  <a:cubicBezTo>
                    <a:pt x="94207" y="128360"/>
                    <a:pt x="95740" y="126827"/>
                    <a:pt x="97665" y="126827"/>
                  </a:cubicBezTo>
                  <a:lnTo>
                    <a:pt x="126142" y="126827"/>
                  </a:lnTo>
                  <a:lnTo>
                    <a:pt x="89869" y="163100"/>
                  </a:lnTo>
                  <a:lnTo>
                    <a:pt x="6133" y="163100"/>
                  </a:lnTo>
                  <a:lnTo>
                    <a:pt x="6133" y="6133"/>
                  </a:lnTo>
                  <a:lnTo>
                    <a:pt x="22639" y="6133"/>
                  </a:lnTo>
                  <a:cubicBezTo>
                    <a:pt x="24335" y="6133"/>
                    <a:pt x="25705" y="4763"/>
                    <a:pt x="25705" y="3067"/>
                  </a:cubicBezTo>
                  <a:cubicBezTo>
                    <a:pt x="25705" y="1371"/>
                    <a:pt x="24335" y="1"/>
                    <a:pt x="22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3718650" y="564300"/>
              <a:ext cx="153350" cy="153350"/>
            </a:xfrm>
            <a:custGeom>
              <a:rect b="b" l="l" r="r" t="t"/>
              <a:pathLst>
                <a:path extrusionOk="0" h="6134" w="6134">
                  <a:moveTo>
                    <a:pt x="3067" y="1"/>
                  </a:moveTo>
                  <a:cubicBezTo>
                    <a:pt x="2251" y="1"/>
                    <a:pt x="1468" y="327"/>
                    <a:pt x="914" y="914"/>
                  </a:cubicBezTo>
                  <a:cubicBezTo>
                    <a:pt x="327" y="1469"/>
                    <a:pt x="1" y="2252"/>
                    <a:pt x="1" y="3067"/>
                  </a:cubicBezTo>
                  <a:cubicBezTo>
                    <a:pt x="1" y="3883"/>
                    <a:pt x="327" y="4666"/>
                    <a:pt x="914" y="5220"/>
                  </a:cubicBezTo>
                  <a:cubicBezTo>
                    <a:pt x="1468" y="5807"/>
                    <a:pt x="2251" y="6133"/>
                    <a:pt x="3067" y="6133"/>
                  </a:cubicBezTo>
                  <a:cubicBezTo>
                    <a:pt x="3850" y="6133"/>
                    <a:pt x="4665" y="5807"/>
                    <a:pt x="5220" y="5220"/>
                  </a:cubicBezTo>
                  <a:cubicBezTo>
                    <a:pt x="5807" y="4666"/>
                    <a:pt x="6133" y="3850"/>
                    <a:pt x="6133" y="3067"/>
                  </a:cubicBezTo>
                  <a:cubicBezTo>
                    <a:pt x="6133" y="2252"/>
                    <a:pt x="5807" y="1469"/>
                    <a:pt x="5220" y="914"/>
                  </a:cubicBezTo>
                  <a:cubicBezTo>
                    <a:pt x="4665" y="327"/>
                    <a:pt x="3850" y="1"/>
                    <a:pt x="30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4044850" y="1624450"/>
              <a:ext cx="968825" cy="153350"/>
            </a:xfrm>
            <a:custGeom>
              <a:rect b="b" l="l" r="r" t="t"/>
              <a:pathLst>
                <a:path extrusionOk="0" h="6134" w="38753">
                  <a:moveTo>
                    <a:pt x="3067" y="1"/>
                  </a:moveTo>
                  <a:cubicBezTo>
                    <a:pt x="1371" y="1"/>
                    <a:pt x="1" y="1371"/>
                    <a:pt x="1" y="3067"/>
                  </a:cubicBezTo>
                  <a:cubicBezTo>
                    <a:pt x="1" y="4763"/>
                    <a:pt x="1371" y="6133"/>
                    <a:pt x="3067" y="6133"/>
                  </a:cubicBezTo>
                  <a:lnTo>
                    <a:pt x="35687" y="6133"/>
                  </a:lnTo>
                  <a:cubicBezTo>
                    <a:pt x="37383" y="6133"/>
                    <a:pt x="38753" y="4763"/>
                    <a:pt x="38753" y="3067"/>
                  </a:cubicBezTo>
                  <a:cubicBezTo>
                    <a:pt x="38753" y="1371"/>
                    <a:pt x="37383" y="1"/>
                    <a:pt x="356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3800200" y="1950650"/>
              <a:ext cx="1213475" cy="153350"/>
            </a:xfrm>
            <a:custGeom>
              <a:rect b="b" l="l" r="r" t="t"/>
              <a:pathLst>
                <a:path extrusionOk="0" h="6134" w="48539">
                  <a:moveTo>
                    <a:pt x="3067" y="1"/>
                  </a:moveTo>
                  <a:cubicBezTo>
                    <a:pt x="1371" y="1"/>
                    <a:pt x="1" y="1371"/>
                    <a:pt x="1" y="3067"/>
                  </a:cubicBezTo>
                  <a:cubicBezTo>
                    <a:pt x="1" y="4763"/>
                    <a:pt x="1371" y="6133"/>
                    <a:pt x="3067" y="6133"/>
                  </a:cubicBezTo>
                  <a:lnTo>
                    <a:pt x="45473" y="6133"/>
                  </a:lnTo>
                  <a:cubicBezTo>
                    <a:pt x="47169" y="6133"/>
                    <a:pt x="48539" y="4763"/>
                    <a:pt x="48539" y="3067"/>
                  </a:cubicBezTo>
                  <a:cubicBezTo>
                    <a:pt x="48539" y="1371"/>
                    <a:pt x="47169" y="1"/>
                    <a:pt x="454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4044850" y="2276850"/>
              <a:ext cx="968825" cy="153350"/>
            </a:xfrm>
            <a:custGeom>
              <a:rect b="b" l="l" r="r" t="t"/>
              <a:pathLst>
                <a:path extrusionOk="0" h="6134" w="38753">
                  <a:moveTo>
                    <a:pt x="3067" y="1"/>
                  </a:moveTo>
                  <a:cubicBezTo>
                    <a:pt x="1371" y="1"/>
                    <a:pt x="1" y="1371"/>
                    <a:pt x="1" y="3067"/>
                  </a:cubicBezTo>
                  <a:cubicBezTo>
                    <a:pt x="1" y="4763"/>
                    <a:pt x="1371" y="6133"/>
                    <a:pt x="3067" y="6133"/>
                  </a:cubicBezTo>
                  <a:lnTo>
                    <a:pt x="35687" y="6133"/>
                  </a:lnTo>
                  <a:cubicBezTo>
                    <a:pt x="37383" y="6133"/>
                    <a:pt x="38753" y="4763"/>
                    <a:pt x="38753" y="3067"/>
                  </a:cubicBezTo>
                  <a:cubicBezTo>
                    <a:pt x="38753" y="1371"/>
                    <a:pt x="37383" y="1"/>
                    <a:pt x="356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2576950" y="2603050"/>
              <a:ext cx="2436725" cy="153350"/>
            </a:xfrm>
            <a:custGeom>
              <a:rect b="b" l="l" r="r" t="t"/>
              <a:pathLst>
                <a:path extrusionOk="0" h="6134" w="97469">
                  <a:moveTo>
                    <a:pt x="3067" y="1"/>
                  </a:moveTo>
                  <a:cubicBezTo>
                    <a:pt x="1371" y="1"/>
                    <a:pt x="1" y="1371"/>
                    <a:pt x="1" y="3067"/>
                  </a:cubicBezTo>
                  <a:cubicBezTo>
                    <a:pt x="1" y="4763"/>
                    <a:pt x="1371" y="6133"/>
                    <a:pt x="3067" y="6133"/>
                  </a:cubicBezTo>
                  <a:lnTo>
                    <a:pt x="94403" y="6133"/>
                  </a:lnTo>
                  <a:cubicBezTo>
                    <a:pt x="96099" y="6133"/>
                    <a:pt x="97469" y="4763"/>
                    <a:pt x="97469" y="3067"/>
                  </a:cubicBezTo>
                  <a:cubicBezTo>
                    <a:pt x="97469" y="1371"/>
                    <a:pt x="96099" y="1"/>
                    <a:pt x="944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6"/>
            <p:cNvSpPr/>
            <p:nvPr/>
          </p:nvSpPr>
          <p:spPr>
            <a:xfrm>
              <a:off x="2576950" y="2929250"/>
              <a:ext cx="2436725" cy="153350"/>
            </a:xfrm>
            <a:custGeom>
              <a:rect b="b" l="l" r="r" t="t"/>
              <a:pathLst>
                <a:path extrusionOk="0" h="6134" w="97469">
                  <a:moveTo>
                    <a:pt x="3067" y="1"/>
                  </a:moveTo>
                  <a:cubicBezTo>
                    <a:pt x="1371" y="1"/>
                    <a:pt x="1" y="1371"/>
                    <a:pt x="1" y="3067"/>
                  </a:cubicBezTo>
                  <a:cubicBezTo>
                    <a:pt x="1" y="4763"/>
                    <a:pt x="1371" y="6133"/>
                    <a:pt x="3067" y="6133"/>
                  </a:cubicBezTo>
                  <a:lnTo>
                    <a:pt x="94403" y="6133"/>
                  </a:lnTo>
                  <a:cubicBezTo>
                    <a:pt x="96099" y="6133"/>
                    <a:pt x="97469" y="4763"/>
                    <a:pt x="97469" y="3067"/>
                  </a:cubicBezTo>
                  <a:cubicBezTo>
                    <a:pt x="97469" y="1371"/>
                    <a:pt x="96099" y="1"/>
                    <a:pt x="944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6"/>
            <p:cNvSpPr/>
            <p:nvPr/>
          </p:nvSpPr>
          <p:spPr>
            <a:xfrm>
              <a:off x="2576950" y="3255450"/>
              <a:ext cx="2436725" cy="153350"/>
            </a:xfrm>
            <a:custGeom>
              <a:rect b="b" l="l" r="r" t="t"/>
              <a:pathLst>
                <a:path extrusionOk="0" h="6134" w="97469">
                  <a:moveTo>
                    <a:pt x="3067" y="0"/>
                  </a:moveTo>
                  <a:cubicBezTo>
                    <a:pt x="1371" y="0"/>
                    <a:pt x="1" y="1371"/>
                    <a:pt x="1" y="3067"/>
                  </a:cubicBezTo>
                  <a:cubicBezTo>
                    <a:pt x="1" y="4763"/>
                    <a:pt x="1371" y="6133"/>
                    <a:pt x="3067" y="6133"/>
                  </a:cubicBezTo>
                  <a:lnTo>
                    <a:pt x="94403" y="6133"/>
                  </a:lnTo>
                  <a:cubicBezTo>
                    <a:pt x="96099" y="6133"/>
                    <a:pt x="97469" y="4763"/>
                    <a:pt x="97469" y="3067"/>
                  </a:cubicBezTo>
                  <a:cubicBezTo>
                    <a:pt x="97469" y="1371"/>
                    <a:pt x="96099" y="0"/>
                    <a:pt x="944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6"/>
            <p:cNvSpPr/>
            <p:nvPr/>
          </p:nvSpPr>
          <p:spPr>
            <a:xfrm>
              <a:off x="2576950" y="3581650"/>
              <a:ext cx="2436725" cy="153325"/>
            </a:xfrm>
            <a:custGeom>
              <a:rect b="b" l="l" r="r" t="t"/>
              <a:pathLst>
                <a:path extrusionOk="0" h="6133" w="97469">
                  <a:moveTo>
                    <a:pt x="3067" y="0"/>
                  </a:moveTo>
                  <a:cubicBezTo>
                    <a:pt x="1371" y="0"/>
                    <a:pt x="1" y="1370"/>
                    <a:pt x="1" y="3067"/>
                  </a:cubicBezTo>
                  <a:cubicBezTo>
                    <a:pt x="1" y="4763"/>
                    <a:pt x="1371" y="6133"/>
                    <a:pt x="3067" y="6133"/>
                  </a:cubicBezTo>
                  <a:lnTo>
                    <a:pt x="94403" y="6133"/>
                  </a:lnTo>
                  <a:cubicBezTo>
                    <a:pt x="96099" y="6133"/>
                    <a:pt x="97469" y="4763"/>
                    <a:pt x="97469" y="3067"/>
                  </a:cubicBezTo>
                  <a:cubicBezTo>
                    <a:pt x="97469" y="1370"/>
                    <a:pt x="96099" y="0"/>
                    <a:pt x="944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6"/>
            <p:cNvSpPr/>
            <p:nvPr/>
          </p:nvSpPr>
          <p:spPr>
            <a:xfrm>
              <a:off x="3310900" y="3907850"/>
              <a:ext cx="805750" cy="153325"/>
            </a:xfrm>
            <a:custGeom>
              <a:rect b="b" l="l" r="r" t="t"/>
              <a:pathLst>
                <a:path extrusionOk="0" h="6133" w="32230">
                  <a:moveTo>
                    <a:pt x="3067" y="0"/>
                  </a:moveTo>
                  <a:cubicBezTo>
                    <a:pt x="1371" y="0"/>
                    <a:pt x="1" y="1370"/>
                    <a:pt x="1" y="3067"/>
                  </a:cubicBezTo>
                  <a:cubicBezTo>
                    <a:pt x="1" y="4763"/>
                    <a:pt x="1371" y="6133"/>
                    <a:pt x="3067" y="6133"/>
                  </a:cubicBezTo>
                  <a:lnTo>
                    <a:pt x="29163" y="6133"/>
                  </a:lnTo>
                  <a:cubicBezTo>
                    <a:pt x="30859" y="6133"/>
                    <a:pt x="32229" y="4763"/>
                    <a:pt x="32229" y="3067"/>
                  </a:cubicBezTo>
                  <a:cubicBezTo>
                    <a:pt x="32229" y="1370"/>
                    <a:pt x="30859" y="0"/>
                    <a:pt x="29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3637100" y="4234050"/>
              <a:ext cx="479550" cy="153325"/>
            </a:xfrm>
            <a:custGeom>
              <a:rect b="b" l="l" r="r" t="t"/>
              <a:pathLst>
                <a:path extrusionOk="0" h="6133" w="19182">
                  <a:moveTo>
                    <a:pt x="3067" y="0"/>
                  </a:moveTo>
                  <a:cubicBezTo>
                    <a:pt x="1371" y="0"/>
                    <a:pt x="1" y="1370"/>
                    <a:pt x="1" y="3067"/>
                  </a:cubicBezTo>
                  <a:cubicBezTo>
                    <a:pt x="1" y="4763"/>
                    <a:pt x="1371" y="6133"/>
                    <a:pt x="3067" y="6133"/>
                  </a:cubicBezTo>
                  <a:lnTo>
                    <a:pt x="16115" y="6133"/>
                  </a:lnTo>
                  <a:cubicBezTo>
                    <a:pt x="17811" y="6133"/>
                    <a:pt x="19181" y="4763"/>
                    <a:pt x="19181" y="3067"/>
                  </a:cubicBezTo>
                  <a:cubicBezTo>
                    <a:pt x="19181" y="1370"/>
                    <a:pt x="17811" y="0"/>
                    <a:pt x="161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2576950" y="1461350"/>
              <a:ext cx="968850" cy="968850"/>
            </a:xfrm>
            <a:custGeom>
              <a:rect b="b" l="l" r="r" t="t"/>
              <a:pathLst>
                <a:path extrusionOk="0" h="38754" w="38754">
                  <a:moveTo>
                    <a:pt x="19377" y="1"/>
                  </a:moveTo>
                  <a:cubicBezTo>
                    <a:pt x="17681" y="1"/>
                    <a:pt x="16311" y="1371"/>
                    <a:pt x="16311" y="3067"/>
                  </a:cubicBezTo>
                  <a:lnTo>
                    <a:pt x="16311" y="16311"/>
                  </a:lnTo>
                  <a:lnTo>
                    <a:pt x="3067" y="16311"/>
                  </a:lnTo>
                  <a:cubicBezTo>
                    <a:pt x="1371" y="16311"/>
                    <a:pt x="1" y="17681"/>
                    <a:pt x="1" y="19377"/>
                  </a:cubicBezTo>
                  <a:cubicBezTo>
                    <a:pt x="1" y="21073"/>
                    <a:pt x="1371" y="22443"/>
                    <a:pt x="3067" y="22443"/>
                  </a:cubicBezTo>
                  <a:lnTo>
                    <a:pt x="16311" y="22443"/>
                  </a:lnTo>
                  <a:lnTo>
                    <a:pt x="16311" y="35687"/>
                  </a:lnTo>
                  <a:cubicBezTo>
                    <a:pt x="16311" y="37383"/>
                    <a:pt x="17681" y="38753"/>
                    <a:pt x="19377" y="38753"/>
                  </a:cubicBezTo>
                  <a:cubicBezTo>
                    <a:pt x="21073" y="38753"/>
                    <a:pt x="22443" y="37383"/>
                    <a:pt x="22443" y="35687"/>
                  </a:cubicBezTo>
                  <a:lnTo>
                    <a:pt x="22443" y="22443"/>
                  </a:lnTo>
                  <a:lnTo>
                    <a:pt x="35687" y="22443"/>
                  </a:lnTo>
                  <a:cubicBezTo>
                    <a:pt x="37383" y="22443"/>
                    <a:pt x="38753" y="21073"/>
                    <a:pt x="38753" y="19377"/>
                  </a:cubicBezTo>
                  <a:cubicBezTo>
                    <a:pt x="38753" y="17681"/>
                    <a:pt x="37383" y="16311"/>
                    <a:pt x="35687" y="16311"/>
                  </a:cubicBezTo>
                  <a:lnTo>
                    <a:pt x="22443" y="16311"/>
                  </a:lnTo>
                  <a:lnTo>
                    <a:pt x="22443" y="3067"/>
                  </a:lnTo>
                  <a:cubicBezTo>
                    <a:pt x="22443" y="1371"/>
                    <a:pt x="21073" y="1"/>
                    <a:pt x="19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6" name="Google Shape;526;p26"/>
          <p:cNvSpPr txBox="1"/>
          <p:nvPr/>
        </p:nvSpPr>
        <p:spPr>
          <a:xfrm>
            <a:off x="6099725" y="2208550"/>
            <a:ext cx="24015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434343"/>
                </a:solidFill>
                <a:latin typeface="Reem Kufi"/>
                <a:ea typeface="Reem Kufi"/>
                <a:cs typeface="Reem Kufi"/>
                <a:sym typeface="Reem Kufi"/>
              </a:rPr>
              <a:t>FUNCIONALIDADES</a:t>
            </a:r>
            <a:endParaRPr b="1" sz="1800">
              <a:solidFill>
                <a:srgbClr val="434343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527" name="Google Shape;527;p26"/>
          <p:cNvSpPr/>
          <p:nvPr/>
        </p:nvSpPr>
        <p:spPr>
          <a:xfrm>
            <a:off x="820698" y="972603"/>
            <a:ext cx="446607" cy="445414"/>
          </a:xfrm>
          <a:custGeom>
            <a:rect b="b" l="l" r="r" t="t"/>
            <a:pathLst>
              <a:path extrusionOk="0" h="11657" w="11689">
                <a:moveTo>
                  <a:pt x="5860" y="662"/>
                </a:moveTo>
                <a:cubicBezTo>
                  <a:pt x="6080" y="662"/>
                  <a:pt x="6238" y="851"/>
                  <a:pt x="6238" y="1040"/>
                </a:cubicBezTo>
                <a:lnTo>
                  <a:pt x="6238" y="1386"/>
                </a:lnTo>
                <a:lnTo>
                  <a:pt x="756" y="1386"/>
                </a:lnTo>
                <a:lnTo>
                  <a:pt x="756" y="1040"/>
                </a:lnTo>
                <a:cubicBezTo>
                  <a:pt x="725" y="851"/>
                  <a:pt x="882" y="662"/>
                  <a:pt x="1071" y="662"/>
                </a:cubicBezTo>
                <a:close/>
                <a:moveTo>
                  <a:pt x="6175" y="2048"/>
                </a:moveTo>
                <a:lnTo>
                  <a:pt x="6175" y="3686"/>
                </a:lnTo>
                <a:cubicBezTo>
                  <a:pt x="5639" y="3686"/>
                  <a:pt x="5198" y="4096"/>
                  <a:pt x="5198" y="4663"/>
                </a:cubicBezTo>
                <a:cubicBezTo>
                  <a:pt x="4820" y="4694"/>
                  <a:pt x="4505" y="4883"/>
                  <a:pt x="4348" y="5261"/>
                </a:cubicBezTo>
                <a:lnTo>
                  <a:pt x="3592" y="4505"/>
                </a:lnTo>
                <a:cubicBezTo>
                  <a:pt x="3403" y="4300"/>
                  <a:pt x="3135" y="4198"/>
                  <a:pt x="2867" y="4198"/>
                </a:cubicBezTo>
                <a:cubicBezTo>
                  <a:pt x="2599" y="4198"/>
                  <a:pt x="2331" y="4300"/>
                  <a:pt x="2142" y="4505"/>
                </a:cubicBezTo>
                <a:cubicBezTo>
                  <a:pt x="1733" y="4883"/>
                  <a:pt x="1733" y="5576"/>
                  <a:pt x="2142" y="5954"/>
                </a:cubicBezTo>
                <a:lnTo>
                  <a:pt x="4505" y="8317"/>
                </a:lnTo>
                <a:lnTo>
                  <a:pt x="4316" y="8317"/>
                </a:lnTo>
                <a:cubicBezTo>
                  <a:pt x="3875" y="8317"/>
                  <a:pt x="3466" y="8601"/>
                  <a:pt x="3308" y="9042"/>
                </a:cubicBezTo>
                <a:lnTo>
                  <a:pt x="725" y="9042"/>
                </a:lnTo>
                <a:lnTo>
                  <a:pt x="725" y="8979"/>
                </a:lnTo>
                <a:lnTo>
                  <a:pt x="725" y="2048"/>
                </a:lnTo>
                <a:close/>
                <a:moveTo>
                  <a:pt x="7640" y="3907"/>
                </a:moveTo>
                <a:cubicBezTo>
                  <a:pt x="7727" y="3907"/>
                  <a:pt x="7813" y="3938"/>
                  <a:pt x="7876" y="4001"/>
                </a:cubicBezTo>
                <a:lnTo>
                  <a:pt x="8664" y="4789"/>
                </a:lnTo>
                <a:cubicBezTo>
                  <a:pt x="9325" y="5450"/>
                  <a:pt x="9861" y="6238"/>
                  <a:pt x="10113" y="7026"/>
                </a:cubicBezTo>
                <a:lnTo>
                  <a:pt x="7530" y="9609"/>
                </a:lnTo>
                <a:lnTo>
                  <a:pt x="4222" y="9609"/>
                </a:lnTo>
                <a:cubicBezTo>
                  <a:pt x="4033" y="9609"/>
                  <a:pt x="3875" y="9451"/>
                  <a:pt x="3875" y="9262"/>
                </a:cubicBezTo>
                <a:cubicBezTo>
                  <a:pt x="3875" y="9073"/>
                  <a:pt x="4033" y="8916"/>
                  <a:pt x="4222" y="8916"/>
                </a:cubicBezTo>
                <a:lnTo>
                  <a:pt x="5230" y="8916"/>
                </a:lnTo>
                <a:cubicBezTo>
                  <a:pt x="5387" y="8916"/>
                  <a:pt x="5513" y="8821"/>
                  <a:pt x="5545" y="8695"/>
                </a:cubicBezTo>
                <a:cubicBezTo>
                  <a:pt x="5608" y="8601"/>
                  <a:pt x="5608" y="8443"/>
                  <a:pt x="5482" y="8349"/>
                </a:cubicBezTo>
                <a:lnTo>
                  <a:pt x="2520" y="5387"/>
                </a:lnTo>
                <a:cubicBezTo>
                  <a:pt x="2394" y="5293"/>
                  <a:pt x="2394" y="5041"/>
                  <a:pt x="2520" y="4915"/>
                </a:cubicBezTo>
                <a:cubicBezTo>
                  <a:pt x="2583" y="4868"/>
                  <a:pt x="2670" y="4844"/>
                  <a:pt x="2757" y="4844"/>
                </a:cubicBezTo>
                <a:cubicBezTo>
                  <a:pt x="2843" y="4844"/>
                  <a:pt x="2930" y="4868"/>
                  <a:pt x="2993" y="4915"/>
                </a:cubicBezTo>
                <a:lnTo>
                  <a:pt x="4442" y="6395"/>
                </a:lnTo>
                <a:lnTo>
                  <a:pt x="5450" y="7372"/>
                </a:lnTo>
                <a:cubicBezTo>
                  <a:pt x="5498" y="7435"/>
                  <a:pt x="5584" y="7467"/>
                  <a:pt x="5675" y="7467"/>
                </a:cubicBezTo>
                <a:cubicBezTo>
                  <a:pt x="5765" y="7467"/>
                  <a:pt x="5860" y="7435"/>
                  <a:pt x="5923" y="7372"/>
                </a:cubicBezTo>
                <a:cubicBezTo>
                  <a:pt x="6017" y="7246"/>
                  <a:pt x="6017" y="7026"/>
                  <a:pt x="5923" y="6900"/>
                </a:cubicBezTo>
                <a:lnTo>
                  <a:pt x="4915" y="5923"/>
                </a:lnTo>
                <a:cubicBezTo>
                  <a:pt x="4820" y="5797"/>
                  <a:pt x="4820" y="5545"/>
                  <a:pt x="4915" y="5450"/>
                </a:cubicBezTo>
                <a:cubicBezTo>
                  <a:pt x="4978" y="5387"/>
                  <a:pt x="5072" y="5356"/>
                  <a:pt x="5163" y="5356"/>
                </a:cubicBezTo>
                <a:cubicBezTo>
                  <a:pt x="5253" y="5356"/>
                  <a:pt x="5340" y="5387"/>
                  <a:pt x="5387" y="5450"/>
                </a:cubicBezTo>
                <a:lnTo>
                  <a:pt x="6396" y="6427"/>
                </a:lnTo>
                <a:cubicBezTo>
                  <a:pt x="6443" y="6490"/>
                  <a:pt x="6529" y="6522"/>
                  <a:pt x="6620" y="6522"/>
                </a:cubicBezTo>
                <a:cubicBezTo>
                  <a:pt x="6711" y="6522"/>
                  <a:pt x="6805" y="6490"/>
                  <a:pt x="6868" y="6427"/>
                </a:cubicBezTo>
                <a:cubicBezTo>
                  <a:pt x="6963" y="6301"/>
                  <a:pt x="6963" y="6080"/>
                  <a:pt x="6868" y="5954"/>
                </a:cubicBezTo>
                <a:lnTo>
                  <a:pt x="5860" y="4978"/>
                </a:lnTo>
                <a:cubicBezTo>
                  <a:pt x="5765" y="4852"/>
                  <a:pt x="5765" y="4631"/>
                  <a:pt x="5860" y="4505"/>
                </a:cubicBezTo>
                <a:cubicBezTo>
                  <a:pt x="5923" y="4442"/>
                  <a:pt x="6017" y="4411"/>
                  <a:pt x="6108" y="4411"/>
                </a:cubicBezTo>
                <a:cubicBezTo>
                  <a:pt x="6199" y="4411"/>
                  <a:pt x="6285" y="4442"/>
                  <a:pt x="6333" y="4505"/>
                </a:cubicBezTo>
                <a:lnTo>
                  <a:pt x="7341" y="5482"/>
                </a:lnTo>
                <a:cubicBezTo>
                  <a:pt x="7388" y="5545"/>
                  <a:pt x="7475" y="5576"/>
                  <a:pt x="7565" y="5576"/>
                </a:cubicBezTo>
                <a:cubicBezTo>
                  <a:pt x="7656" y="5576"/>
                  <a:pt x="7750" y="5545"/>
                  <a:pt x="7813" y="5482"/>
                </a:cubicBezTo>
                <a:cubicBezTo>
                  <a:pt x="7908" y="5356"/>
                  <a:pt x="7908" y="5135"/>
                  <a:pt x="7813" y="5009"/>
                </a:cubicBezTo>
                <a:lnTo>
                  <a:pt x="7341" y="4537"/>
                </a:lnTo>
                <a:cubicBezTo>
                  <a:pt x="7278" y="4348"/>
                  <a:pt x="7278" y="4096"/>
                  <a:pt x="7404" y="4001"/>
                </a:cubicBezTo>
                <a:cubicBezTo>
                  <a:pt x="7467" y="3938"/>
                  <a:pt x="7553" y="3907"/>
                  <a:pt x="7640" y="3907"/>
                </a:cubicBezTo>
                <a:close/>
                <a:moveTo>
                  <a:pt x="10554" y="7624"/>
                </a:moveTo>
                <a:lnTo>
                  <a:pt x="10806" y="7845"/>
                </a:lnTo>
                <a:cubicBezTo>
                  <a:pt x="10964" y="8002"/>
                  <a:pt x="10964" y="8191"/>
                  <a:pt x="10806" y="8317"/>
                </a:cubicBezTo>
                <a:lnTo>
                  <a:pt x="8853" y="10239"/>
                </a:lnTo>
                <a:cubicBezTo>
                  <a:pt x="8806" y="10302"/>
                  <a:pt x="8719" y="10334"/>
                  <a:pt x="8628" y="10334"/>
                </a:cubicBezTo>
                <a:cubicBezTo>
                  <a:pt x="8538" y="10334"/>
                  <a:pt x="8443" y="10302"/>
                  <a:pt x="8380" y="10239"/>
                </a:cubicBezTo>
                <a:lnTo>
                  <a:pt x="8160" y="10019"/>
                </a:lnTo>
                <a:lnTo>
                  <a:pt x="10554" y="7624"/>
                </a:lnTo>
                <a:close/>
                <a:moveTo>
                  <a:pt x="3277" y="9672"/>
                </a:moveTo>
                <a:cubicBezTo>
                  <a:pt x="3434" y="10050"/>
                  <a:pt x="3781" y="10334"/>
                  <a:pt x="4222" y="10334"/>
                </a:cubicBezTo>
                <a:lnTo>
                  <a:pt x="6143" y="10334"/>
                </a:lnTo>
                <a:lnTo>
                  <a:pt x="6143" y="10680"/>
                </a:lnTo>
                <a:lnTo>
                  <a:pt x="6175" y="10680"/>
                </a:lnTo>
                <a:cubicBezTo>
                  <a:pt x="6175" y="10869"/>
                  <a:pt x="6017" y="11027"/>
                  <a:pt x="5828" y="11027"/>
                </a:cubicBezTo>
                <a:lnTo>
                  <a:pt x="1040" y="11027"/>
                </a:lnTo>
                <a:cubicBezTo>
                  <a:pt x="819" y="11027"/>
                  <a:pt x="662" y="10869"/>
                  <a:pt x="662" y="10680"/>
                </a:cubicBezTo>
                <a:lnTo>
                  <a:pt x="662" y="9672"/>
                </a:lnTo>
                <a:close/>
                <a:moveTo>
                  <a:pt x="1040" y="0"/>
                </a:moveTo>
                <a:cubicBezTo>
                  <a:pt x="473" y="0"/>
                  <a:pt x="0" y="473"/>
                  <a:pt x="0" y="1040"/>
                </a:cubicBezTo>
                <a:lnTo>
                  <a:pt x="0" y="10649"/>
                </a:lnTo>
                <a:cubicBezTo>
                  <a:pt x="0" y="11184"/>
                  <a:pt x="473" y="11657"/>
                  <a:pt x="1040" y="11657"/>
                </a:cubicBezTo>
                <a:lnTo>
                  <a:pt x="5828" y="11657"/>
                </a:lnTo>
                <a:cubicBezTo>
                  <a:pt x="6396" y="11657"/>
                  <a:pt x="6868" y="11184"/>
                  <a:pt x="6868" y="10649"/>
                </a:cubicBezTo>
                <a:lnTo>
                  <a:pt x="6868" y="10334"/>
                </a:lnTo>
                <a:lnTo>
                  <a:pt x="7467" y="10334"/>
                </a:lnTo>
                <a:lnTo>
                  <a:pt x="7876" y="10775"/>
                </a:lnTo>
                <a:cubicBezTo>
                  <a:pt x="8081" y="10964"/>
                  <a:pt x="8349" y="11058"/>
                  <a:pt x="8613" y="11058"/>
                </a:cubicBezTo>
                <a:cubicBezTo>
                  <a:pt x="8877" y="11058"/>
                  <a:pt x="9136" y="10964"/>
                  <a:pt x="9325" y="10775"/>
                </a:cubicBezTo>
                <a:lnTo>
                  <a:pt x="11279" y="8821"/>
                </a:lnTo>
                <a:cubicBezTo>
                  <a:pt x="11688" y="8443"/>
                  <a:pt x="11688" y="7782"/>
                  <a:pt x="11310" y="7372"/>
                </a:cubicBezTo>
                <a:lnTo>
                  <a:pt x="10869" y="6931"/>
                </a:lnTo>
                <a:cubicBezTo>
                  <a:pt x="10554" y="6080"/>
                  <a:pt x="10082" y="5261"/>
                  <a:pt x="9420" y="4505"/>
                </a:cubicBezTo>
                <a:lnTo>
                  <a:pt x="8380" y="3466"/>
                </a:lnTo>
                <a:cubicBezTo>
                  <a:pt x="8191" y="3277"/>
                  <a:pt x="7931" y="3182"/>
                  <a:pt x="7668" y="3182"/>
                </a:cubicBezTo>
                <a:cubicBezTo>
                  <a:pt x="7404" y="3182"/>
                  <a:pt x="7136" y="3277"/>
                  <a:pt x="6931" y="3466"/>
                </a:cubicBezTo>
                <a:lnTo>
                  <a:pt x="6868" y="3560"/>
                </a:lnTo>
                <a:lnTo>
                  <a:pt x="6868" y="1040"/>
                </a:lnTo>
                <a:cubicBezTo>
                  <a:pt x="6868" y="473"/>
                  <a:pt x="6396" y="0"/>
                  <a:pt x="58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8" name="Google Shape;528;p26"/>
          <p:cNvGrpSpPr/>
          <p:nvPr/>
        </p:nvGrpSpPr>
        <p:grpSpPr>
          <a:xfrm>
            <a:off x="4886460" y="972873"/>
            <a:ext cx="446596" cy="444889"/>
            <a:chOff x="-45767826" y="2600449"/>
            <a:chExt cx="403904" cy="402359"/>
          </a:xfrm>
        </p:grpSpPr>
        <p:sp>
          <p:nvSpPr>
            <p:cNvPr id="529" name="Google Shape;529;p26"/>
            <p:cNvSpPr/>
            <p:nvPr/>
          </p:nvSpPr>
          <p:spPr>
            <a:xfrm>
              <a:off x="-45767826" y="2600449"/>
              <a:ext cx="403904" cy="402359"/>
            </a:xfrm>
            <a:custGeom>
              <a:rect b="b" l="l" r="r" t="t"/>
              <a:pathLst>
                <a:path extrusionOk="0" h="11983" w="12029">
                  <a:moveTo>
                    <a:pt x="9799" y="1271"/>
                  </a:moveTo>
                  <a:lnTo>
                    <a:pt x="4947" y="4926"/>
                  </a:lnTo>
                  <a:lnTo>
                    <a:pt x="1482" y="3823"/>
                  </a:lnTo>
                  <a:lnTo>
                    <a:pt x="9799" y="1271"/>
                  </a:lnTo>
                  <a:close/>
                  <a:moveTo>
                    <a:pt x="9830" y="2153"/>
                  </a:moveTo>
                  <a:lnTo>
                    <a:pt x="6459" y="6627"/>
                  </a:lnTo>
                  <a:lnTo>
                    <a:pt x="4727" y="7257"/>
                  </a:lnTo>
                  <a:lnTo>
                    <a:pt x="5357" y="5524"/>
                  </a:lnTo>
                  <a:lnTo>
                    <a:pt x="9830" y="2153"/>
                  </a:lnTo>
                  <a:close/>
                  <a:moveTo>
                    <a:pt x="10681" y="2153"/>
                  </a:moveTo>
                  <a:lnTo>
                    <a:pt x="8098" y="10439"/>
                  </a:lnTo>
                  <a:lnTo>
                    <a:pt x="6995" y="6973"/>
                  </a:lnTo>
                  <a:lnTo>
                    <a:pt x="10681" y="2153"/>
                  </a:lnTo>
                  <a:close/>
                  <a:moveTo>
                    <a:pt x="11627" y="0"/>
                  </a:moveTo>
                  <a:cubicBezTo>
                    <a:pt x="11596" y="0"/>
                    <a:pt x="11564" y="4"/>
                    <a:pt x="11532" y="11"/>
                  </a:cubicBezTo>
                  <a:lnTo>
                    <a:pt x="221" y="3508"/>
                  </a:lnTo>
                  <a:cubicBezTo>
                    <a:pt x="64" y="3571"/>
                    <a:pt x="1" y="3728"/>
                    <a:pt x="1" y="3886"/>
                  </a:cubicBezTo>
                  <a:cubicBezTo>
                    <a:pt x="1" y="4043"/>
                    <a:pt x="127" y="4138"/>
                    <a:pt x="221" y="4232"/>
                  </a:cubicBezTo>
                  <a:lnTo>
                    <a:pt x="4569" y="5619"/>
                  </a:lnTo>
                  <a:lnTo>
                    <a:pt x="3750" y="7824"/>
                  </a:lnTo>
                  <a:cubicBezTo>
                    <a:pt x="3687" y="7919"/>
                    <a:pt x="3750" y="8076"/>
                    <a:pt x="3813" y="8171"/>
                  </a:cubicBezTo>
                  <a:cubicBezTo>
                    <a:pt x="3880" y="8215"/>
                    <a:pt x="3978" y="8260"/>
                    <a:pt x="4063" y="8260"/>
                  </a:cubicBezTo>
                  <a:cubicBezTo>
                    <a:pt x="4099" y="8260"/>
                    <a:pt x="4132" y="8252"/>
                    <a:pt x="4160" y="8234"/>
                  </a:cubicBezTo>
                  <a:lnTo>
                    <a:pt x="6365" y="7414"/>
                  </a:lnTo>
                  <a:lnTo>
                    <a:pt x="7751" y="11762"/>
                  </a:lnTo>
                  <a:cubicBezTo>
                    <a:pt x="7783" y="11920"/>
                    <a:pt x="7940" y="11983"/>
                    <a:pt x="8098" y="11983"/>
                  </a:cubicBezTo>
                  <a:cubicBezTo>
                    <a:pt x="8255" y="11983"/>
                    <a:pt x="8381" y="11857"/>
                    <a:pt x="8476" y="11762"/>
                  </a:cubicBezTo>
                  <a:lnTo>
                    <a:pt x="11973" y="483"/>
                  </a:lnTo>
                  <a:cubicBezTo>
                    <a:pt x="12029" y="205"/>
                    <a:pt x="11862" y="0"/>
                    <a:pt x="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-45663825" y="2879150"/>
              <a:ext cx="71700" cy="71500"/>
            </a:xfrm>
            <a:custGeom>
              <a:rect b="b" l="l" r="r" t="t"/>
              <a:pathLst>
                <a:path extrusionOk="0" h="2860" w="2868">
                  <a:moveTo>
                    <a:pt x="2517" y="0"/>
                  </a:moveTo>
                  <a:cubicBezTo>
                    <a:pt x="2418" y="0"/>
                    <a:pt x="2316" y="32"/>
                    <a:pt x="2237" y="95"/>
                  </a:cubicBezTo>
                  <a:lnTo>
                    <a:pt x="126" y="2237"/>
                  </a:lnTo>
                  <a:cubicBezTo>
                    <a:pt x="0" y="2363"/>
                    <a:pt x="0" y="2584"/>
                    <a:pt x="126" y="2741"/>
                  </a:cubicBezTo>
                  <a:cubicBezTo>
                    <a:pt x="205" y="2820"/>
                    <a:pt x="300" y="2859"/>
                    <a:pt x="390" y="2859"/>
                  </a:cubicBezTo>
                  <a:cubicBezTo>
                    <a:pt x="481" y="2859"/>
                    <a:pt x="568" y="2820"/>
                    <a:pt x="631" y="2741"/>
                  </a:cubicBezTo>
                  <a:lnTo>
                    <a:pt x="2773" y="630"/>
                  </a:lnTo>
                  <a:cubicBezTo>
                    <a:pt x="2867" y="504"/>
                    <a:pt x="2867" y="252"/>
                    <a:pt x="2773" y="95"/>
                  </a:cubicBezTo>
                  <a:cubicBezTo>
                    <a:pt x="2710" y="32"/>
                    <a:pt x="2615" y="0"/>
                    <a:pt x="2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-45613425" y="2929750"/>
              <a:ext cx="71700" cy="71500"/>
            </a:xfrm>
            <a:custGeom>
              <a:rect b="b" l="l" r="r" t="t"/>
              <a:pathLst>
                <a:path extrusionOk="0" h="2860" w="2868">
                  <a:moveTo>
                    <a:pt x="2478" y="1"/>
                  </a:moveTo>
                  <a:cubicBezTo>
                    <a:pt x="2387" y="1"/>
                    <a:pt x="2301" y="40"/>
                    <a:pt x="2238" y="119"/>
                  </a:cubicBezTo>
                  <a:lnTo>
                    <a:pt x="127" y="2261"/>
                  </a:lnTo>
                  <a:cubicBezTo>
                    <a:pt x="1" y="2387"/>
                    <a:pt x="1" y="2608"/>
                    <a:pt x="127" y="2765"/>
                  </a:cubicBezTo>
                  <a:cubicBezTo>
                    <a:pt x="190" y="2828"/>
                    <a:pt x="276" y="2860"/>
                    <a:pt x="367" y="2860"/>
                  </a:cubicBezTo>
                  <a:cubicBezTo>
                    <a:pt x="458" y="2860"/>
                    <a:pt x="552" y="2828"/>
                    <a:pt x="631" y="2765"/>
                  </a:cubicBezTo>
                  <a:lnTo>
                    <a:pt x="2742" y="654"/>
                  </a:lnTo>
                  <a:cubicBezTo>
                    <a:pt x="2868" y="528"/>
                    <a:pt x="2868" y="276"/>
                    <a:pt x="2742" y="119"/>
                  </a:cubicBezTo>
                  <a:cubicBezTo>
                    <a:pt x="2663" y="40"/>
                    <a:pt x="2568" y="1"/>
                    <a:pt x="2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-45665400" y="2923050"/>
              <a:ext cx="81150" cy="79000"/>
            </a:xfrm>
            <a:custGeom>
              <a:rect b="b" l="l" r="r" t="t"/>
              <a:pathLst>
                <a:path extrusionOk="0" h="3160" w="3246">
                  <a:moveTo>
                    <a:pt x="2859" y="1"/>
                  </a:moveTo>
                  <a:cubicBezTo>
                    <a:pt x="2765" y="1"/>
                    <a:pt x="2663" y="24"/>
                    <a:pt x="2584" y="72"/>
                  </a:cubicBezTo>
                  <a:lnTo>
                    <a:pt x="95" y="2561"/>
                  </a:lnTo>
                  <a:cubicBezTo>
                    <a:pt x="0" y="2687"/>
                    <a:pt x="0" y="2907"/>
                    <a:pt x="95" y="3065"/>
                  </a:cubicBezTo>
                  <a:cubicBezTo>
                    <a:pt x="158" y="3128"/>
                    <a:pt x="252" y="3159"/>
                    <a:pt x="351" y="3159"/>
                  </a:cubicBezTo>
                  <a:cubicBezTo>
                    <a:pt x="449" y="3159"/>
                    <a:pt x="552" y="3128"/>
                    <a:pt x="631" y="3065"/>
                  </a:cubicBezTo>
                  <a:lnTo>
                    <a:pt x="3088" y="607"/>
                  </a:lnTo>
                  <a:cubicBezTo>
                    <a:pt x="3245" y="450"/>
                    <a:pt x="3245" y="229"/>
                    <a:pt x="3088" y="72"/>
                  </a:cubicBezTo>
                  <a:cubicBezTo>
                    <a:pt x="3041" y="24"/>
                    <a:pt x="2954" y="1"/>
                    <a:pt x="28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CAC8"/>
        </a:solidFill>
      </p:bgPr>
    </p:bg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7"/>
          <p:cNvSpPr txBox="1"/>
          <p:nvPr>
            <p:ph idx="7" type="subTitle"/>
          </p:nvPr>
        </p:nvSpPr>
        <p:spPr>
          <a:xfrm>
            <a:off x="3485351" y="1588639"/>
            <a:ext cx="23205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>
                <a:solidFill>
                  <a:srgbClr val="434343"/>
                </a:solidFill>
              </a:rPr>
              <a:t>Ter uma página de calendário, útil para caso o paciente não se lembre se já tomou o remédio ou não. Útil também caso </a:t>
            </a:r>
            <a:r>
              <a:rPr b="1" lang="es">
                <a:solidFill>
                  <a:srgbClr val="434343"/>
                </a:solidFill>
              </a:rPr>
              <a:t>alguém</a:t>
            </a:r>
            <a:r>
              <a:rPr b="1" lang="es">
                <a:solidFill>
                  <a:srgbClr val="434343"/>
                </a:solidFill>
              </a:rPr>
              <a:t> precise ter certeza de que o paciente se medicou.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538" name="Google Shape;538;p27"/>
          <p:cNvSpPr txBox="1"/>
          <p:nvPr>
            <p:ph idx="8" type="subTitle"/>
          </p:nvPr>
        </p:nvSpPr>
        <p:spPr>
          <a:xfrm>
            <a:off x="652375" y="1662233"/>
            <a:ext cx="2287500" cy="8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>
                <a:solidFill>
                  <a:srgbClr val="434343"/>
                </a:solidFill>
              </a:rPr>
              <a:t>Na página inicial, o lembrete </a:t>
            </a:r>
            <a:r>
              <a:rPr b="1" lang="es">
                <a:solidFill>
                  <a:srgbClr val="434343"/>
                </a:solidFill>
              </a:rPr>
              <a:t>traz</a:t>
            </a:r>
            <a:r>
              <a:rPr b="1" lang="es">
                <a:solidFill>
                  <a:srgbClr val="434343"/>
                </a:solidFill>
              </a:rPr>
              <a:t> o próximo remédio a ser tomado, junto com os traços lúdicos necessários.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539" name="Google Shape;539;p27"/>
          <p:cNvSpPr txBox="1"/>
          <p:nvPr>
            <p:ph type="title"/>
          </p:nvPr>
        </p:nvSpPr>
        <p:spPr>
          <a:xfrm>
            <a:off x="5839150" y="2208550"/>
            <a:ext cx="2662200" cy="6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FUNCIONALIDADES</a:t>
            </a:r>
            <a:endParaRPr b="1"/>
          </a:p>
        </p:txBody>
      </p:sp>
      <p:sp>
        <p:nvSpPr>
          <p:cNvPr id="540" name="Google Shape;540;p27"/>
          <p:cNvSpPr txBox="1"/>
          <p:nvPr>
            <p:ph idx="1" type="subTitle"/>
          </p:nvPr>
        </p:nvSpPr>
        <p:spPr>
          <a:xfrm>
            <a:off x="3485360" y="3463181"/>
            <a:ext cx="2353800" cy="345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AÇÕES RECOMENDADAS</a:t>
            </a:r>
            <a:endParaRPr b="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541" name="Google Shape;541;p27"/>
          <p:cNvSpPr txBox="1"/>
          <p:nvPr>
            <p:ph idx="2" type="subTitle"/>
          </p:nvPr>
        </p:nvSpPr>
        <p:spPr>
          <a:xfrm>
            <a:off x="652375" y="3463750"/>
            <a:ext cx="2353800" cy="345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CONTATO</a:t>
            </a:r>
            <a:endParaRPr b="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542" name="Google Shape;542;p27"/>
          <p:cNvSpPr txBox="1"/>
          <p:nvPr>
            <p:ph idx="3" type="subTitle"/>
          </p:nvPr>
        </p:nvSpPr>
        <p:spPr>
          <a:xfrm>
            <a:off x="3485351" y="3601149"/>
            <a:ext cx="23205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>
                <a:solidFill>
                  <a:srgbClr val="434343"/>
                </a:solidFill>
              </a:rPr>
              <a:t>Colocar, dentro do app, recomendações dos médicos sobre o que fazer em casos de desconforto, dores, etc. (ex: “se o paciente se sentir enjoado depois de tomar o remédio, comer ajuda”)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543" name="Google Shape;543;p27"/>
          <p:cNvSpPr txBox="1"/>
          <p:nvPr>
            <p:ph idx="4" type="subTitle"/>
          </p:nvPr>
        </p:nvSpPr>
        <p:spPr>
          <a:xfrm>
            <a:off x="652375" y="3601122"/>
            <a:ext cx="2287500" cy="10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>
                <a:solidFill>
                  <a:srgbClr val="434343"/>
                </a:solidFill>
              </a:rPr>
              <a:t>Ter um botão de contato de emergência para casos mais graves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544" name="Google Shape;544;p27"/>
          <p:cNvSpPr txBox="1"/>
          <p:nvPr>
            <p:ph idx="5" type="subTitle"/>
          </p:nvPr>
        </p:nvSpPr>
        <p:spPr>
          <a:xfrm>
            <a:off x="3485360" y="1482226"/>
            <a:ext cx="2353800" cy="345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CALENDÁRIO</a:t>
            </a:r>
            <a:endParaRPr b="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545" name="Google Shape;545;p27"/>
          <p:cNvSpPr txBox="1"/>
          <p:nvPr>
            <p:ph idx="6" type="subTitle"/>
          </p:nvPr>
        </p:nvSpPr>
        <p:spPr>
          <a:xfrm>
            <a:off x="652375" y="1482801"/>
            <a:ext cx="2547300" cy="345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LEMBRETE</a:t>
            </a:r>
            <a:endParaRPr b="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grpSp>
        <p:nvGrpSpPr>
          <p:cNvPr id="546" name="Google Shape;546;p27"/>
          <p:cNvGrpSpPr/>
          <p:nvPr/>
        </p:nvGrpSpPr>
        <p:grpSpPr>
          <a:xfrm>
            <a:off x="3700975" y="2887440"/>
            <a:ext cx="363649" cy="350913"/>
            <a:chOff x="1347225" y="390300"/>
            <a:chExt cx="5086000" cy="4907875"/>
          </a:xfrm>
        </p:grpSpPr>
        <p:sp>
          <p:nvSpPr>
            <p:cNvPr id="547" name="Google Shape;547;p27"/>
            <p:cNvSpPr/>
            <p:nvPr/>
          </p:nvSpPr>
          <p:spPr>
            <a:xfrm>
              <a:off x="1347225" y="390300"/>
              <a:ext cx="5086000" cy="4907875"/>
            </a:xfrm>
            <a:custGeom>
              <a:rect b="b" l="l" r="r" t="t"/>
              <a:pathLst>
                <a:path extrusionOk="0" h="196315" w="203440">
                  <a:moveTo>
                    <a:pt x="148536" y="47353"/>
                  </a:moveTo>
                  <a:cubicBezTo>
                    <a:pt x="149704" y="47353"/>
                    <a:pt x="150648" y="48309"/>
                    <a:pt x="150648" y="49465"/>
                  </a:cubicBezTo>
                  <a:lnTo>
                    <a:pt x="150648" y="50999"/>
                  </a:lnTo>
                  <a:cubicBezTo>
                    <a:pt x="150648" y="52167"/>
                    <a:pt x="149704" y="53110"/>
                    <a:pt x="148536" y="53110"/>
                  </a:cubicBezTo>
                  <a:lnTo>
                    <a:pt x="122182" y="53110"/>
                  </a:lnTo>
                  <a:cubicBezTo>
                    <a:pt x="121014" y="53110"/>
                    <a:pt x="120070" y="52167"/>
                    <a:pt x="120070" y="50999"/>
                  </a:cubicBezTo>
                  <a:lnTo>
                    <a:pt x="120070" y="49465"/>
                  </a:lnTo>
                  <a:cubicBezTo>
                    <a:pt x="120070" y="48309"/>
                    <a:pt x="121014" y="47353"/>
                    <a:pt x="122182" y="47353"/>
                  </a:cubicBezTo>
                  <a:close/>
                  <a:moveTo>
                    <a:pt x="171434" y="67691"/>
                  </a:moveTo>
                  <a:cubicBezTo>
                    <a:pt x="187336" y="67691"/>
                    <a:pt x="195960" y="86189"/>
                    <a:pt x="186121" y="98375"/>
                  </a:cubicBezTo>
                  <a:cubicBezTo>
                    <a:pt x="185458" y="98240"/>
                    <a:pt x="185271" y="98210"/>
                    <a:pt x="182316" y="98210"/>
                  </a:cubicBezTo>
                  <a:cubicBezTo>
                    <a:pt x="179887" y="98210"/>
                    <a:pt x="175588" y="98231"/>
                    <a:pt x="167617" y="98231"/>
                  </a:cubicBezTo>
                  <a:cubicBezTo>
                    <a:pt x="164935" y="98231"/>
                    <a:pt x="161838" y="98228"/>
                    <a:pt x="158257" y="98222"/>
                  </a:cubicBezTo>
                  <a:cubicBezTo>
                    <a:pt x="157750" y="98222"/>
                    <a:pt x="157242" y="98269"/>
                    <a:pt x="156747" y="98375"/>
                  </a:cubicBezTo>
                  <a:cubicBezTo>
                    <a:pt x="146920" y="86201"/>
                    <a:pt x="155532" y="67691"/>
                    <a:pt x="171434" y="67691"/>
                  </a:cubicBezTo>
                  <a:close/>
                  <a:moveTo>
                    <a:pt x="88631" y="7928"/>
                  </a:moveTo>
                  <a:cubicBezTo>
                    <a:pt x="96393" y="7928"/>
                    <a:pt x="102705" y="14239"/>
                    <a:pt x="102705" y="22002"/>
                  </a:cubicBezTo>
                  <a:lnTo>
                    <a:pt x="102705" y="87711"/>
                  </a:lnTo>
                  <a:cubicBezTo>
                    <a:pt x="102705" y="95473"/>
                    <a:pt x="96393" y="101785"/>
                    <a:pt x="88631" y="101785"/>
                  </a:cubicBezTo>
                  <a:lnTo>
                    <a:pt x="78391" y="101785"/>
                  </a:lnTo>
                  <a:cubicBezTo>
                    <a:pt x="78674" y="100817"/>
                    <a:pt x="78816" y="99803"/>
                    <a:pt x="78816" y="98776"/>
                  </a:cubicBezTo>
                  <a:cubicBezTo>
                    <a:pt x="78663" y="6736"/>
                    <a:pt x="79193" y="10712"/>
                    <a:pt x="78391" y="7928"/>
                  </a:cubicBezTo>
                  <a:close/>
                  <a:moveTo>
                    <a:pt x="184611" y="103979"/>
                  </a:moveTo>
                  <a:cubicBezTo>
                    <a:pt x="185779" y="103979"/>
                    <a:pt x="186723" y="104923"/>
                    <a:pt x="186723" y="106079"/>
                  </a:cubicBezTo>
                  <a:lnTo>
                    <a:pt x="186723" y="107612"/>
                  </a:lnTo>
                  <a:cubicBezTo>
                    <a:pt x="186723" y="108780"/>
                    <a:pt x="185779" y="109724"/>
                    <a:pt x="184611" y="109724"/>
                  </a:cubicBezTo>
                  <a:lnTo>
                    <a:pt x="158257" y="109724"/>
                  </a:lnTo>
                  <a:cubicBezTo>
                    <a:pt x="157089" y="109724"/>
                    <a:pt x="156145" y="108780"/>
                    <a:pt x="156145" y="107612"/>
                  </a:cubicBezTo>
                  <a:lnTo>
                    <a:pt x="156145" y="106079"/>
                  </a:lnTo>
                  <a:cubicBezTo>
                    <a:pt x="156145" y="104923"/>
                    <a:pt x="157089" y="103979"/>
                    <a:pt x="158257" y="103979"/>
                  </a:cubicBezTo>
                  <a:close/>
                  <a:moveTo>
                    <a:pt x="19831" y="0"/>
                  </a:moveTo>
                  <a:cubicBezTo>
                    <a:pt x="8895" y="0"/>
                    <a:pt x="0" y="8907"/>
                    <a:pt x="0" y="19831"/>
                  </a:cubicBezTo>
                  <a:lnTo>
                    <a:pt x="0" y="89882"/>
                  </a:lnTo>
                  <a:cubicBezTo>
                    <a:pt x="0" y="100817"/>
                    <a:pt x="8895" y="109712"/>
                    <a:pt x="19831" y="109712"/>
                  </a:cubicBezTo>
                  <a:lnTo>
                    <a:pt x="36535" y="109712"/>
                  </a:lnTo>
                  <a:lnTo>
                    <a:pt x="36535" y="164014"/>
                  </a:lnTo>
                  <a:cubicBezTo>
                    <a:pt x="36535" y="181827"/>
                    <a:pt x="51022" y="196314"/>
                    <a:pt x="68836" y="196314"/>
                  </a:cubicBezTo>
                  <a:lnTo>
                    <a:pt x="142012" y="196314"/>
                  </a:lnTo>
                  <a:cubicBezTo>
                    <a:pt x="159826" y="196314"/>
                    <a:pt x="174313" y="181827"/>
                    <a:pt x="174313" y="164014"/>
                  </a:cubicBezTo>
                  <a:lnTo>
                    <a:pt x="174313" y="115481"/>
                  </a:lnTo>
                  <a:lnTo>
                    <a:pt x="184611" y="115481"/>
                  </a:lnTo>
                  <a:cubicBezTo>
                    <a:pt x="188953" y="115481"/>
                    <a:pt x="192480" y="111954"/>
                    <a:pt x="192480" y="107612"/>
                  </a:cubicBezTo>
                  <a:cubicBezTo>
                    <a:pt x="192338" y="106669"/>
                    <a:pt x="193034" y="104498"/>
                    <a:pt x="190828" y="101513"/>
                  </a:cubicBezTo>
                  <a:cubicBezTo>
                    <a:pt x="203439" y="85210"/>
                    <a:pt x="191701" y="61946"/>
                    <a:pt x="171434" y="61946"/>
                  </a:cubicBezTo>
                  <a:cubicBezTo>
                    <a:pt x="151131" y="61946"/>
                    <a:pt x="139452" y="85234"/>
                    <a:pt x="152040" y="101513"/>
                  </a:cubicBezTo>
                  <a:cubicBezTo>
                    <a:pt x="149834" y="104498"/>
                    <a:pt x="150530" y="106692"/>
                    <a:pt x="150400" y="107612"/>
                  </a:cubicBezTo>
                  <a:cubicBezTo>
                    <a:pt x="150400" y="111954"/>
                    <a:pt x="153927" y="115481"/>
                    <a:pt x="158257" y="115481"/>
                  </a:cubicBezTo>
                  <a:lnTo>
                    <a:pt x="168556" y="115481"/>
                  </a:lnTo>
                  <a:lnTo>
                    <a:pt x="168556" y="164014"/>
                  </a:lnTo>
                  <a:cubicBezTo>
                    <a:pt x="168556" y="178654"/>
                    <a:pt x="156652" y="190557"/>
                    <a:pt x="142012" y="190557"/>
                  </a:cubicBezTo>
                  <a:lnTo>
                    <a:pt x="68836" y="190557"/>
                  </a:lnTo>
                  <a:cubicBezTo>
                    <a:pt x="54196" y="190557"/>
                    <a:pt x="42281" y="178654"/>
                    <a:pt x="42281" y="164014"/>
                  </a:cubicBezTo>
                  <a:lnTo>
                    <a:pt x="42281" y="109712"/>
                  </a:lnTo>
                  <a:lnTo>
                    <a:pt x="67892" y="109712"/>
                  </a:lnTo>
                  <a:cubicBezTo>
                    <a:pt x="70240" y="109712"/>
                    <a:pt x="72292" y="108804"/>
                    <a:pt x="74074" y="107542"/>
                  </a:cubicBezTo>
                  <a:lnTo>
                    <a:pt x="78049" y="107542"/>
                  </a:lnTo>
                  <a:lnTo>
                    <a:pt x="78049" y="141045"/>
                  </a:lnTo>
                  <a:cubicBezTo>
                    <a:pt x="78049" y="153444"/>
                    <a:pt x="88136" y="163530"/>
                    <a:pt x="100534" y="163530"/>
                  </a:cubicBezTo>
                  <a:lnTo>
                    <a:pt x="115752" y="163530"/>
                  </a:lnTo>
                  <a:cubicBezTo>
                    <a:pt x="128151" y="163530"/>
                    <a:pt x="138237" y="153444"/>
                    <a:pt x="138237" y="141045"/>
                  </a:cubicBezTo>
                  <a:lnTo>
                    <a:pt x="138237" y="58855"/>
                  </a:lnTo>
                  <a:lnTo>
                    <a:pt x="148536" y="58855"/>
                  </a:lnTo>
                  <a:cubicBezTo>
                    <a:pt x="152877" y="58855"/>
                    <a:pt x="156393" y="55340"/>
                    <a:pt x="156393" y="50999"/>
                  </a:cubicBezTo>
                  <a:lnTo>
                    <a:pt x="156393" y="49465"/>
                  </a:lnTo>
                  <a:cubicBezTo>
                    <a:pt x="156393" y="46976"/>
                    <a:pt x="155166" y="44852"/>
                    <a:pt x="153349" y="43413"/>
                  </a:cubicBezTo>
                  <a:cubicBezTo>
                    <a:pt x="154954" y="40063"/>
                    <a:pt x="155874" y="36052"/>
                    <a:pt x="156322" y="33622"/>
                  </a:cubicBezTo>
                  <a:cubicBezTo>
                    <a:pt x="156605" y="32053"/>
                    <a:pt x="155567" y="30554"/>
                    <a:pt x="153998" y="30271"/>
                  </a:cubicBezTo>
                  <a:cubicBezTo>
                    <a:pt x="153826" y="30240"/>
                    <a:pt x="153654" y="30225"/>
                    <a:pt x="153484" y="30225"/>
                  </a:cubicBezTo>
                  <a:cubicBezTo>
                    <a:pt x="152124" y="30225"/>
                    <a:pt x="150911" y="31200"/>
                    <a:pt x="150660" y="32595"/>
                  </a:cubicBezTo>
                  <a:cubicBezTo>
                    <a:pt x="149987" y="36300"/>
                    <a:pt x="148973" y="39532"/>
                    <a:pt x="147840" y="41608"/>
                  </a:cubicBezTo>
                  <a:lnTo>
                    <a:pt x="122866" y="41608"/>
                  </a:lnTo>
                  <a:cubicBezTo>
                    <a:pt x="120766" y="37751"/>
                    <a:pt x="119350" y="30448"/>
                    <a:pt x="119350" y="25529"/>
                  </a:cubicBezTo>
                  <a:cubicBezTo>
                    <a:pt x="119350" y="14629"/>
                    <a:pt x="126535" y="5757"/>
                    <a:pt x="135359" y="5757"/>
                  </a:cubicBezTo>
                  <a:cubicBezTo>
                    <a:pt x="142461" y="5757"/>
                    <a:pt x="148784" y="11656"/>
                    <a:pt x="150742" y="20091"/>
                  </a:cubicBezTo>
                  <a:cubicBezTo>
                    <a:pt x="151057" y="21421"/>
                    <a:pt x="152245" y="22322"/>
                    <a:pt x="153556" y="22322"/>
                  </a:cubicBezTo>
                  <a:cubicBezTo>
                    <a:pt x="153768" y="22322"/>
                    <a:pt x="153983" y="22299"/>
                    <a:pt x="154199" y="22249"/>
                  </a:cubicBezTo>
                  <a:cubicBezTo>
                    <a:pt x="155744" y="21884"/>
                    <a:pt x="156700" y="20338"/>
                    <a:pt x="156346" y="18793"/>
                  </a:cubicBezTo>
                  <a:cubicBezTo>
                    <a:pt x="153774" y="7727"/>
                    <a:pt x="145150" y="0"/>
                    <a:pt x="135359" y="0"/>
                  </a:cubicBezTo>
                  <a:cubicBezTo>
                    <a:pt x="123361" y="0"/>
                    <a:pt x="113593" y="11455"/>
                    <a:pt x="113593" y="25529"/>
                  </a:cubicBezTo>
                  <a:cubicBezTo>
                    <a:pt x="113593" y="30236"/>
                    <a:pt x="114868" y="37987"/>
                    <a:pt x="117475" y="43342"/>
                  </a:cubicBezTo>
                  <a:cubicBezTo>
                    <a:pt x="115599" y="44770"/>
                    <a:pt x="114313" y="46929"/>
                    <a:pt x="114313" y="49465"/>
                  </a:cubicBezTo>
                  <a:lnTo>
                    <a:pt x="114313" y="50999"/>
                  </a:lnTo>
                  <a:cubicBezTo>
                    <a:pt x="114313" y="55340"/>
                    <a:pt x="117840" y="58855"/>
                    <a:pt x="122182" y="58855"/>
                  </a:cubicBezTo>
                  <a:lnTo>
                    <a:pt x="132480" y="58855"/>
                  </a:lnTo>
                  <a:lnTo>
                    <a:pt x="132480" y="141045"/>
                  </a:lnTo>
                  <a:cubicBezTo>
                    <a:pt x="132480" y="150270"/>
                    <a:pt x="124978" y="157785"/>
                    <a:pt x="115752" y="157785"/>
                  </a:cubicBezTo>
                  <a:lnTo>
                    <a:pt x="100534" y="157785"/>
                  </a:lnTo>
                  <a:cubicBezTo>
                    <a:pt x="91309" y="157785"/>
                    <a:pt x="83794" y="150270"/>
                    <a:pt x="83794" y="141045"/>
                  </a:cubicBezTo>
                  <a:lnTo>
                    <a:pt x="83794" y="107542"/>
                  </a:lnTo>
                  <a:lnTo>
                    <a:pt x="88631" y="107542"/>
                  </a:lnTo>
                  <a:cubicBezTo>
                    <a:pt x="99567" y="107542"/>
                    <a:pt x="108462" y="98647"/>
                    <a:pt x="108462" y="87711"/>
                  </a:cubicBezTo>
                  <a:lnTo>
                    <a:pt x="108462" y="22002"/>
                  </a:lnTo>
                  <a:cubicBezTo>
                    <a:pt x="108462" y="11066"/>
                    <a:pt x="99567" y="2171"/>
                    <a:pt x="88631" y="2171"/>
                  </a:cubicBezTo>
                  <a:lnTo>
                    <a:pt x="74074" y="2171"/>
                  </a:lnTo>
                  <a:cubicBezTo>
                    <a:pt x="72292" y="909"/>
                    <a:pt x="70240" y="0"/>
                    <a:pt x="67892" y="0"/>
                  </a:cubicBezTo>
                  <a:lnTo>
                    <a:pt x="41408" y="0"/>
                  </a:lnTo>
                  <a:cubicBezTo>
                    <a:pt x="39827" y="0"/>
                    <a:pt x="38541" y="1298"/>
                    <a:pt x="38541" y="2879"/>
                  </a:cubicBezTo>
                  <a:cubicBezTo>
                    <a:pt x="38541" y="4471"/>
                    <a:pt x="39827" y="5757"/>
                    <a:pt x="41408" y="5757"/>
                  </a:cubicBezTo>
                  <a:lnTo>
                    <a:pt x="67892" y="5757"/>
                  </a:lnTo>
                  <a:cubicBezTo>
                    <a:pt x="70983" y="5757"/>
                    <a:pt x="73071" y="8494"/>
                    <a:pt x="73071" y="10936"/>
                  </a:cubicBezTo>
                  <a:cubicBezTo>
                    <a:pt x="72906" y="107872"/>
                    <a:pt x="73531" y="99036"/>
                    <a:pt x="72422" y="101148"/>
                  </a:cubicBezTo>
                  <a:cubicBezTo>
                    <a:pt x="71384" y="103106"/>
                    <a:pt x="69614" y="103955"/>
                    <a:pt x="67892" y="103955"/>
                  </a:cubicBezTo>
                  <a:lnTo>
                    <a:pt x="19831" y="103955"/>
                  </a:lnTo>
                  <a:cubicBezTo>
                    <a:pt x="12069" y="103955"/>
                    <a:pt x="5757" y="97644"/>
                    <a:pt x="5757" y="89882"/>
                  </a:cubicBezTo>
                  <a:lnTo>
                    <a:pt x="5757" y="19831"/>
                  </a:lnTo>
                  <a:cubicBezTo>
                    <a:pt x="5757" y="12069"/>
                    <a:pt x="12069" y="5757"/>
                    <a:pt x="19831" y="5757"/>
                  </a:cubicBezTo>
                  <a:lnTo>
                    <a:pt x="27228" y="5757"/>
                  </a:lnTo>
                  <a:cubicBezTo>
                    <a:pt x="28808" y="5757"/>
                    <a:pt x="30094" y="4471"/>
                    <a:pt x="30094" y="2879"/>
                  </a:cubicBezTo>
                  <a:cubicBezTo>
                    <a:pt x="30094" y="1298"/>
                    <a:pt x="28808" y="0"/>
                    <a:pt x="27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5561100" y="2216475"/>
              <a:ext cx="143950" cy="370450"/>
            </a:xfrm>
            <a:custGeom>
              <a:rect b="b" l="l" r="r" t="t"/>
              <a:pathLst>
                <a:path extrusionOk="0" h="14818" w="5758">
                  <a:moveTo>
                    <a:pt x="2879" y="0"/>
                  </a:moveTo>
                  <a:cubicBezTo>
                    <a:pt x="1298" y="0"/>
                    <a:pt x="1" y="1286"/>
                    <a:pt x="1" y="2879"/>
                  </a:cubicBezTo>
                  <a:lnTo>
                    <a:pt x="1" y="11939"/>
                  </a:lnTo>
                  <a:cubicBezTo>
                    <a:pt x="1" y="13531"/>
                    <a:pt x="1298" y="14817"/>
                    <a:pt x="2879" y="14817"/>
                  </a:cubicBezTo>
                  <a:cubicBezTo>
                    <a:pt x="4472" y="14817"/>
                    <a:pt x="5758" y="13531"/>
                    <a:pt x="5758" y="11939"/>
                  </a:cubicBezTo>
                  <a:lnTo>
                    <a:pt x="5758" y="2879"/>
                  </a:lnTo>
                  <a:cubicBezTo>
                    <a:pt x="5758" y="1286"/>
                    <a:pt x="4472" y="0"/>
                    <a:pt x="28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549" name="Google Shape;549;p27"/>
          <p:cNvGrpSpPr/>
          <p:nvPr/>
        </p:nvGrpSpPr>
        <p:grpSpPr>
          <a:xfrm>
            <a:off x="3700911" y="899448"/>
            <a:ext cx="342729" cy="342729"/>
            <a:chOff x="5648375" y="238125"/>
            <a:chExt cx="483125" cy="483125"/>
          </a:xfrm>
        </p:grpSpPr>
        <p:sp>
          <p:nvSpPr>
            <p:cNvPr id="550" name="Google Shape;550;p27"/>
            <p:cNvSpPr/>
            <p:nvPr/>
          </p:nvSpPr>
          <p:spPr>
            <a:xfrm>
              <a:off x="5648375" y="238125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4001" y="1132"/>
                  </a:moveTo>
                  <a:cubicBezTo>
                    <a:pt x="4315" y="1132"/>
                    <a:pt x="4569" y="1386"/>
                    <a:pt x="4569" y="1700"/>
                  </a:cubicBezTo>
                  <a:lnTo>
                    <a:pt x="4569" y="3965"/>
                  </a:lnTo>
                  <a:cubicBezTo>
                    <a:pt x="4569" y="4276"/>
                    <a:pt x="4315" y="4529"/>
                    <a:pt x="4001" y="4529"/>
                  </a:cubicBezTo>
                  <a:cubicBezTo>
                    <a:pt x="3687" y="4529"/>
                    <a:pt x="3436" y="4276"/>
                    <a:pt x="3436" y="3965"/>
                  </a:cubicBezTo>
                  <a:lnTo>
                    <a:pt x="3436" y="1700"/>
                  </a:lnTo>
                  <a:cubicBezTo>
                    <a:pt x="3436" y="1386"/>
                    <a:pt x="3687" y="1132"/>
                    <a:pt x="4001" y="1132"/>
                  </a:cubicBezTo>
                  <a:close/>
                  <a:moveTo>
                    <a:pt x="9662" y="1132"/>
                  </a:moveTo>
                  <a:cubicBezTo>
                    <a:pt x="9976" y="1132"/>
                    <a:pt x="10230" y="1386"/>
                    <a:pt x="10230" y="1700"/>
                  </a:cubicBezTo>
                  <a:lnTo>
                    <a:pt x="10230" y="3965"/>
                  </a:lnTo>
                  <a:cubicBezTo>
                    <a:pt x="10230" y="4276"/>
                    <a:pt x="9976" y="4529"/>
                    <a:pt x="9662" y="4529"/>
                  </a:cubicBezTo>
                  <a:cubicBezTo>
                    <a:pt x="9348" y="4529"/>
                    <a:pt x="9098" y="4276"/>
                    <a:pt x="9098" y="3965"/>
                  </a:cubicBezTo>
                  <a:lnTo>
                    <a:pt x="9098" y="1700"/>
                  </a:lnTo>
                  <a:cubicBezTo>
                    <a:pt x="9098" y="1386"/>
                    <a:pt x="9348" y="1132"/>
                    <a:pt x="9662" y="1132"/>
                  </a:cubicBezTo>
                  <a:close/>
                  <a:moveTo>
                    <a:pt x="15324" y="1132"/>
                  </a:moveTo>
                  <a:cubicBezTo>
                    <a:pt x="15638" y="1132"/>
                    <a:pt x="15891" y="1386"/>
                    <a:pt x="15891" y="1700"/>
                  </a:cubicBezTo>
                  <a:lnTo>
                    <a:pt x="15891" y="3965"/>
                  </a:lnTo>
                  <a:cubicBezTo>
                    <a:pt x="15891" y="4276"/>
                    <a:pt x="15638" y="4529"/>
                    <a:pt x="15324" y="4529"/>
                  </a:cubicBezTo>
                  <a:cubicBezTo>
                    <a:pt x="15010" y="4529"/>
                    <a:pt x="14759" y="4276"/>
                    <a:pt x="14759" y="3965"/>
                  </a:cubicBezTo>
                  <a:lnTo>
                    <a:pt x="14759" y="1700"/>
                  </a:lnTo>
                  <a:cubicBezTo>
                    <a:pt x="14759" y="1386"/>
                    <a:pt x="15010" y="1132"/>
                    <a:pt x="15324" y="1132"/>
                  </a:cubicBezTo>
                  <a:close/>
                  <a:moveTo>
                    <a:pt x="17628" y="3397"/>
                  </a:moveTo>
                  <a:cubicBezTo>
                    <a:pt x="17939" y="3397"/>
                    <a:pt x="18192" y="3651"/>
                    <a:pt x="18192" y="3965"/>
                  </a:cubicBezTo>
                  <a:lnTo>
                    <a:pt x="18192" y="6833"/>
                  </a:lnTo>
                  <a:lnTo>
                    <a:pt x="1132" y="6833"/>
                  </a:lnTo>
                  <a:lnTo>
                    <a:pt x="1132" y="3965"/>
                  </a:lnTo>
                  <a:cubicBezTo>
                    <a:pt x="1132" y="3651"/>
                    <a:pt x="1386" y="3397"/>
                    <a:pt x="1700" y="3397"/>
                  </a:cubicBezTo>
                  <a:lnTo>
                    <a:pt x="2304" y="3397"/>
                  </a:lnTo>
                  <a:lnTo>
                    <a:pt x="2304" y="3965"/>
                  </a:lnTo>
                  <a:cubicBezTo>
                    <a:pt x="2304" y="4901"/>
                    <a:pt x="3062" y="5661"/>
                    <a:pt x="4001" y="5661"/>
                  </a:cubicBezTo>
                  <a:cubicBezTo>
                    <a:pt x="4940" y="5661"/>
                    <a:pt x="5701" y="4901"/>
                    <a:pt x="5701" y="3965"/>
                  </a:cubicBezTo>
                  <a:lnTo>
                    <a:pt x="5701" y="3397"/>
                  </a:lnTo>
                  <a:lnTo>
                    <a:pt x="7965" y="3397"/>
                  </a:lnTo>
                  <a:lnTo>
                    <a:pt x="7965" y="3965"/>
                  </a:lnTo>
                  <a:cubicBezTo>
                    <a:pt x="7965" y="4901"/>
                    <a:pt x="8723" y="5661"/>
                    <a:pt x="9662" y="5661"/>
                  </a:cubicBezTo>
                  <a:cubicBezTo>
                    <a:pt x="10601" y="5661"/>
                    <a:pt x="11362" y="4901"/>
                    <a:pt x="11362" y="3965"/>
                  </a:cubicBezTo>
                  <a:lnTo>
                    <a:pt x="11362" y="3397"/>
                  </a:lnTo>
                  <a:lnTo>
                    <a:pt x="13627" y="3397"/>
                  </a:lnTo>
                  <a:lnTo>
                    <a:pt x="13627" y="3965"/>
                  </a:lnTo>
                  <a:cubicBezTo>
                    <a:pt x="13627" y="4901"/>
                    <a:pt x="14385" y="5661"/>
                    <a:pt x="15324" y="5661"/>
                  </a:cubicBezTo>
                  <a:cubicBezTo>
                    <a:pt x="16263" y="5661"/>
                    <a:pt x="17024" y="4901"/>
                    <a:pt x="17024" y="3965"/>
                  </a:cubicBezTo>
                  <a:lnTo>
                    <a:pt x="17024" y="3397"/>
                  </a:lnTo>
                  <a:close/>
                  <a:moveTo>
                    <a:pt x="18192" y="7965"/>
                  </a:moveTo>
                  <a:lnTo>
                    <a:pt x="18192" y="17628"/>
                  </a:lnTo>
                  <a:cubicBezTo>
                    <a:pt x="18192" y="17939"/>
                    <a:pt x="17939" y="18192"/>
                    <a:pt x="17628" y="18192"/>
                  </a:cubicBezTo>
                  <a:lnTo>
                    <a:pt x="1700" y="18192"/>
                  </a:lnTo>
                  <a:cubicBezTo>
                    <a:pt x="1386" y="18192"/>
                    <a:pt x="1132" y="17939"/>
                    <a:pt x="1132" y="17628"/>
                  </a:cubicBezTo>
                  <a:lnTo>
                    <a:pt x="1132" y="7965"/>
                  </a:lnTo>
                  <a:close/>
                  <a:moveTo>
                    <a:pt x="4001" y="0"/>
                  </a:moveTo>
                  <a:cubicBezTo>
                    <a:pt x="3062" y="0"/>
                    <a:pt x="2304" y="761"/>
                    <a:pt x="2304" y="1700"/>
                  </a:cubicBezTo>
                  <a:lnTo>
                    <a:pt x="2304" y="2265"/>
                  </a:lnTo>
                  <a:lnTo>
                    <a:pt x="1700" y="2265"/>
                  </a:lnTo>
                  <a:cubicBezTo>
                    <a:pt x="761" y="2265"/>
                    <a:pt x="0" y="3025"/>
                    <a:pt x="0" y="3965"/>
                  </a:cubicBezTo>
                  <a:lnTo>
                    <a:pt x="0" y="17628"/>
                  </a:lnTo>
                  <a:cubicBezTo>
                    <a:pt x="0" y="18564"/>
                    <a:pt x="761" y="19324"/>
                    <a:pt x="1700" y="19324"/>
                  </a:cubicBezTo>
                  <a:lnTo>
                    <a:pt x="17628" y="19324"/>
                  </a:lnTo>
                  <a:cubicBezTo>
                    <a:pt x="18564" y="19324"/>
                    <a:pt x="19325" y="18564"/>
                    <a:pt x="19325" y="17628"/>
                  </a:cubicBezTo>
                  <a:lnTo>
                    <a:pt x="19325" y="3965"/>
                  </a:lnTo>
                  <a:cubicBezTo>
                    <a:pt x="19325" y="3025"/>
                    <a:pt x="18564" y="2265"/>
                    <a:pt x="17628" y="2265"/>
                  </a:cubicBezTo>
                  <a:lnTo>
                    <a:pt x="17024" y="2265"/>
                  </a:lnTo>
                  <a:lnTo>
                    <a:pt x="17024" y="1700"/>
                  </a:lnTo>
                  <a:cubicBezTo>
                    <a:pt x="17024" y="761"/>
                    <a:pt x="16263" y="0"/>
                    <a:pt x="15324" y="0"/>
                  </a:cubicBezTo>
                  <a:cubicBezTo>
                    <a:pt x="14385" y="0"/>
                    <a:pt x="13627" y="761"/>
                    <a:pt x="13627" y="1700"/>
                  </a:cubicBezTo>
                  <a:lnTo>
                    <a:pt x="13627" y="2265"/>
                  </a:lnTo>
                  <a:lnTo>
                    <a:pt x="11362" y="2265"/>
                  </a:lnTo>
                  <a:lnTo>
                    <a:pt x="11362" y="1700"/>
                  </a:lnTo>
                  <a:cubicBezTo>
                    <a:pt x="11362" y="761"/>
                    <a:pt x="10601" y="0"/>
                    <a:pt x="9662" y="0"/>
                  </a:cubicBezTo>
                  <a:cubicBezTo>
                    <a:pt x="8723" y="0"/>
                    <a:pt x="7965" y="761"/>
                    <a:pt x="7965" y="1700"/>
                  </a:cubicBezTo>
                  <a:lnTo>
                    <a:pt x="7965" y="2265"/>
                  </a:lnTo>
                  <a:lnTo>
                    <a:pt x="5701" y="2265"/>
                  </a:lnTo>
                  <a:lnTo>
                    <a:pt x="5701" y="1700"/>
                  </a:lnTo>
                  <a:cubicBezTo>
                    <a:pt x="5701" y="761"/>
                    <a:pt x="4940" y="0"/>
                    <a:pt x="40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5705950" y="46555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6" y="1"/>
                  </a:moveTo>
                  <a:cubicBezTo>
                    <a:pt x="252" y="1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5847500" y="46555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1"/>
                  </a:moveTo>
                  <a:cubicBezTo>
                    <a:pt x="251" y="1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5989025" y="46555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5705950" y="550475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6" y="0"/>
                  </a:moveTo>
                  <a:cubicBezTo>
                    <a:pt x="252" y="0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5847500" y="550475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0"/>
                  </a:moveTo>
                  <a:cubicBezTo>
                    <a:pt x="251" y="0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5989025" y="550475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0"/>
                  </a:moveTo>
                  <a:cubicBezTo>
                    <a:pt x="251" y="0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5705950" y="63630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6" y="1"/>
                  </a:moveTo>
                  <a:cubicBezTo>
                    <a:pt x="252" y="1"/>
                    <a:pt x="1" y="254"/>
                    <a:pt x="1" y="568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5847500" y="63630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1"/>
                  </a:moveTo>
                  <a:cubicBezTo>
                    <a:pt x="251" y="1"/>
                    <a:pt x="0" y="254"/>
                    <a:pt x="0" y="568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8"/>
                  </a:cubicBezTo>
                  <a:cubicBezTo>
                    <a:pt x="3394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5989025" y="63630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1"/>
                  </a:moveTo>
                  <a:cubicBezTo>
                    <a:pt x="251" y="1"/>
                    <a:pt x="1" y="254"/>
                    <a:pt x="1" y="568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</p:grpSp>
      <p:sp>
        <p:nvSpPr>
          <p:cNvPr id="560" name="Google Shape;560;p27"/>
          <p:cNvSpPr/>
          <p:nvPr/>
        </p:nvSpPr>
        <p:spPr>
          <a:xfrm>
            <a:off x="871993" y="2873076"/>
            <a:ext cx="356278" cy="342693"/>
          </a:xfrm>
          <a:custGeom>
            <a:rect b="b" l="l" r="r" t="t"/>
            <a:pathLst>
              <a:path extrusionOk="0" h="19323" w="20089">
                <a:moveTo>
                  <a:pt x="4477" y="1134"/>
                </a:moveTo>
                <a:cubicBezTo>
                  <a:pt x="4624" y="1134"/>
                  <a:pt x="4765" y="1194"/>
                  <a:pt x="4868" y="1300"/>
                </a:cubicBezTo>
                <a:lnTo>
                  <a:pt x="7268" y="3694"/>
                </a:lnTo>
                <a:cubicBezTo>
                  <a:pt x="7489" y="3915"/>
                  <a:pt x="7489" y="4271"/>
                  <a:pt x="7268" y="4494"/>
                </a:cubicBezTo>
                <a:lnTo>
                  <a:pt x="6870" y="4893"/>
                </a:lnTo>
                <a:lnTo>
                  <a:pt x="3669" y="1692"/>
                </a:lnTo>
                <a:lnTo>
                  <a:pt x="4068" y="1300"/>
                </a:lnTo>
                <a:cubicBezTo>
                  <a:pt x="4173" y="1191"/>
                  <a:pt x="4315" y="1134"/>
                  <a:pt x="4466" y="1134"/>
                </a:cubicBezTo>
                <a:cubicBezTo>
                  <a:pt x="4470" y="1134"/>
                  <a:pt x="4473" y="1134"/>
                  <a:pt x="4477" y="1134"/>
                </a:cubicBezTo>
                <a:close/>
                <a:moveTo>
                  <a:pt x="15822" y="12484"/>
                </a:moveTo>
                <a:cubicBezTo>
                  <a:pt x="15973" y="12484"/>
                  <a:pt x="16118" y="12544"/>
                  <a:pt x="16224" y="12650"/>
                </a:cubicBezTo>
                <a:lnTo>
                  <a:pt x="18624" y="15053"/>
                </a:lnTo>
                <a:cubicBezTo>
                  <a:pt x="18845" y="15274"/>
                  <a:pt x="18845" y="15633"/>
                  <a:pt x="18624" y="15854"/>
                </a:cubicBezTo>
                <a:lnTo>
                  <a:pt x="18226" y="16255"/>
                </a:lnTo>
                <a:lnTo>
                  <a:pt x="15022" y="13051"/>
                </a:lnTo>
                <a:lnTo>
                  <a:pt x="15421" y="12650"/>
                </a:lnTo>
                <a:cubicBezTo>
                  <a:pt x="15526" y="12544"/>
                  <a:pt x="15671" y="12484"/>
                  <a:pt x="15822" y="12484"/>
                </a:cubicBezTo>
                <a:close/>
                <a:moveTo>
                  <a:pt x="2881" y="2508"/>
                </a:moveTo>
                <a:lnTo>
                  <a:pt x="6073" y="5699"/>
                </a:lnTo>
                <a:cubicBezTo>
                  <a:pt x="5227" y="6656"/>
                  <a:pt x="5275" y="8103"/>
                  <a:pt x="6175" y="9005"/>
                </a:cubicBezTo>
                <a:lnTo>
                  <a:pt x="10910" y="13743"/>
                </a:lnTo>
                <a:cubicBezTo>
                  <a:pt x="11379" y="14214"/>
                  <a:pt x="11998" y="14451"/>
                  <a:pt x="12618" y="14451"/>
                </a:cubicBezTo>
                <a:cubicBezTo>
                  <a:pt x="13188" y="14451"/>
                  <a:pt x="13758" y="14252"/>
                  <a:pt x="14216" y="13849"/>
                </a:cubicBezTo>
                <a:lnTo>
                  <a:pt x="17408" y="17040"/>
                </a:lnTo>
                <a:cubicBezTo>
                  <a:pt x="16480" y="17810"/>
                  <a:pt x="15350" y="18190"/>
                  <a:pt x="14222" y="18190"/>
                </a:cubicBezTo>
                <a:cubicBezTo>
                  <a:pt x="12939" y="18190"/>
                  <a:pt x="11660" y="17697"/>
                  <a:pt x="10689" y="16726"/>
                </a:cubicBezTo>
                <a:lnTo>
                  <a:pt x="10692" y="16726"/>
                </a:lnTo>
                <a:lnTo>
                  <a:pt x="3192" y="9226"/>
                </a:lnTo>
                <a:cubicBezTo>
                  <a:pt x="1371" y="7402"/>
                  <a:pt x="1235" y="4491"/>
                  <a:pt x="2881" y="2508"/>
                </a:cubicBezTo>
                <a:close/>
                <a:moveTo>
                  <a:pt x="4468" y="1"/>
                </a:moveTo>
                <a:cubicBezTo>
                  <a:pt x="4034" y="1"/>
                  <a:pt x="3600" y="166"/>
                  <a:pt x="3267" y="497"/>
                </a:cubicBezTo>
                <a:lnTo>
                  <a:pt x="2473" y="1285"/>
                </a:lnTo>
                <a:lnTo>
                  <a:pt x="2464" y="1294"/>
                </a:lnTo>
                <a:lnTo>
                  <a:pt x="2458" y="1300"/>
                </a:lnTo>
                <a:lnTo>
                  <a:pt x="2392" y="1366"/>
                </a:lnTo>
                <a:cubicBezTo>
                  <a:pt x="0" y="3758"/>
                  <a:pt x="0" y="7635"/>
                  <a:pt x="2392" y="10026"/>
                </a:cubicBezTo>
                <a:lnTo>
                  <a:pt x="9889" y="17529"/>
                </a:lnTo>
                <a:cubicBezTo>
                  <a:pt x="11086" y="18725"/>
                  <a:pt x="12654" y="19323"/>
                  <a:pt x="14222" y="19323"/>
                </a:cubicBezTo>
                <a:cubicBezTo>
                  <a:pt x="15789" y="19323"/>
                  <a:pt x="17356" y="18725"/>
                  <a:pt x="18552" y="17529"/>
                </a:cubicBezTo>
                <a:lnTo>
                  <a:pt x="18624" y="17457"/>
                </a:lnTo>
                <a:lnTo>
                  <a:pt x="19425" y="16657"/>
                </a:lnTo>
                <a:cubicBezTo>
                  <a:pt x="20089" y="15992"/>
                  <a:pt x="20089" y="14917"/>
                  <a:pt x="19425" y="14253"/>
                </a:cubicBezTo>
                <a:lnTo>
                  <a:pt x="17024" y="11850"/>
                </a:lnTo>
                <a:cubicBezTo>
                  <a:pt x="16692" y="11518"/>
                  <a:pt x="16257" y="11352"/>
                  <a:pt x="15822" y="11352"/>
                </a:cubicBezTo>
                <a:cubicBezTo>
                  <a:pt x="15388" y="11352"/>
                  <a:pt x="14953" y="11518"/>
                  <a:pt x="14621" y="11850"/>
                </a:cubicBezTo>
                <a:lnTo>
                  <a:pt x="13820" y="12650"/>
                </a:lnTo>
                <a:lnTo>
                  <a:pt x="13531" y="12943"/>
                </a:lnTo>
                <a:cubicBezTo>
                  <a:pt x="13278" y="13193"/>
                  <a:pt x="12949" y="13319"/>
                  <a:pt x="12620" y="13319"/>
                </a:cubicBezTo>
                <a:cubicBezTo>
                  <a:pt x="12291" y="13319"/>
                  <a:pt x="11962" y="13193"/>
                  <a:pt x="11710" y="12943"/>
                </a:cubicBezTo>
                <a:lnTo>
                  <a:pt x="6978" y="8205"/>
                </a:lnTo>
                <a:cubicBezTo>
                  <a:pt x="6474" y="7704"/>
                  <a:pt x="6474" y="6889"/>
                  <a:pt x="6978" y="6385"/>
                </a:cubicBezTo>
                <a:lnTo>
                  <a:pt x="7268" y="6095"/>
                </a:lnTo>
                <a:lnTo>
                  <a:pt x="8068" y="5294"/>
                </a:lnTo>
                <a:cubicBezTo>
                  <a:pt x="8733" y="4630"/>
                  <a:pt x="8733" y="3555"/>
                  <a:pt x="8068" y="2891"/>
                </a:cubicBezTo>
                <a:lnTo>
                  <a:pt x="5668" y="497"/>
                </a:lnTo>
                <a:cubicBezTo>
                  <a:pt x="5336" y="166"/>
                  <a:pt x="4902" y="1"/>
                  <a:pt x="44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5D74"/>
              </a:solidFill>
            </a:endParaRPr>
          </a:p>
        </p:txBody>
      </p:sp>
      <p:grpSp>
        <p:nvGrpSpPr>
          <p:cNvPr id="561" name="Google Shape;561;p27"/>
          <p:cNvGrpSpPr/>
          <p:nvPr/>
        </p:nvGrpSpPr>
        <p:grpSpPr>
          <a:xfrm>
            <a:off x="871995" y="909976"/>
            <a:ext cx="342729" cy="342729"/>
            <a:chOff x="1487200" y="4993750"/>
            <a:chExt cx="483125" cy="483125"/>
          </a:xfrm>
        </p:grpSpPr>
        <p:sp>
          <p:nvSpPr>
            <p:cNvPr id="562" name="Google Shape;562;p27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linical Case 03-2019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