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40"/>
  </p:notesMasterIdLst>
  <p:sldIdLst>
    <p:sldId id="256" r:id="rId2"/>
    <p:sldId id="258" r:id="rId3"/>
    <p:sldId id="261" r:id="rId4"/>
    <p:sldId id="259" r:id="rId5"/>
    <p:sldId id="260" r:id="rId6"/>
    <p:sldId id="286" r:id="rId7"/>
    <p:sldId id="285" r:id="rId8"/>
    <p:sldId id="287" r:id="rId9"/>
    <p:sldId id="289" r:id="rId10"/>
    <p:sldId id="290" r:id="rId11"/>
    <p:sldId id="291" r:id="rId12"/>
    <p:sldId id="288" r:id="rId13"/>
    <p:sldId id="294" r:id="rId14"/>
    <p:sldId id="292" r:id="rId15"/>
    <p:sldId id="293"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Lst>
  <p:sldSz cx="9144000" cy="5143500" type="screen16x9"/>
  <p:notesSz cx="6858000" cy="9144000"/>
  <p:embeddedFontLst>
    <p:embeddedFont>
      <p:font typeface="Calibri" panose="020F0502020204030204" pitchFamily="34" charset="0"/>
      <p:regular r:id="rId41"/>
      <p:bold r:id="rId42"/>
      <p:italic r:id="rId43"/>
      <p:boldItalic r:id="rId44"/>
    </p:embeddedFont>
    <p:embeddedFont>
      <p:font typeface="Montserrat" panose="00000500000000000000" pitchFamily="2" charset="0"/>
      <p:regular r:id="rId45"/>
      <p:bold r:id="rId46"/>
      <p:italic r:id="rId47"/>
      <p:boldItalic r:id="rId48"/>
    </p:embeddedFont>
    <p:embeddedFont>
      <p:font typeface="Montserrat ExtraBold" panose="00000900000000000000" pitchFamily="2" charset="0"/>
      <p:bold r:id="rId49"/>
      <p:boldItalic r:id="rId50"/>
    </p:embeddedFont>
    <p:embeddedFont>
      <p:font typeface="Montserrat Light" panose="00000400000000000000" pitchFamily="2"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75C888-D13C-4F04-A0A8-709BC2F43DA2}">
  <a:tblStyle styleId="{9E75C888-D13C-4F04-A0A8-709BC2F43DA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082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5950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g851e02f7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0" name="Google Shape;1160;g851e02f7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8"/>
        <p:cNvGrpSpPr/>
        <p:nvPr/>
      </p:nvGrpSpPr>
      <p:grpSpPr>
        <a:xfrm>
          <a:off x="0" y="0"/>
          <a:ext cx="0" cy="0"/>
          <a:chOff x="0" y="0"/>
          <a:chExt cx="0" cy="0"/>
        </a:xfrm>
      </p:grpSpPr>
      <p:sp>
        <p:nvSpPr>
          <p:cNvPr id="1609" name="Google Shape;1609;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0" name="Google Shape;1610;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6fae009d2c_3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6fae009d2c_3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0210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0215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8037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3003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 y="-11"/>
            <a:ext cx="2429759" cy="1609289"/>
            <a:chOff x="608719" y="-11"/>
            <a:chExt cx="2429759" cy="1609289"/>
          </a:xfrm>
        </p:grpSpPr>
        <p:sp>
          <p:nvSpPr>
            <p:cNvPr id="11" name="Google Shape;11;p2"/>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txBox="1">
            <a:spLocks noGrp="1"/>
          </p:cNvSpPr>
          <p:nvPr>
            <p:ph type="ctrTitle"/>
          </p:nvPr>
        </p:nvSpPr>
        <p:spPr>
          <a:xfrm>
            <a:off x="685800" y="1991825"/>
            <a:ext cx="5265000" cy="1159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000"/>
              <a:buNone/>
              <a:defRPr sz="4000">
                <a:solidFill>
                  <a:schemeClr val="lt1"/>
                </a:solidFill>
              </a:defRPr>
            </a:lvl1pPr>
            <a:lvl2pPr lvl="1">
              <a:spcBef>
                <a:spcPts val="0"/>
              </a:spcBef>
              <a:spcAft>
                <a:spcPts val="0"/>
              </a:spcAft>
              <a:buClr>
                <a:schemeClr val="lt1"/>
              </a:buClr>
              <a:buSzPts val="4000"/>
              <a:buNone/>
              <a:defRPr sz="4000">
                <a:solidFill>
                  <a:schemeClr val="lt1"/>
                </a:solidFill>
              </a:defRPr>
            </a:lvl2pPr>
            <a:lvl3pPr lvl="2">
              <a:spcBef>
                <a:spcPts val="0"/>
              </a:spcBef>
              <a:spcAft>
                <a:spcPts val="0"/>
              </a:spcAft>
              <a:buClr>
                <a:schemeClr val="lt1"/>
              </a:buClr>
              <a:buSzPts val="4000"/>
              <a:buNone/>
              <a:defRPr sz="4000">
                <a:solidFill>
                  <a:schemeClr val="lt1"/>
                </a:solidFill>
              </a:defRPr>
            </a:lvl3pPr>
            <a:lvl4pPr lvl="3">
              <a:spcBef>
                <a:spcPts val="0"/>
              </a:spcBef>
              <a:spcAft>
                <a:spcPts val="0"/>
              </a:spcAft>
              <a:buClr>
                <a:schemeClr val="lt1"/>
              </a:buClr>
              <a:buSzPts val="4000"/>
              <a:buNone/>
              <a:defRPr sz="4000">
                <a:solidFill>
                  <a:schemeClr val="lt1"/>
                </a:solidFill>
              </a:defRPr>
            </a:lvl4pPr>
            <a:lvl5pPr lvl="4">
              <a:spcBef>
                <a:spcPts val="0"/>
              </a:spcBef>
              <a:spcAft>
                <a:spcPts val="0"/>
              </a:spcAft>
              <a:buClr>
                <a:schemeClr val="lt1"/>
              </a:buClr>
              <a:buSzPts val="4000"/>
              <a:buNone/>
              <a:defRPr sz="4000">
                <a:solidFill>
                  <a:schemeClr val="lt1"/>
                </a:solidFill>
              </a:defRPr>
            </a:lvl5pPr>
            <a:lvl6pPr lvl="5">
              <a:spcBef>
                <a:spcPts val="0"/>
              </a:spcBef>
              <a:spcAft>
                <a:spcPts val="0"/>
              </a:spcAft>
              <a:buClr>
                <a:schemeClr val="lt1"/>
              </a:buClr>
              <a:buSzPts val="4000"/>
              <a:buNone/>
              <a:defRPr sz="4000">
                <a:solidFill>
                  <a:schemeClr val="lt1"/>
                </a:solidFill>
              </a:defRPr>
            </a:lvl6pPr>
            <a:lvl7pPr lvl="6">
              <a:spcBef>
                <a:spcPts val="0"/>
              </a:spcBef>
              <a:spcAft>
                <a:spcPts val="0"/>
              </a:spcAft>
              <a:buClr>
                <a:schemeClr val="lt1"/>
              </a:buClr>
              <a:buSzPts val="4000"/>
              <a:buNone/>
              <a:defRPr sz="4000">
                <a:solidFill>
                  <a:schemeClr val="lt1"/>
                </a:solidFill>
              </a:defRPr>
            </a:lvl7pPr>
            <a:lvl8pPr lvl="7">
              <a:spcBef>
                <a:spcPts val="0"/>
              </a:spcBef>
              <a:spcAft>
                <a:spcPts val="0"/>
              </a:spcAft>
              <a:buClr>
                <a:schemeClr val="lt1"/>
              </a:buClr>
              <a:buSzPts val="4000"/>
              <a:buNone/>
              <a:defRPr sz="4000">
                <a:solidFill>
                  <a:schemeClr val="lt1"/>
                </a:solidFill>
              </a:defRPr>
            </a:lvl8pPr>
            <a:lvl9pPr lvl="8">
              <a:spcBef>
                <a:spcPts val="0"/>
              </a:spcBef>
              <a:spcAft>
                <a:spcPts val="0"/>
              </a:spcAft>
              <a:buClr>
                <a:schemeClr val="lt1"/>
              </a:buClr>
              <a:buSzPts val="4000"/>
              <a:buNone/>
              <a:defRPr sz="4000">
                <a:solidFill>
                  <a:schemeClr val="lt1"/>
                </a:solidFill>
              </a:defRPr>
            </a:lvl9pPr>
          </a:lstStyle>
          <a:p>
            <a:endParaRPr/>
          </a:p>
        </p:txBody>
      </p:sp>
      <p:grpSp>
        <p:nvGrpSpPr>
          <p:cNvPr id="24" name="Google Shape;24;p2"/>
          <p:cNvGrpSpPr/>
          <p:nvPr/>
        </p:nvGrpSpPr>
        <p:grpSpPr>
          <a:xfrm>
            <a:off x="4894945" y="-11"/>
            <a:ext cx="4252453" cy="5146816"/>
            <a:chOff x="4894945" y="-11"/>
            <a:chExt cx="4252453" cy="5146816"/>
          </a:xfrm>
        </p:grpSpPr>
        <p:sp>
          <p:nvSpPr>
            <p:cNvPr id="25" name="Google Shape;25;p2"/>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109812"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109812"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717668" y="1286669"/>
              <a:ext cx="607856" cy="643388"/>
            </a:xfrm>
            <a:custGeom>
              <a:avLst/>
              <a:gdLst/>
              <a:ahLst/>
              <a:cxnLst/>
              <a:rect l="l" t="t" r="r" b="b"/>
              <a:pathLst>
                <a:path w="20427" h="20037" extrusionOk="0">
                  <a:moveTo>
                    <a:pt x="0" y="1"/>
                  </a:moveTo>
                  <a:lnTo>
                    <a:pt x="0" y="20037"/>
                  </a:lnTo>
                  <a:lnTo>
                    <a:pt x="20427" y="10047"/>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717668" y="2573381"/>
              <a:ext cx="607856" cy="643388"/>
            </a:xfrm>
            <a:custGeom>
              <a:avLst/>
              <a:gdLst/>
              <a:ahLst/>
              <a:cxnLst/>
              <a:rect l="l" t="t" r="r" b="b"/>
              <a:pathLst>
                <a:path w="20427" h="20037" extrusionOk="0">
                  <a:moveTo>
                    <a:pt x="0" y="1"/>
                  </a:moveTo>
                  <a:lnTo>
                    <a:pt x="0" y="20036"/>
                  </a:lnTo>
                  <a:lnTo>
                    <a:pt x="20427" y="10046"/>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325495" y="2895958"/>
              <a:ext cx="607886" cy="643388"/>
            </a:xfrm>
            <a:custGeom>
              <a:avLst/>
              <a:gdLst/>
              <a:ahLst/>
              <a:cxnLst/>
              <a:rect l="l" t="t" r="r" b="b"/>
              <a:pathLst>
                <a:path w="20428" h="20037" extrusionOk="0">
                  <a:moveTo>
                    <a:pt x="1" y="0"/>
                  </a:moveTo>
                  <a:lnTo>
                    <a:pt x="1" y="20036"/>
                  </a:lnTo>
                  <a:lnTo>
                    <a:pt x="20427" y="9990"/>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109812"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717668" y="2252602"/>
              <a:ext cx="607856" cy="643388"/>
            </a:xfrm>
            <a:custGeom>
              <a:avLst/>
              <a:gdLst/>
              <a:ahLst/>
              <a:cxnLst/>
              <a:rect l="l" t="t" r="r" b="b"/>
              <a:pathLst>
                <a:path w="20427" h="20037" extrusionOk="0">
                  <a:moveTo>
                    <a:pt x="20427" y="0"/>
                  </a:moveTo>
                  <a:lnTo>
                    <a:pt x="0" y="9991"/>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325495" y="2573381"/>
              <a:ext cx="607886" cy="643388"/>
            </a:xfrm>
            <a:custGeom>
              <a:avLst/>
              <a:gdLst/>
              <a:ahLst/>
              <a:cxnLst/>
              <a:rect l="l" t="t" r="r" b="b"/>
              <a:pathLst>
                <a:path w="20428" h="20037" extrusionOk="0">
                  <a:moveTo>
                    <a:pt x="20427" y="1"/>
                  </a:moveTo>
                  <a:lnTo>
                    <a:pt x="1" y="10046"/>
                  </a:lnTo>
                  <a:lnTo>
                    <a:pt x="20427" y="20036"/>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2"/>
          <p:cNvGrpSpPr/>
          <p:nvPr/>
        </p:nvGrpSpPr>
        <p:grpSpPr>
          <a:xfrm flipH="1">
            <a:off x="-7" y="3860093"/>
            <a:ext cx="2429755" cy="1286712"/>
            <a:chOff x="6714243" y="3860093"/>
            <a:chExt cx="2429755" cy="1286712"/>
          </a:xfrm>
        </p:grpSpPr>
        <p:sp>
          <p:nvSpPr>
            <p:cNvPr id="80" name="Google Shape;80;p2"/>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6"/>
        <p:cNvGrpSpPr/>
        <p:nvPr/>
      </p:nvGrpSpPr>
      <p:grpSpPr>
        <a:xfrm>
          <a:off x="0" y="0"/>
          <a:ext cx="0" cy="0"/>
          <a:chOff x="0" y="0"/>
          <a:chExt cx="0" cy="0"/>
        </a:xfrm>
      </p:grpSpPr>
      <p:grpSp>
        <p:nvGrpSpPr>
          <p:cNvPr id="497" name="Google Shape;497;p11"/>
          <p:cNvGrpSpPr/>
          <p:nvPr/>
        </p:nvGrpSpPr>
        <p:grpSpPr>
          <a:xfrm>
            <a:off x="6714243" y="3860093"/>
            <a:ext cx="2429755" cy="1286712"/>
            <a:chOff x="6714243" y="3860093"/>
            <a:chExt cx="2429755" cy="1286712"/>
          </a:xfrm>
        </p:grpSpPr>
        <p:sp>
          <p:nvSpPr>
            <p:cNvPr id="498" name="Google Shape;498;p11"/>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1"/>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1"/>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1"/>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1"/>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1"/>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1"/>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1"/>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1"/>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1"/>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1"/>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1"/>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11"/>
          <p:cNvGrpSpPr/>
          <p:nvPr/>
        </p:nvGrpSpPr>
        <p:grpSpPr>
          <a:xfrm>
            <a:off x="892" y="-11"/>
            <a:ext cx="3037586" cy="2252645"/>
            <a:chOff x="892" y="-11"/>
            <a:chExt cx="3037586" cy="2252645"/>
          </a:xfrm>
        </p:grpSpPr>
        <p:sp>
          <p:nvSpPr>
            <p:cNvPr id="511" name="Google Shape;511;p11"/>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1"/>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1"/>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1"/>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1"/>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1"/>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1"/>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1"/>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1"/>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1"/>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1"/>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1"/>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1"/>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1"/>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1"/>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1"/>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1"/>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1"/>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1"/>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1"/>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1"/>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1"/>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1"/>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4" name="Google Shape;534;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lateral pattern">
  <p:cSld name="BLANK_2">
    <p:spTree>
      <p:nvGrpSpPr>
        <p:cNvPr id="1" name="Shape 535"/>
        <p:cNvGrpSpPr/>
        <p:nvPr/>
      </p:nvGrpSpPr>
      <p:grpSpPr>
        <a:xfrm>
          <a:off x="0" y="0"/>
          <a:ext cx="0" cy="0"/>
          <a:chOff x="0" y="0"/>
          <a:chExt cx="0" cy="0"/>
        </a:xfrm>
      </p:grpSpPr>
      <p:grpSp>
        <p:nvGrpSpPr>
          <p:cNvPr id="536" name="Google Shape;536;p12"/>
          <p:cNvGrpSpPr/>
          <p:nvPr/>
        </p:nvGrpSpPr>
        <p:grpSpPr>
          <a:xfrm>
            <a:off x="6109812" y="-11"/>
            <a:ext cx="3037586" cy="5146816"/>
            <a:chOff x="6109812" y="-11"/>
            <a:chExt cx="3037586" cy="5146816"/>
          </a:xfrm>
        </p:grpSpPr>
        <p:sp>
          <p:nvSpPr>
            <p:cNvPr id="537" name="Google Shape;537;p12"/>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2"/>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2"/>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2"/>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2"/>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2"/>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2"/>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2"/>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2"/>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2"/>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2"/>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2"/>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2"/>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2"/>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2"/>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2"/>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2"/>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2"/>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2"/>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2"/>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2"/>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2"/>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2"/>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2"/>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2"/>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2"/>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2"/>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2"/>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2"/>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2"/>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2"/>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2"/>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2"/>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2"/>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2"/>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bottom pattern">
  <p:cSld name="BLANK_2_1">
    <p:spTree>
      <p:nvGrpSpPr>
        <p:cNvPr id="1" name="Shape 573"/>
        <p:cNvGrpSpPr/>
        <p:nvPr/>
      </p:nvGrpSpPr>
      <p:grpSpPr>
        <a:xfrm>
          <a:off x="0" y="0"/>
          <a:ext cx="0" cy="0"/>
          <a:chOff x="0" y="0"/>
          <a:chExt cx="0" cy="0"/>
        </a:xfrm>
      </p:grpSpPr>
      <p:grpSp>
        <p:nvGrpSpPr>
          <p:cNvPr id="574" name="Google Shape;574;p13"/>
          <p:cNvGrpSpPr/>
          <p:nvPr/>
        </p:nvGrpSpPr>
        <p:grpSpPr>
          <a:xfrm rot="10800000" flipH="1">
            <a:off x="900" y="3856775"/>
            <a:ext cx="9143992" cy="1286721"/>
            <a:chOff x="900" y="0"/>
            <a:chExt cx="9143992" cy="1286721"/>
          </a:xfrm>
        </p:grpSpPr>
        <p:sp>
          <p:nvSpPr>
            <p:cNvPr id="575" name="Google Shape;575;p13"/>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3"/>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3"/>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a:off x="900" y="643324"/>
              <a:ext cx="609899" cy="643388"/>
            </a:xfrm>
            <a:custGeom>
              <a:avLst/>
              <a:gdLst/>
              <a:ahLst/>
              <a:cxnLst/>
              <a:rect l="l" t="t" r="r" b="b"/>
              <a:pathLst>
                <a:path w="20427" h="20037" extrusionOk="0">
                  <a:moveTo>
                    <a:pt x="0" y="1"/>
                  </a:moveTo>
                  <a:lnTo>
                    <a:pt x="0" y="20037"/>
                  </a:lnTo>
                  <a:lnTo>
                    <a:pt x="20427" y="10047"/>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3"/>
            <p:cNvSpPr/>
            <p:nvPr/>
          </p:nvSpPr>
          <p:spPr>
            <a:xfrm>
              <a:off x="610793" y="322545"/>
              <a:ext cx="608257" cy="643388"/>
            </a:xfrm>
            <a:custGeom>
              <a:avLst/>
              <a:gdLst/>
              <a:ahLst/>
              <a:cxnLst/>
              <a:rect l="l" t="t" r="r" b="b"/>
              <a:pathLst>
                <a:path w="20372" h="20037" extrusionOk="0">
                  <a:moveTo>
                    <a:pt x="1" y="1"/>
                  </a:moveTo>
                  <a:lnTo>
                    <a:pt x="1" y="20037"/>
                  </a:lnTo>
                  <a:lnTo>
                    <a:pt x="20372" y="999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3658671"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1828968" y="322545"/>
              <a:ext cx="609899" cy="643388"/>
            </a:xfrm>
            <a:custGeom>
              <a:avLst/>
              <a:gdLst/>
              <a:ahLst/>
              <a:cxnLst/>
              <a:rect l="l" t="t" r="r" b="b"/>
              <a:pathLst>
                <a:path w="20427" h="20037" extrusionOk="0">
                  <a:moveTo>
                    <a:pt x="0" y="1"/>
                  </a:moveTo>
                  <a:lnTo>
                    <a:pt x="0" y="20037"/>
                  </a:lnTo>
                  <a:lnTo>
                    <a:pt x="20427" y="999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a:off x="4266922" y="321642"/>
              <a:ext cx="609929"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3"/>
            <p:cNvSpPr/>
            <p:nvPr/>
          </p:nvSpPr>
          <p:spPr>
            <a:xfrm>
              <a:off x="900"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3"/>
            <p:cNvSpPr/>
            <p:nvPr/>
          </p:nvSpPr>
          <p:spPr>
            <a:xfrm>
              <a:off x="610793"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3"/>
            <p:cNvSpPr/>
            <p:nvPr/>
          </p:nvSpPr>
          <p:spPr>
            <a:xfrm>
              <a:off x="1219044"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3"/>
            <p:cNvSpPr/>
            <p:nvPr/>
          </p:nvSpPr>
          <p:spPr>
            <a:xfrm>
              <a:off x="1828968"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3"/>
            <p:cNvSpPr/>
            <p:nvPr/>
          </p:nvSpPr>
          <p:spPr>
            <a:xfrm>
              <a:off x="2438861"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3"/>
            <p:cNvSpPr/>
            <p:nvPr/>
          </p:nvSpPr>
          <p:spPr>
            <a:xfrm>
              <a:off x="900" y="322545"/>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3"/>
            <p:cNvSpPr/>
            <p:nvPr/>
          </p:nvSpPr>
          <p:spPr>
            <a:xfrm>
              <a:off x="610793" y="643324"/>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3"/>
            <p:cNvSpPr/>
            <p:nvPr/>
          </p:nvSpPr>
          <p:spPr>
            <a:xfrm>
              <a:off x="3048778"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3"/>
            <p:cNvSpPr/>
            <p:nvPr/>
          </p:nvSpPr>
          <p:spPr>
            <a:xfrm>
              <a:off x="3658671" y="321642"/>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3"/>
            <p:cNvSpPr/>
            <p:nvPr/>
          </p:nvSpPr>
          <p:spPr>
            <a:xfrm>
              <a:off x="1219044" y="322545"/>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3"/>
            <p:cNvSpPr/>
            <p:nvPr/>
          </p:nvSpPr>
          <p:spPr>
            <a:xfrm>
              <a:off x="4266922" y="86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3"/>
            <p:cNvSpPr/>
            <p:nvPr/>
          </p:nvSpPr>
          <p:spPr>
            <a:xfrm>
              <a:off x="900" y="0"/>
              <a:ext cx="609899" cy="322577"/>
            </a:xfrm>
            <a:custGeom>
              <a:avLst/>
              <a:gdLst/>
              <a:ahLst/>
              <a:cxnLst/>
              <a:rect l="l" t="t" r="r" b="b"/>
              <a:pathLst>
                <a:path w="20427" h="10046" extrusionOk="0">
                  <a:moveTo>
                    <a:pt x="0" y="0"/>
                  </a:moveTo>
                  <a:lnTo>
                    <a:pt x="20427" y="10046"/>
                  </a:lnTo>
                  <a:lnTo>
                    <a:pt x="20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3"/>
            <p:cNvSpPr/>
            <p:nvPr/>
          </p:nvSpPr>
          <p:spPr>
            <a:xfrm>
              <a:off x="610793"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3"/>
            <p:cNvSpPr/>
            <p:nvPr/>
          </p:nvSpPr>
          <p:spPr>
            <a:xfrm>
              <a:off x="1219044" y="0"/>
              <a:ext cx="609929"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3"/>
            <p:cNvSpPr/>
            <p:nvPr/>
          </p:nvSpPr>
          <p:spPr>
            <a:xfrm>
              <a:off x="4266958" y="0"/>
              <a:ext cx="609899" cy="322577"/>
            </a:xfrm>
            <a:custGeom>
              <a:avLst/>
              <a:gdLst/>
              <a:ahLst/>
              <a:cxnLst/>
              <a:rect l="l" t="t" r="r" b="b"/>
              <a:pathLst>
                <a:path w="20427" h="10046" extrusionOk="0">
                  <a:moveTo>
                    <a:pt x="0" y="0"/>
                  </a:moveTo>
                  <a:lnTo>
                    <a:pt x="0" y="10046"/>
                  </a:lnTo>
                  <a:lnTo>
                    <a:pt x="204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3"/>
            <p:cNvSpPr/>
            <p:nvPr/>
          </p:nvSpPr>
          <p:spPr>
            <a:xfrm>
              <a:off x="3657035" y="0"/>
              <a:ext cx="609899" cy="322577"/>
            </a:xfrm>
            <a:custGeom>
              <a:avLst/>
              <a:gdLst/>
              <a:ahLst/>
              <a:cxnLst/>
              <a:rect l="l" t="t" r="r" b="b"/>
              <a:pathLst>
                <a:path w="20427" h="10046" extrusionOk="0">
                  <a:moveTo>
                    <a:pt x="0" y="0"/>
                  </a:moveTo>
                  <a:lnTo>
                    <a:pt x="20427" y="10046"/>
                  </a:lnTo>
                  <a:lnTo>
                    <a:pt x="20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3"/>
            <p:cNvSpPr/>
            <p:nvPr/>
          </p:nvSpPr>
          <p:spPr>
            <a:xfrm>
              <a:off x="3048784"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3"/>
            <p:cNvSpPr/>
            <p:nvPr/>
          </p:nvSpPr>
          <p:spPr>
            <a:xfrm>
              <a:off x="2438861" y="0"/>
              <a:ext cx="609929" cy="322577"/>
            </a:xfrm>
            <a:custGeom>
              <a:avLst/>
              <a:gdLst/>
              <a:ahLst/>
              <a:cxnLst/>
              <a:rect l="l" t="t" r="r" b="b"/>
              <a:pathLst>
                <a:path w="20428" h="10046" extrusionOk="0">
                  <a:moveTo>
                    <a:pt x="1" y="0"/>
                  </a:moveTo>
                  <a:lnTo>
                    <a:pt x="20427" y="10046"/>
                  </a:lnTo>
                  <a:lnTo>
                    <a:pt x="20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3"/>
            <p:cNvSpPr/>
            <p:nvPr/>
          </p:nvSpPr>
          <p:spPr>
            <a:xfrm>
              <a:off x="3047936" y="3216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3"/>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3"/>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3" name="Google Shape;623;p13"/>
          <p:cNvSpPr txBox="1">
            <a:spLocks noGrp="1"/>
          </p:cNvSpPr>
          <p:nvPr>
            <p:ph type="sldNum" idx="12"/>
          </p:nvPr>
        </p:nvSpPr>
        <p:spPr>
          <a:xfrm>
            <a:off x="8547649" y="4749850"/>
            <a:ext cx="557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3"/>
        </a:solidFill>
        <a:effectLst/>
      </p:bgPr>
    </p:bg>
    <p:spTree>
      <p:nvGrpSpPr>
        <p:cNvPr id="1" name="Shape 92"/>
        <p:cNvGrpSpPr/>
        <p:nvPr/>
      </p:nvGrpSpPr>
      <p:grpSpPr>
        <a:xfrm>
          <a:off x="0" y="0"/>
          <a:ext cx="0" cy="0"/>
          <a:chOff x="0" y="0"/>
          <a:chExt cx="0" cy="0"/>
        </a:xfrm>
      </p:grpSpPr>
      <p:sp>
        <p:nvSpPr>
          <p:cNvPr id="93" name="Google Shape;93;p3"/>
          <p:cNvSpPr txBox="1">
            <a:spLocks noGrp="1"/>
          </p:cNvSpPr>
          <p:nvPr>
            <p:ph type="ctrTitle"/>
          </p:nvPr>
        </p:nvSpPr>
        <p:spPr>
          <a:xfrm>
            <a:off x="685800" y="1659550"/>
            <a:ext cx="42525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94" name="Google Shape;94;p3"/>
          <p:cNvSpPr txBox="1">
            <a:spLocks noGrp="1"/>
          </p:cNvSpPr>
          <p:nvPr>
            <p:ph type="subTitle" idx="1"/>
          </p:nvPr>
        </p:nvSpPr>
        <p:spPr>
          <a:xfrm>
            <a:off x="685800" y="2687652"/>
            <a:ext cx="42525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2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grpSp>
        <p:nvGrpSpPr>
          <p:cNvPr id="95" name="Google Shape;95;p3"/>
          <p:cNvGrpSpPr/>
          <p:nvPr/>
        </p:nvGrpSpPr>
        <p:grpSpPr>
          <a:xfrm>
            <a:off x="4894945" y="-11"/>
            <a:ext cx="4252453" cy="5146816"/>
            <a:chOff x="4894945" y="-11"/>
            <a:chExt cx="4252453" cy="5146816"/>
          </a:xfrm>
        </p:grpSpPr>
        <p:sp>
          <p:nvSpPr>
            <p:cNvPr id="96" name="Google Shape;96;p3"/>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6109812"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6109812"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6717668" y="1286669"/>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6717668" y="2573381"/>
              <a:ext cx="607856" cy="643388"/>
            </a:xfrm>
            <a:custGeom>
              <a:avLst/>
              <a:gdLst/>
              <a:ahLst/>
              <a:cxnLst/>
              <a:rect l="l" t="t" r="r" b="b"/>
              <a:pathLst>
                <a:path w="20427" h="20037" extrusionOk="0">
                  <a:moveTo>
                    <a:pt x="0" y="1"/>
                  </a:moveTo>
                  <a:lnTo>
                    <a:pt x="0" y="20036"/>
                  </a:lnTo>
                  <a:lnTo>
                    <a:pt x="20427" y="10046"/>
                  </a:lnTo>
                  <a:lnTo>
                    <a:pt x="0"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7325495" y="2895958"/>
              <a:ext cx="607886" cy="643388"/>
            </a:xfrm>
            <a:custGeom>
              <a:avLst/>
              <a:gdLst/>
              <a:ahLst/>
              <a:cxnLst/>
              <a:rect l="l" t="t" r="r" b="b"/>
              <a:pathLst>
                <a:path w="20428" h="20037" extrusionOk="0">
                  <a:moveTo>
                    <a:pt x="1" y="0"/>
                  </a:moveTo>
                  <a:lnTo>
                    <a:pt x="1" y="20036"/>
                  </a:lnTo>
                  <a:lnTo>
                    <a:pt x="20427" y="9990"/>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109812"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6717668" y="2252602"/>
              <a:ext cx="607856" cy="643388"/>
            </a:xfrm>
            <a:custGeom>
              <a:avLst/>
              <a:gdLst/>
              <a:ahLst/>
              <a:cxnLst/>
              <a:rect l="l" t="t" r="r" b="b"/>
              <a:pathLst>
                <a:path w="20427" h="20037" extrusionOk="0">
                  <a:moveTo>
                    <a:pt x="20427" y="0"/>
                  </a:moveTo>
                  <a:lnTo>
                    <a:pt x="0" y="9991"/>
                  </a:lnTo>
                  <a:lnTo>
                    <a:pt x="20427" y="20036"/>
                  </a:lnTo>
                  <a:lnTo>
                    <a:pt x="204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7325495" y="2573381"/>
              <a:ext cx="607886" cy="643388"/>
            </a:xfrm>
            <a:custGeom>
              <a:avLst/>
              <a:gdLst/>
              <a:ahLst/>
              <a:cxnLst/>
              <a:rect l="l" t="t" r="r" b="b"/>
              <a:pathLst>
                <a:path w="20428" h="20037" extrusionOk="0">
                  <a:moveTo>
                    <a:pt x="20427" y="1"/>
                  </a:moveTo>
                  <a:lnTo>
                    <a:pt x="1" y="10046"/>
                  </a:lnTo>
                  <a:lnTo>
                    <a:pt x="20427" y="20036"/>
                  </a:lnTo>
                  <a:lnTo>
                    <a:pt x="20427" y="1"/>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50"/>
        <p:cNvGrpSpPr/>
        <p:nvPr/>
      </p:nvGrpSpPr>
      <p:grpSpPr>
        <a:xfrm>
          <a:off x="0" y="0"/>
          <a:ext cx="0" cy="0"/>
          <a:chOff x="0" y="0"/>
          <a:chExt cx="0" cy="0"/>
        </a:xfrm>
      </p:grpSpPr>
      <p:grpSp>
        <p:nvGrpSpPr>
          <p:cNvPr id="151" name="Google Shape;151;p4"/>
          <p:cNvGrpSpPr/>
          <p:nvPr/>
        </p:nvGrpSpPr>
        <p:grpSpPr>
          <a:xfrm>
            <a:off x="1219296" y="965020"/>
            <a:ext cx="1224752" cy="1599767"/>
            <a:chOff x="1219296" y="965020"/>
            <a:chExt cx="1224752" cy="1599767"/>
          </a:xfrm>
        </p:grpSpPr>
        <p:sp>
          <p:nvSpPr>
            <p:cNvPr id="152" name="Google Shape;152;p4"/>
            <p:cNvSpPr/>
            <p:nvPr/>
          </p:nvSpPr>
          <p:spPr>
            <a:xfrm flipH="1">
              <a:off x="1219296" y="1278075"/>
              <a:ext cx="1214076" cy="1286712"/>
            </a:xfrm>
            <a:custGeom>
              <a:avLst/>
              <a:gdLst/>
              <a:ahLst/>
              <a:cxnLst/>
              <a:rect l="l" t="t" r="r" b="b"/>
              <a:pathLst>
                <a:path w="40799" h="40072" extrusionOk="0">
                  <a:moveTo>
                    <a:pt x="40798" y="0"/>
                  </a:moveTo>
                  <a:lnTo>
                    <a:pt x="1" y="20036"/>
                  </a:lnTo>
                  <a:lnTo>
                    <a:pt x="40798" y="40072"/>
                  </a:lnTo>
                  <a:lnTo>
                    <a:pt x="407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1222480" y="9650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1834119" y="192138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txBox="1">
            <a:spLocks noGrp="1"/>
          </p:cNvSpPr>
          <p:nvPr>
            <p:ph type="body" idx="1"/>
          </p:nvPr>
        </p:nvSpPr>
        <p:spPr>
          <a:xfrm>
            <a:off x="2528350" y="1552150"/>
            <a:ext cx="5497800" cy="29856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sz="3000" i="1"/>
            </a:lvl1pPr>
            <a:lvl2pPr marL="914400" lvl="1" indent="-419100" rtl="0">
              <a:spcBef>
                <a:spcPts val="0"/>
              </a:spcBef>
              <a:spcAft>
                <a:spcPts val="0"/>
              </a:spcAft>
              <a:buSzPts val="3000"/>
              <a:buChar char="◂"/>
              <a:defRPr sz="3000" i="1"/>
            </a:lvl2pPr>
            <a:lvl3pPr marL="1371600" lvl="2" indent="-419100" rtl="0">
              <a:spcBef>
                <a:spcPts val="0"/>
              </a:spcBef>
              <a:spcAft>
                <a:spcPts val="0"/>
              </a:spcAft>
              <a:buSzPts val="3000"/>
              <a:buChar char="◂"/>
              <a:defRPr sz="3000" i="1"/>
            </a:lvl3pPr>
            <a:lvl4pPr marL="1828800" lvl="3" indent="-419100" rtl="0">
              <a:spcBef>
                <a:spcPts val="0"/>
              </a:spcBef>
              <a:spcAft>
                <a:spcPts val="0"/>
              </a:spcAft>
              <a:buSzPts val="3000"/>
              <a:buChar char="◂"/>
              <a:defRPr sz="3000" i="1"/>
            </a:lvl4pPr>
            <a:lvl5pPr marL="2286000" lvl="4" indent="-419100" rtl="0">
              <a:spcBef>
                <a:spcPts val="0"/>
              </a:spcBef>
              <a:spcAft>
                <a:spcPts val="0"/>
              </a:spcAft>
              <a:buSzPts val="3000"/>
              <a:buChar char="○"/>
              <a:defRPr sz="3000" i="1"/>
            </a:lvl5pPr>
            <a:lvl6pPr marL="2743200" lvl="5" indent="-419100" rtl="0">
              <a:spcBef>
                <a:spcPts val="0"/>
              </a:spcBef>
              <a:spcAft>
                <a:spcPts val="0"/>
              </a:spcAft>
              <a:buSzPts val="3000"/>
              <a:buChar char="■"/>
              <a:defRPr sz="3000" i="1"/>
            </a:lvl6pPr>
            <a:lvl7pPr marL="3200400" lvl="6" indent="-419100" rtl="0">
              <a:spcBef>
                <a:spcPts val="0"/>
              </a:spcBef>
              <a:spcAft>
                <a:spcPts val="0"/>
              </a:spcAft>
              <a:buSzPts val="3000"/>
              <a:buChar char="●"/>
              <a:defRPr sz="3000" i="1"/>
            </a:lvl7pPr>
            <a:lvl8pPr marL="3657600" lvl="7" indent="-419100" rtl="0">
              <a:spcBef>
                <a:spcPts val="0"/>
              </a:spcBef>
              <a:spcAft>
                <a:spcPts val="0"/>
              </a:spcAft>
              <a:buSzPts val="3000"/>
              <a:buChar char="○"/>
              <a:defRPr sz="3000" i="1"/>
            </a:lvl8pPr>
            <a:lvl9pPr marL="4114800" lvl="8" indent="-419100">
              <a:spcBef>
                <a:spcPts val="0"/>
              </a:spcBef>
              <a:spcAft>
                <a:spcPts val="0"/>
              </a:spcAft>
              <a:buSzPts val="3000"/>
              <a:buChar char="■"/>
              <a:defRPr sz="3000" i="1"/>
            </a:lvl9pPr>
          </a:lstStyle>
          <a:p>
            <a:endParaRPr/>
          </a:p>
        </p:txBody>
      </p:sp>
      <p:sp>
        <p:nvSpPr>
          <p:cNvPr id="156" name="Google Shape;156;p4"/>
          <p:cNvSpPr txBox="1"/>
          <p:nvPr/>
        </p:nvSpPr>
        <p:spPr>
          <a:xfrm>
            <a:off x="1295501" y="1558650"/>
            <a:ext cx="735900" cy="105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rgbClr val="FFFFFF"/>
                </a:solidFill>
                <a:latin typeface="Montserrat"/>
                <a:ea typeface="Montserrat"/>
                <a:cs typeface="Montserrat"/>
                <a:sym typeface="Montserrat"/>
              </a:rPr>
              <a:t>“</a:t>
            </a:r>
            <a:endParaRPr sz="6000" b="1">
              <a:solidFill>
                <a:srgbClr val="FFFFFF"/>
              </a:solidFill>
              <a:latin typeface="Montserrat"/>
              <a:ea typeface="Montserrat"/>
              <a:cs typeface="Montserrat"/>
              <a:sym typeface="Montserrat"/>
            </a:endParaRPr>
          </a:p>
        </p:txBody>
      </p:sp>
      <p:sp>
        <p:nvSpPr>
          <p:cNvPr id="157" name="Google Shape;157;p4"/>
          <p:cNvSpPr txBox="1">
            <a:spLocks noGrp="1"/>
          </p:cNvSpPr>
          <p:nvPr>
            <p:ph type="sldNum" idx="12"/>
          </p:nvPr>
        </p:nvSpPr>
        <p:spPr>
          <a:xfrm>
            <a:off x="8543324" y="4749851"/>
            <a:ext cx="548700" cy="393600"/>
          </a:xfrm>
          <a:prstGeom prst="rect">
            <a:avLst/>
          </a:prstGeom>
        </p:spPr>
        <p:txBody>
          <a:bodyPr spcFirstLastPara="1" wrap="square" lIns="91425" tIns="91425" rIns="91425" bIns="91425" anchor="ctr" anchorCtr="0">
            <a:noAutofit/>
          </a:bodyPr>
          <a:lstStyle>
            <a:lvl1pPr lvl="0">
              <a:buNone/>
              <a:defRPr>
                <a:solidFill>
                  <a:srgbClr val="B7B7B7"/>
                </a:solidFill>
              </a:defRPr>
            </a:lvl1pPr>
            <a:lvl2pPr lvl="1">
              <a:buNone/>
              <a:defRPr>
                <a:solidFill>
                  <a:srgbClr val="B7B7B7"/>
                </a:solidFill>
              </a:defRPr>
            </a:lvl2pPr>
            <a:lvl3pPr lvl="2">
              <a:buNone/>
              <a:defRPr>
                <a:solidFill>
                  <a:srgbClr val="B7B7B7"/>
                </a:solidFill>
              </a:defRPr>
            </a:lvl3pPr>
            <a:lvl4pPr lvl="3">
              <a:buNone/>
              <a:defRPr>
                <a:solidFill>
                  <a:srgbClr val="B7B7B7"/>
                </a:solidFill>
              </a:defRPr>
            </a:lvl4pPr>
            <a:lvl5pPr lvl="4">
              <a:buNone/>
              <a:defRPr>
                <a:solidFill>
                  <a:srgbClr val="B7B7B7"/>
                </a:solidFill>
              </a:defRPr>
            </a:lvl5pPr>
            <a:lvl6pPr lvl="5">
              <a:buNone/>
              <a:defRPr>
                <a:solidFill>
                  <a:srgbClr val="B7B7B7"/>
                </a:solidFill>
              </a:defRPr>
            </a:lvl6pPr>
            <a:lvl7pPr lvl="6">
              <a:buNone/>
              <a:defRPr>
                <a:solidFill>
                  <a:srgbClr val="B7B7B7"/>
                </a:solidFill>
              </a:defRPr>
            </a:lvl7pPr>
            <a:lvl8pPr lvl="7">
              <a:buNone/>
              <a:defRPr>
                <a:solidFill>
                  <a:srgbClr val="B7B7B7"/>
                </a:solidFill>
              </a:defRPr>
            </a:lvl8pPr>
            <a:lvl9pPr lvl="8">
              <a:buNone/>
              <a:defRPr>
                <a:solidFill>
                  <a:srgbClr val="B7B7B7"/>
                </a:solidFill>
              </a:defRPr>
            </a:lvl9pPr>
          </a:lstStyle>
          <a:p>
            <a:pPr marL="0" lvl="0" indent="0" algn="r" rtl="0">
              <a:spcBef>
                <a:spcPts val="0"/>
              </a:spcBef>
              <a:spcAft>
                <a:spcPts val="0"/>
              </a:spcAft>
              <a:buNone/>
            </a:pPr>
            <a:fld id="{00000000-1234-1234-1234-123412341234}" type="slidenum">
              <a:rPr lang="en"/>
              <a:t>‹nº›</a:t>
            </a:fld>
            <a:endParaRPr/>
          </a:p>
        </p:txBody>
      </p:sp>
      <p:grpSp>
        <p:nvGrpSpPr>
          <p:cNvPr id="158" name="Google Shape;158;p4"/>
          <p:cNvGrpSpPr/>
          <p:nvPr/>
        </p:nvGrpSpPr>
        <p:grpSpPr>
          <a:xfrm>
            <a:off x="900" y="0"/>
            <a:ext cx="9143992" cy="1286721"/>
            <a:chOff x="900" y="0"/>
            <a:chExt cx="9143992" cy="1286721"/>
          </a:xfrm>
        </p:grpSpPr>
        <p:sp>
          <p:nvSpPr>
            <p:cNvPr id="159" name="Google Shape;159;p4"/>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900" y="643324"/>
              <a:ext cx="609899" cy="643388"/>
            </a:xfrm>
            <a:custGeom>
              <a:avLst/>
              <a:gdLst/>
              <a:ahLst/>
              <a:cxnLst/>
              <a:rect l="l" t="t" r="r" b="b"/>
              <a:pathLst>
                <a:path w="20427" h="20037" extrusionOk="0">
                  <a:moveTo>
                    <a:pt x="0" y="1"/>
                  </a:moveTo>
                  <a:lnTo>
                    <a:pt x="0" y="20037"/>
                  </a:lnTo>
                  <a:lnTo>
                    <a:pt x="20427" y="10047"/>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610793" y="322545"/>
              <a:ext cx="608257" cy="643388"/>
            </a:xfrm>
            <a:custGeom>
              <a:avLst/>
              <a:gdLst/>
              <a:ahLst/>
              <a:cxnLst/>
              <a:rect l="l" t="t" r="r" b="b"/>
              <a:pathLst>
                <a:path w="20372" h="20037" extrusionOk="0">
                  <a:moveTo>
                    <a:pt x="1" y="1"/>
                  </a:moveTo>
                  <a:lnTo>
                    <a:pt x="1" y="20037"/>
                  </a:lnTo>
                  <a:lnTo>
                    <a:pt x="20372" y="999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3658671"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1828968" y="322545"/>
              <a:ext cx="609899" cy="643388"/>
            </a:xfrm>
            <a:custGeom>
              <a:avLst/>
              <a:gdLst/>
              <a:ahLst/>
              <a:cxnLst/>
              <a:rect l="l" t="t" r="r" b="b"/>
              <a:pathLst>
                <a:path w="20427" h="20037" extrusionOk="0">
                  <a:moveTo>
                    <a:pt x="0" y="1"/>
                  </a:moveTo>
                  <a:lnTo>
                    <a:pt x="0" y="20037"/>
                  </a:lnTo>
                  <a:lnTo>
                    <a:pt x="20427" y="999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4266922" y="321642"/>
              <a:ext cx="609929"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900"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610793"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1219044"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1828968"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2438861"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900" y="322545"/>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610793" y="643324"/>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3048778"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3658671" y="321642"/>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1219044" y="322545"/>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4266922" y="86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900" y="0"/>
              <a:ext cx="609899" cy="322577"/>
            </a:xfrm>
            <a:custGeom>
              <a:avLst/>
              <a:gdLst/>
              <a:ahLst/>
              <a:cxnLst/>
              <a:rect l="l" t="t" r="r" b="b"/>
              <a:pathLst>
                <a:path w="20427" h="10046" extrusionOk="0">
                  <a:moveTo>
                    <a:pt x="0" y="0"/>
                  </a:moveTo>
                  <a:lnTo>
                    <a:pt x="20427" y="10046"/>
                  </a:lnTo>
                  <a:lnTo>
                    <a:pt x="20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610793"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1219044" y="0"/>
              <a:ext cx="609929"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4266958" y="0"/>
              <a:ext cx="609899" cy="322577"/>
            </a:xfrm>
            <a:custGeom>
              <a:avLst/>
              <a:gdLst/>
              <a:ahLst/>
              <a:cxnLst/>
              <a:rect l="l" t="t" r="r" b="b"/>
              <a:pathLst>
                <a:path w="20427" h="10046" extrusionOk="0">
                  <a:moveTo>
                    <a:pt x="0" y="0"/>
                  </a:moveTo>
                  <a:lnTo>
                    <a:pt x="0" y="10046"/>
                  </a:lnTo>
                  <a:lnTo>
                    <a:pt x="204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3657035" y="0"/>
              <a:ext cx="609899" cy="322577"/>
            </a:xfrm>
            <a:custGeom>
              <a:avLst/>
              <a:gdLst/>
              <a:ahLst/>
              <a:cxnLst/>
              <a:rect l="l" t="t" r="r" b="b"/>
              <a:pathLst>
                <a:path w="20427" h="10046" extrusionOk="0">
                  <a:moveTo>
                    <a:pt x="0" y="0"/>
                  </a:moveTo>
                  <a:lnTo>
                    <a:pt x="20427" y="10046"/>
                  </a:lnTo>
                  <a:lnTo>
                    <a:pt x="20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3048784"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2438861" y="0"/>
              <a:ext cx="609929" cy="322577"/>
            </a:xfrm>
            <a:custGeom>
              <a:avLst/>
              <a:gdLst/>
              <a:ahLst/>
              <a:cxnLst/>
              <a:rect l="l" t="t" r="r" b="b"/>
              <a:pathLst>
                <a:path w="20428" h="10046" extrusionOk="0">
                  <a:moveTo>
                    <a:pt x="1" y="0"/>
                  </a:moveTo>
                  <a:lnTo>
                    <a:pt x="20427" y="10046"/>
                  </a:lnTo>
                  <a:lnTo>
                    <a:pt x="20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3047936" y="3216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7"/>
        <p:cNvGrpSpPr/>
        <p:nvPr/>
      </p:nvGrpSpPr>
      <p:grpSpPr>
        <a:xfrm>
          <a:off x="0" y="0"/>
          <a:ext cx="0" cy="0"/>
          <a:chOff x="0" y="0"/>
          <a:chExt cx="0" cy="0"/>
        </a:xfrm>
      </p:grpSpPr>
      <p:grpSp>
        <p:nvGrpSpPr>
          <p:cNvPr id="208" name="Google Shape;208;p5"/>
          <p:cNvGrpSpPr/>
          <p:nvPr/>
        </p:nvGrpSpPr>
        <p:grpSpPr>
          <a:xfrm>
            <a:off x="6714243" y="3860093"/>
            <a:ext cx="2429755" cy="1286712"/>
            <a:chOff x="6714243" y="3860093"/>
            <a:chExt cx="2429755" cy="1286712"/>
          </a:xfrm>
        </p:grpSpPr>
        <p:sp>
          <p:nvSpPr>
            <p:cNvPr id="209" name="Google Shape;209;p5"/>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a:off x="892" y="-11"/>
            <a:ext cx="3037586" cy="2252645"/>
            <a:chOff x="892" y="-11"/>
            <a:chExt cx="3037586" cy="2252645"/>
          </a:xfrm>
        </p:grpSpPr>
        <p:sp>
          <p:nvSpPr>
            <p:cNvPr id="222" name="Google Shape;222;p5"/>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5"/>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46" name="Google Shape;246;p5"/>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47" name="Google Shape;247;p5"/>
          <p:cNvSpPr txBox="1">
            <a:spLocks noGrp="1"/>
          </p:cNvSpPr>
          <p:nvPr>
            <p:ph type="sldNum" idx="12"/>
          </p:nvPr>
        </p:nvSpPr>
        <p:spPr>
          <a:xfrm>
            <a:off x="8547650" y="4749850"/>
            <a:ext cx="558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248"/>
        <p:cNvGrpSpPr/>
        <p:nvPr/>
      </p:nvGrpSpPr>
      <p:grpSpPr>
        <a:xfrm>
          <a:off x="0" y="0"/>
          <a:ext cx="0" cy="0"/>
          <a:chOff x="0" y="0"/>
          <a:chExt cx="0" cy="0"/>
        </a:xfrm>
      </p:grpSpPr>
      <p:grpSp>
        <p:nvGrpSpPr>
          <p:cNvPr id="249" name="Google Shape;249;p6"/>
          <p:cNvGrpSpPr/>
          <p:nvPr/>
        </p:nvGrpSpPr>
        <p:grpSpPr>
          <a:xfrm>
            <a:off x="4894945" y="-11"/>
            <a:ext cx="4251603" cy="5146816"/>
            <a:chOff x="4894945" y="-11"/>
            <a:chExt cx="4251603" cy="5146816"/>
          </a:xfrm>
        </p:grpSpPr>
        <p:sp>
          <p:nvSpPr>
            <p:cNvPr id="250" name="Google Shape;250;p6"/>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6"/>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6"/>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6"/>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5502772" y="643313"/>
              <a:ext cx="3643776" cy="3860168"/>
            </a:xfrm>
            <a:custGeom>
              <a:avLst/>
              <a:gdLst/>
              <a:ahLst/>
              <a:cxnLst/>
              <a:rect l="l" t="t" r="r" b="b"/>
              <a:pathLst>
                <a:path w="122449" h="120217" extrusionOk="0">
                  <a:moveTo>
                    <a:pt x="1" y="1"/>
                  </a:moveTo>
                  <a:lnTo>
                    <a:pt x="1" y="120216"/>
                  </a:lnTo>
                  <a:lnTo>
                    <a:pt x="122449" y="60109"/>
                  </a:lnTo>
                  <a:lnTo>
                    <a:pt x="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6"/>
          <p:cNvGrpSpPr/>
          <p:nvPr/>
        </p:nvGrpSpPr>
        <p:grpSpPr>
          <a:xfrm>
            <a:off x="-6" y="-11"/>
            <a:ext cx="2429759" cy="1609289"/>
            <a:chOff x="608719" y="-11"/>
            <a:chExt cx="2429759" cy="1609289"/>
          </a:xfrm>
        </p:grpSpPr>
        <p:sp>
          <p:nvSpPr>
            <p:cNvPr id="288" name="Google Shape;288;p6"/>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6"/>
          <p:cNvSpPr txBox="1">
            <a:spLocks noGrp="1"/>
          </p:cNvSpPr>
          <p:nvPr>
            <p:ph type="title"/>
          </p:nvPr>
        </p:nvSpPr>
        <p:spPr>
          <a:xfrm>
            <a:off x="742725" y="1652750"/>
            <a:ext cx="3892200" cy="513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01" name="Google Shape;301;p6"/>
          <p:cNvSpPr txBox="1">
            <a:spLocks noGrp="1"/>
          </p:cNvSpPr>
          <p:nvPr>
            <p:ph type="body" idx="1"/>
          </p:nvPr>
        </p:nvSpPr>
        <p:spPr>
          <a:xfrm>
            <a:off x="742725" y="2227229"/>
            <a:ext cx="3892200" cy="22329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02" name="Google Shape;302;p6"/>
          <p:cNvSpPr txBox="1">
            <a:spLocks noGrp="1"/>
          </p:cNvSpPr>
          <p:nvPr>
            <p:ph type="sldNum" idx="12"/>
          </p:nvPr>
        </p:nvSpPr>
        <p:spPr>
          <a:xfrm>
            <a:off x="8556784" y="4749851"/>
            <a:ext cx="548700" cy="393600"/>
          </a:xfrm>
          <a:prstGeom prst="rect">
            <a:avLst/>
          </a:prstGeom>
          <a:noFill/>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303" name="Google Shape;303;p6"/>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4"/>
        <p:cNvGrpSpPr/>
        <p:nvPr/>
      </p:nvGrpSpPr>
      <p:grpSpPr>
        <a:xfrm>
          <a:off x="0" y="0"/>
          <a:ext cx="0" cy="0"/>
          <a:chOff x="0" y="0"/>
          <a:chExt cx="0" cy="0"/>
        </a:xfrm>
      </p:grpSpPr>
      <p:grpSp>
        <p:nvGrpSpPr>
          <p:cNvPr id="305" name="Google Shape;305;p7"/>
          <p:cNvGrpSpPr/>
          <p:nvPr/>
        </p:nvGrpSpPr>
        <p:grpSpPr>
          <a:xfrm>
            <a:off x="6714243" y="3860093"/>
            <a:ext cx="2429755" cy="1286712"/>
            <a:chOff x="6714243" y="3860093"/>
            <a:chExt cx="2429755" cy="1286712"/>
          </a:xfrm>
        </p:grpSpPr>
        <p:sp>
          <p:nvSpPr>
            <p:cNvPr id="306" name="Google Shape;306;p7"/>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7"/>
          <p:cNvGrpSpPr/>
          <p:nvPr/>
        </p:nvGrpSpPr>
        <p:grpSpPr>
          <a:xfrm>
            <a:off x="892" y="-11"/>
            <a:ext cx="3037586" cy="2252645"/>
            <a:chOff x="892" y="-11"/>
            <a:chExt cx="3037586" cy="2252645"/>
          </a:xfrm>
        </p:grpSpPr>
        <p:sp>
          <p:nvSpPr>
            <p:cNvPr id="319" name="Google Shape;319;p7"/>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7"/>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43" name="Google Shape;343;p7"/>
          <p:cNvSpPr txBox="1">
            <a:spLocks noGrp="1"/>
          </p:cNvSpPr>
          <p:nvPr>
            <p:ph type="body" idx="1"/>
          </p:nvPr>
        </p:nvSpPr>
        <p:spPr>
          <a:xfrm>
            <a:off x="1320025" y="1582625"/>
            <a:ext cx="3133500" cy="2955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4" name="Google Shape;344;p7"/>
          <p:cNvSpPr txBox="1">
            <a:spLocks noGrp="1"/>
          </p:cNvSpPr>
          <p:nvPr>
            <p:ph type="body" idx="2"/>
          </p:nvPr>
        </p:nvSpPr>
        <p:spPr>
          <a:xfrm>
            <a:off x="4642177" y="1582625"/>
            <a:ext cx="3133500" cy="2955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5" name="Google Shape;345;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46"/>
        <p:cNvGrpSpPr/>
        <p:nvPr/>
      </p:nvGrpSpPr>
      <p:grpSpPr>
        <a:xfrm>
          <a:off x="0" y="0"/>
          <a:ext cx="0" cy="0"/>
          <a:chOff x="0" y="0"/>
          <a:chExt cx="0" cy="0"/>
        </a:xfrm>
      </p:grpSpPr>
      <p:grpSp>
        <p:nvGrpSpPr>
          <p:cNvPr id="347" name="Google Shape;347;p8"/>
          <p:cNvGrpSpPr/>
          <p:nvPr/>
        </p:nvGrpSpPr>
        <p:grpSpPr>
          <a:xfrm>
            <a:off x="6714243" y="3860093"/>
            <a:ext cx="2429755" cy="1286712"/>
            <a:chOff x="6714243" y="3860093"/>
            <a:chExt cx="2429755" cy="1286712"/>
          </a:xfrm>
        </p:grpSpPr>
        <p:sp>
          <p:nvSpPr>
            <p:cNvPr id="348" name="Google Shape;348;p8"/>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8"/>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8"/>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8"/>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8"/>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8"/>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8"/>
          <p:cNvGrpSpPr/>
          <p:nvPr/>
        </p:nvGrpSpPr>
        <p:grpSpPr>
          <a:xfrm>
            <a:off x="892" y="-11"/>
            <a:ext cx="3037586" cy="2252645"/>
            <a:chOff x="892" y="-11"/>
            <a:chExt cx="3037586" cy="2252645"/>
          </a:xfrm>
        </p:grpSpPr>
        <p:sp>
          <p:nvSpPr>
            <p:cNvPr id="361" name="Google Shape;361;p8"/>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8"/>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8"/>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85" name="Google Shape;385;p8"/>
          <p:cNvSpPr txBox="1">
            <a:spLocks noGrp="1"/>
          </p:cNvSpPr>
          <p:nvPr>
            <p:ph type="body" idx="1"/>
          </p:nvPr>
        </p:nvSpPr>
        <p:spPr>
          <a:xfrm>
            <a:off x="1320025" y="1849075"/>
            <a:ext cx="2080800" cy="26565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6" name="Google Shape;386;p8"/>
          <p:cNvSpPr txBox="1">
            <a:spLocks noGrp="1"/>
          </p:cNvSpPr>
          <p:nvPr>
            <p:ph type="body" idx="2"/>
          </p:nvPr>
        </p:nvSpPr>
        <p:spPr>
          <a:xfrm>
            <a:off x="3507463" y="1849075"/>
            <a:ext cx="2080800" cy="26565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7" name="Google Shape;387;p8"/>
          <p:cNvSpPr txBox="1">
            <a:spLocks noGrp="1"/>
          </p:cNvSpPr>
          <p:nvPr>
            <p:ph type="body" idx="3"/>
          </p:nvPr>
        </p:nvSpPr>
        <p:spPr>
          <a:xfrm>
            <a:off x="5694901" y="1849075"/>
            <a:ext cx="2080800" cy="26565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8" name="Google Shape;388;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9"/>
        <p:cNvGrpSpPr/>
        <p:nvPr/>
      </p:nvGrpSpPr>
      <p:grpSpPr>
        <a:xfrm>
          <a:off x="0" y="0"/>
          <a:ext cx="0" cy="0"/>
          <a:chOff x="0" y="0"/>
          <a:chExt cx="0" cy="0"/>
        </a:xfrm>
      </p:grpSpPr>
      <p:grpSp>
        <p:nvGrpSpPr>
          <p:cNvPr id="390" name="Google Shape;390;p9"/>
          <p:cNvGrpSpPr/>
          <p:nvPr/>
        </p:nvGrpSpPr>
        <p:grpSpPr>
          <a:xfrm rot="10800000" flipH="1">
            <a:off x="900" y="3856775"/>
            <a:ext cx="9143992" cy="1286721"/>
            <a:chOff x="900" y="0"/>
            <a:chExt cx="9143992" cy="1286721"/>
          </a:xfrm>
        </p:grpSpPr>
        <p:sp>
          <p:nvSpPr>
            <p:cNvPr id="391" name="Google Shape;391;p9"/>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900" y="643324"/>
              <a:ext cx="609899" cy="643388"/>
            </a:xfrm>
            <a:custGeom>
              <a:avLst/>
              <a:gdLst/>
              <a:ahLst/>
              <a:cxnLst/>
              <a:rect l="l" t="t" r="r" b="b"/>
              <a:pathLst>
                <a:path w="20427" h="20037" extrusionOk="0">
                  <a:moveTo>
                    <a:pt x="0" y="1"/>
                  </a:moveTo>
                  <a:lnTo>
                    <a:pt x="0" y="20037"/>
                  </a:lnTo>
                  <a:lnTo>
                    <a:pt x="20427" y="10047"/>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610793" y="322545"/>
              <a:ext cx="608257" cy="643388"/>
            </a:xfrm>
            <a:custGeom>
              <a:avLst/>
              <a:gdLst/>
              <a:ahLst/>
              <a:cxnLst/>
              <a:rect l="l" t="t" r="r" b="b"/>
              <a:pathLst>
                <a:path w="20372" h="20037" extrusionOk="0">
                  <a:moveTo>
                    <a:pt x="1" y="1"/>
                  </a:moveTo>
                  <a:lnTo>
                    <a:pt x="1" y="20037"/>
                  </a:lnTo>
                  <a:lnTo>
                    <a:pt x="20372" y="999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3658671"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1828968" y="322545"/>
              <a:ext cx="609899" cy="643388"/>
            </a:xfrm>
            <a:custGeom>
              <a:avLst/>
              <a:gdLst/>
              <a:ahLst/>
              <a:cxnLst/>
              <a:rect l="l" t="t" r="r" b="b"/>
              <a:pathLst>
                <a:path w="20427" h="20037" extrusionOk="0">
                  <a:moveTo>
                    <a:pt x="0" y="1"/>
                  </a:moveTo>
                  <a:lnTo>
                    <a:pt x="0" y="20037"/>
                  </a:lnTo>
                  <a:lnTo>
                    <a:pt x="20427" y="999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4266922" y="321642"/>
              <a:ext cx="609929"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900"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610793"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1219044"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1828968"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2438861"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900" y="322545"/>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610793" y="643324"/>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3048778"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3658671" y="321642"/>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1219044" y="322545"/>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4266922" y="86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900" y="0"/>
              <a:ext cx="609899" cy="322577"/>
            </a:xfrm>
            <a:custGeom>
              <a:avLst/>
              <a:gdLst/>
              <a:ahLst/>
              <a:cxnLst/>
              <a:rect l="l" t="t" r="r" b="b"/>
              <a:pathLst>
                <a:path w="20427" h="10046" extrusionOk="0">
                  <a:moveTo>
                    <a:pt x="0" y="0"/>
                  </a:moveTo>
                  <a:lnTo>
                    <a:pt x="20427" y="10046"/>
                  </a:lnTo>
                  <a:lnTo>
                    <a:pt x="20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610793"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1219044" y="0"/>
              <a:ext cx="609929"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4266958" y="0"/>
              <a:ext cx="609899" cy="322577"/>
            </a:xfrm>
            <a:custGeom>
              <a:avLst/>
              <a:gdLst/>
              <a:ahLst/>
              <a:cxnLst/>
              <a:rect l="l" t="t" r="r" b="b"/>
              <a:pathLst>
                <a:path w="20427" h="10046" extrusionOk="0">
                  <a:moveTo>
                    <a:pt x="0" y="0"/>
                  </a:moveTo>
                  <a:lnTo>
                    <a:pt x="0" y="10046"/>
                  </a:lnTo>
                  <a:lnTo>
                    <a:pt x="204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3657035" y="0"/>
              <a:ext cx="609899" cy="322577"/>
            </a:xfrm>
            <a:custGeom>
              <a:avLst/>
              <a:gdLst/>
              <a:ahLst/>
              <a:cxnLst/>
              <a:rect l="l" t="t" r="r" b="b"/>
              <a:pathLst>
                <a:path w="20427" h="10046" extrusionOk="0">
                  <a:moveTo>
                    <a:pt x="0" y="0"/>
                  </a:moveTo>
                  <a:lnTo>
                    <a:pt x="20427" y="10046"/>
                  </a:lnTo>
                  <a:lnTo>
                    <a:pt x="20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3048784"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2438861" y="0"/>
              <a:ext cx="609929" cy="322577"/>
            </a:xfrm>
            <a:custGeom>
              <a:avLst/>
              <a:gdLst/>
              <a:ahLst/>
              <a:cxnLst/>
              <a:rect l="l" t="t" r="r" b="b"/>
              <a:pathLst>
                <a:path w="20428" h="10046" extrusionOk="0">
                  <a:moveTo>
                    <a:pt x="1" y="0"/>
                  </a:moveTo>
                  <a:lnTo>
                    <a:pt x="20427" y="10046"/>
                  </a:lnTo>
                  <a:lnTo>
                    <a:pt x="20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3047936" y="3216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9" name="Google Shape;439;p9"/>
          <p:cNvSpPr txBox="1">
            <a:spLocks noGrp="1"/>
          </p:cNvSpPr>
          <p:nvPr>
            <p:ph type="title"/>
          </p:nvPr>
        </p:nvSpPr>
        <p:spPr>
          <a:xfrm>
            <a:off x="0" y="0"/>
            <a:ext cx="9144000" cy="696300"/>
          </a:xfrm>
          <a:prstGeom prst="rect">
            <a:avLst/>
          </a:prstGeom>
        </p:spPr>
        <p:txBody>
          <a:bodyPr spcFirstLastPara="1" wrap="square" lIns="91425" tIns="91425" rIns="91425" bIns="91425" anchor="b" anchorCtr="0">
            <a:noAutofit/>
          </a:bodyPr>
          <a:lstStyle>
            <a:lvl1pPr lvl="0" algn="ctr">
              <a:spcBef>
                <a:spcPts val="0"/>
              </a:spcBef>
              <a:spcAft>
                <a:spcPts val="0"/>
              </a:spcAft>
              <a:buSzPts val="2000"/>
              <a:buNone/>
              <a:defRPr sz="2000"/>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a:endParaRPr/>
          </a:p>
        </p:txBody>
      </p:sp>
      <p:sp>
        <p:nvSpPr>
          <p:cNvPr id="440" name="Google Shape;440;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1"/>
        <p:cNvGrpSpPr/>
        <p:nvPr/>
      </p:nvGrpSpPr>
      <p:grpSpPr>
        <a:xfrm>
          <a:off x="0" y="0"/>
          <a:ext cx="0" cy="0"/>
          <a:chOff x="0" y="0"/>
          <a:chExt cx="0" cy="0"/>
        </a:xfrm>
      </p:grpSpPr>
      <p:grpSp>
        <p:nvGrpSpPr>
          <p:cNvPr id="442" name="Google Shape;442;p10"/>
          <p:cNvGrpSpPr/>
          <p:nvPr/>
        </p:nvGrpSpPr>
        <p:grpSpPr>
          <a:xfrm>
            <a:off x="4283712" y="3856784"/>
            <a:ext cx="4860278" cy="1286730"/>
            <a:chOff x="4283712" y="3856784"/>
            <a:chExt cx="4860278" cy="1286730"/>
          </a:xfrm>
        </p:grpSpPr>
        <p:sp>
          <p:nvSpPr>
            <p:cNvPr id="443" name="Google Shape;443;p10"/>
            <p:cNvSpPr/>
            <p:nvPr/>
          </p:nvSpPr>
          <p:spPr>
            <a:xfrm rot="10800000">
              <a:off x="8536133" y="3856784"/>
              <a:ext cx="607856" cy="643388"/>
            </a:xfrm>
            <a:custGeom>
              <a:avLst/>
              <a:gdLst/>
              <a:ahLst/>
              <a:cxnLst/>
              <a:rect l="l" t="t" r="r" b="b"/>
              <a:pathLst>
                <a:path w="20427" h="20037" extrusionOk="0">
                  <a:moveTo>
                    <a:pt x="0" y="1"/>
                  </a:moveTo>
                  <a:lnTo>
                    <a:pt x="0" y="20037"/>
                  </a:lnTo>
                  <a:lnTo>
                    <a:pt x="20427" y="10047"/>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rot="10800000">
              <a:off x="7929943" y="4177563"/>
              <a:ext cx="606220" cy="643388"/>
            </a:xfrm>
            <a:custGeom>
              <a:avLst/>
              <a:gdLst/>
              <a:ahLst/>
              <a:cxnLst/>
              <a:rect l="l" t="t" r="r" b="b"/>
              <a:pathLst>
                <a:path w="20372" h="20037" extrusionOk="0">
                  <a:moveTo>
                    <a:pt x="1" y="1"/>
                  </a:moveTo>
                  <a:lnTo>
                    <a:pt x="1" y="20037"/>
                  </a:lnTo>
                  <a:lnTo>
                    <a:pt x="20372" y="9991"/>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rot="10800000">
              <a:off x="4892393" y="4499245"/>
              <a:ext cx="606220" cy="643388"/>
            </a:xfrm>
            <a:custGeom>
              <a:avLst/>
              <a:gdLst/>
              <a:ahLst/>
              <a:cxnLst/>
              <a:rect l="l" t="t" r="r" b="b"/>
              <a:pathLst>
                <a:path w="20372" h="20037" extrusionOk="0">
                  <a:moveTo>
                    <a:pt x="1" y="1"/>
                  </a:moveTo>
                  <a:lnTo>
                    <a:pt x="1" y="20037"/>
                  </a:lnTo>
                  <a:lnTo>
                    <a:pt x="20372" y="999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rot="10800000">
              <a:off x="8536133" y="4500140"/>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rot="10800000">
              <a:off x="7929943" y="4820919"/>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rot="10800000">
              <a:off x="7322087" y="4500140"/>
              <a:ext cx="607886" cy="643356"/>
            </a:xfrm>
            <a:custGeom>
              <a:avLst/>
              <a:gdLst/>
              <a:ahLst/>
              <a:cxnLst/>
              <a:rect l="l" t="t" r="r" b="b"/>
              <a:pathLst>
                <a:path w="20428" h="20036" extrusionOk="0">
                  <a:moveTo>
                    <a:pt x="1" y="0"/>
                  </a:moveTo>
                  <a:lnTo>
                    <a:pt x="1" y="20036"/>
                  </a:lnTo>
                  <a:lnTo>
                    <a:pt x="20427" y="10046"/>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rot="10800000">
              <a:off x="6714260" y="4820919"/>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rot="10800000">
              <a:off x="6106404" y="4500140"/>
              <a:ext cx="607886" cy="643356"/>
            </a:xfrm>
            <a:custGeom>
              <a:avLst/>
              <a:gdLst/>
              <a:ahLst/>
              <a:cxnLst/>
              <a:rect l="l" t="t" r="r" b="b"/>
              <a:pathLst>
                <a:path w="20428" h="20036" extrusionOk="0">
                  <a:moveTo>
                    <a:pt x="1" y="0"/>
                  </a:moveTo>
                  <a:lnTo>
                    <a:pt x="1" y="20036"/>
                  </a:lnTo>
                  <a:lnTo>
                    <a:pt x="20427" y="10046"/>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rot="10800000">
              <a:off x="8536133" y="4177563"/>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rot="10800000">
              <a:off x="7929943" y="3856784"/>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rot="10800000">
              <a:off x="5498583" y="4499245"/>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0"/>
            <p:cNvSpPr/>
            <p:nvPr/>
          </p:nvSpPr>
          <p:spPr>
            <a:xfrm rot="10800000">
              <a:off x="4892393" y="4178466"/>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0"/>
            <p:cNvSpPr/>
            <p:nvPr/>
          </p:nvSpPr>
          <p:spPr>
            <a:xfrm rot="10800000">
              <a:off x="7321266" y="4183926"/>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0"/>
            <p:cNvSpPr/>
            <p:nvPr/>
          </p:nvSpPr>
          <p:spPr>
            <a:xfrm rot="10800000">
              <a:off x="8536133" y="4820919"/>
              <a:ext cx="607856" cy="322577"/>
            </a:xfrm>
            <a:custGeom>
              <a:avLst/>
              <a:gdLst/>
              <a:ahLst/>
              <a:cxnLst/>
              <a:rect l="l" t="t" r="r" b="b"/>
              <a:pathLst>
                <a:path w="20427" h="10046" extrusionOk="0">
                  <a:moveTo>
                    <a:pt x="0" y="0"/>
                  </a:moveTo>
                  <a:lnTo>
                    <a:pt x="20427" y="10046"/>
                  </a:lnTo>
                  <a:lnTo>
                    <a:pt x="20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0"/>
            <p:cNvSpPr/>
            <p:nvPr/>
          </p:nvSpPr>
          <p:spPr>
            <a:xfrm rot="10800000">
              <a:off x="7929943" y="4500140"/>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0"/>
            <p:cNvSpPr/>
            <p:nvPr/>
          </p:nvSpPr>
          <p:spPr>
            <a:xfrm rot="10800000">
              <a:off x="7322087" y="4820919"/>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0"/>
            <p:cNvSpPr/>
            <p:nvPr/>
          </p:nvSpPr>
          <p:spPr>
            <a:xfrm rot="10800000">
              <a:off x="4284531" y="4820919"/>
              <a:ext cx="607856" cy="322577"/>
            </a:xfrm>
            <a:custGeom>
              <a:avLst/>
              <a:gdLst/>
              <a:ahLst/>
              <a:cxnLst/>
              <a:rect l="l" t="t" r="r" b="b"/>
              <a:pathLst>
                <a:path w="20427" h="10046" extrusionOk="0">
                  <a:moveTo>
                    <a:pt x="0" y="0"/>
                  </a:moveTo>
                  <a:lnTo>
                    <a:pt x="0" y="10046"/>
                  </a:lnTo>
                  <a:lnTo>
                    <a:pt x="204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0"/>
            <p:cNvSpPr/>
            <p:nvPr/>
          </p:nvSpPr>
          <p:spPr>
            <a:xfrm rot="10800000">
              <a:off x="4892387" y="4820919"/>
              <a:ext cx="607856" cy="322577"/>
            </a:xfrm>
            <a:custGeom>
              <a:avLst/>
              <a:gdLst/>
              <a:ahLst/>
              <a:cxnLst/>
              <a:rect l="l" t="t" r="r" b="b"/>
              <a:pathLst>
                <a:path w="20427" h="10046" extrusionOk="0">
                  <a:moveTo>
                    <a:pt x="0" y="0"/>
                  </a:moveTo>
                  <a:lnTo>
                    <a:pt x="20427" y="10046"/>
                  </a:lnTo>
                  <a:lnTo>
                    <a:pt x="20427"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0"/>
            <p:cNvSpPr/>
            <p:nvPr/>
          </p:nvSpPr>
          <p:spPr>
            <a:xfrm rot="10800000">
              <a:off x="5500214" y="4820919"/>
              <a:ext cx="606220"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0"/>
            <p:cNvSpPr/>
            <p:nvPr/>
          </p:nvSpPr>
          <p:spPr>
            <a:xfrm rot="10800000">
              <a:off x="6106404" y="4820919"/>
              <a:ext cx="607886" cy="322577"/>
            </a:xfrm>
            <a:custGeom>
              <a:avLst/>
              <a:gdLst/>
              <a:ahLst/>
              <a:cxnLst/>
              <a:rect l="l" t="t" r="r" b="b"/>
              <a:pathLst>
                <a:path w="20428" h="10046" extrusionOk="0">
                  <a:moveTo>
                    <a:pt x="1" y="0"/>
                  </a:moveTo>
                  <a:lnTo>
                    <a:pt x="20427" y="10046"/>
                  </a:lnTo>
                  <a:lnTo>
                    <a:pt x="20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0"/>
            <p:cNvSpPr/>
            <p:nvPr/>
          </p:nvSpPr>
          <p:spPr>
            <a:xfrm rot="10800000" flipH="1">
              <a:off x="6713429" y="4183926"/>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0"/>
            <p:cNvSpPr/>
            <p:nvPr/>
          </p:nvSpPr>
          <p:spPr>
            <a:xfrm rot="10800000">
              <a:off x="4283712" y="450012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 name="Google Shape;465;p10"/>
          <p:cNvSpPr txBox="1">
            <a:spLocks noGrp="1"/>
          </p:cNvSpPr>
          <p:nvPr>
            <p:ph type="body" idx="1"/>
          </p:nvPr>
        </p:nvSpPr>
        <p:spPr>
          <a:xfrm>
            <a:off x="457200" y="4101500"/>
            <a:ext cx="35397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600"/>
              <a:buNone/>
              <a:defRPr sz="1600"/>
            </a:lvl1pPr>
          </a:lstStyle>
          <a:p>
            <a:endParaRPr/>
          </a:p>
        </p:txBody>
      </p:sp>
      <p:sp>
        <p:nvSpPr>
          <p:cNvPr id="466" name="Google Shape;466;p10"/>
          <p:cNvSpPr txBox="1">
            <a:spLocks noGrp="1"/>
          </p:cNvSpPr>
          <p:nvPr>
            <p:ph type="sldNum" idx="12"/>
          </p:nvPr>
        </p:nvSpPr>
        <p:spPr>
          <a:xfrm>
            <a:off x="8547649" y="4749850"/>
            <a:ext cx="557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grpSp>
        <p:nvGrpSpPr>
          <p:cNvPr id="467" name="Google Shape;467;p10"/>
          <p:cNvGrpSpPr/>
          <p:nvPr/>
        </p:nvGrpSpPr>
        <p:grpSpPr>
          <a:xfrm>
            <a:off x="892" y="-11"/>
            <a:ext cx="5467280" cy="1287607"/>
            <a:chOff x="892" y="-11"/>
            <a:chExt cx="5467280" cy="1287607"/>
          </a:xfrm>
        </p:grpSpPr>
        <p:sp>
          <p:nvSpPr>
            <p:cNvPr id="468" name="Google Shape;468;p10"/>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0"/>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0"/>
            <p:cNvSpPr/>
            <p:nvPr/>
          </p:nvSpPr>
          <p:spPr>
            <a:xfrm>
              <a:off x="3646269" y="852"/>
              <a:ext cx="606220" cy="643388"/>
            </a:xfrm>
            <a:custGeom>
              <a:avLst/>
              <a:gdLst/>
              <a:ahLst/>
              <a:cxnLst/>
              <a:rect l="l" t="t" r="r" b="b"/>
              <a:pathLst>
                <a:path w="20372" h="20037" extrusionOk="0">
                  <a:moveTo>
                    <a:pt x="1" y="1"/>
                  </a:moveTo>
                  <a:lnTo>
                    <a:pt x="1" y="20037"/>
                  </a:lnTo>
                  <a:lnTo>
                    <a:pt x="20372" y="999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0"/>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0"/>
            <p:cNvSpPr/>
            <p:nvPr/>
          </p:nvSpPr>
          <p:spPr>
            <a:xfrm>
              <a:off x="4252459" y="321631"/>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0"/>
            <p:cNvSpPr/>
            <p:nvPr/>
          </p:nvSpPr>
          <p:spPr>
            <a:xfrm>
              <a:off x="4860316" y="852"/>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0"/>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0"/>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0"/>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0"/>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0"/>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0"/>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0"/>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0"/>
            <p:cNvSpPr/>
            <p:nvPr/>
          </p:nvSpPr>
          <p:spPr>
            <a:xfrm>
              <a:off x="3038442" y="852"/>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0"/>
            <p:cNvSpPr/>
            <p:nvPr/>
          </p:nvSpPr>
          <p:spPr>
            <a:xfrm>
              <a:off x="3646269" y="321631"/>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0"/>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0"/>
            <p:cNvSpPr/>
            <p:nvPr/>
          </p:nvSpPr>
          <p:spPr>
            <a:xfrm>
              <a:off x="4252459" y="852"/>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0"/>
            <p:cNvSpPr/>
            <p:nvPr/>
          </p:nvSpPr>
          <p:spPr>
            <a:xfrm>
              <a:off x="4252459" y="644208"/>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0"/>
            <p:cNvSpPr/>
            <p:nvPr/>
          </p:nvSpPr>
          <p:spPr>
            <a:xfrm>
              <a:off x="1822755" y="643321"/>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0"/>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0"/>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0"/>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0"/>
            <p:cNvSpPr/>
            <p:nvPr/>
          </p:nvSpPr>
          <p:spPr>
            <a:xfrm>
              <a:off x="4252495" y="-11"/>
              <a:ext cx="607856" cy="322577"/>
            </a:xfrm>
            <a:custGeom>
              <a:avLst/>
              <a:gdLst/>
              <a:ahLst/>
              <a:cxnLst/>
              <a:rect l="l" t="t" r="r" b="b"/>
              <a:pathLst>
                <a:path w="20427" h="10046" extrusionOk="0">
                  <a:moveTo>
                    <a:pt x="0" y="0"/>
                  </a:moveTo>
                  <a:lnTo>
                    <a:pt x="0" y="10046"/>
                  </a:lnTo>
                  <a:lnTo>
                    <a:pt x="204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0"/>
            <p:cNvSpPr/>
            <p:nvPr/>
          </p:nvSpPr>
          <p:spPr>
            <a:xfrm>
              <a:off x="3644639" y="-11"/>
              <a:ext cx="607856" cy="322577"/>
            </a:xfrm>
            <a:custGeom>
              <a:avLst/>
              <a:gdLst/>
              <a:ahLst/>
              <a:cxnLst/>
              <a:rect l="l" t="t" r="r" b="b"/>
              <a:pathLst>
                <a:path w="20427" h="10046" extrusionOk="0">
                  <a:moveTo>
                    <a:pt x="0" y="0"/>
                  </a:moveTo>
                  <a:lnTo>
                    <a:pt x="20427" y="10046"/>
                  </a:lnTo>
                  <a:lnTo>
                    <a:pt x="20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0"/>
            <p:cNvSpPr/>
            <p:nvPr/>
          </p:nvSpPr>
          <p:spPr>
            <a:xfrm>
              <a:off x="3038449" y="-11"/>
              <a:ext cx="606220"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0"/>
            <p:cNvSpPr/>
            <p:nvPr/>
          </p:nvSpPr>
          <p:spPr>
            <a:xfrm>
              <a:off x="2430592" y="-11"/>
              <a:ext cx="607886" cy="322577"/>
            </a:xfrm>
            <a:custGeom>
              <a:avLst/>
              <a:gdLst/>
              <a:ahLst/>
              <a:cxnLst/>
              <a:rect l="l" t="t" r="r" b="b"/>
              <a:pathLst>
                <a:path w="20428" h="10046" extrusionOk="0">
                  <a:moveTo>
                    <a:pt x="1" y="0"/>
                  </a:moveTo>
                  <a:lnTo>
                    <a:pt x="20427" y="10046"/>
                  </a:lnTo>
                  <a:lnTo>
                    <a:pt x="20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0"/>
            <p:cNvSpPr/>
            <p:nvPr/>
          </p:nvSpPr>
          <p:spPr>
            <a:xfrm>
              <a:off x="3037603" y="3216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0"/>
            <p:cNvSpPr/>
            <p:nvPr/>
          </p:nvSpPr>
          <p:spPr>
            <a:xfrm flipH="1">
              <a:off x="2430592" y="643321"/>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20025" y="866525"/>
            <a:ext cx="6455700" cy="668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spcBef>
                <a:spcPts val="0"/>
              </a:spcBef>
              <a:spcAft>
                <a:spcPts val="0"/>
              </a:spcAft>
              <a:buClr>
                <a:schemeClr val="dk1"/>
              </a:buClr>
              <a:buSzPts val="2400"/>
              <a:buFont typeface="Montserrat ExtraBold"/>
              <a:buNone/>
              <a:defRPr sz="2400">
                <a:solidFill>
                  <a:schemeClr val="dk1"/>
                </a:solidFill>
                <a:latin typeface="Montserrat ExtraBold"/>
                <a:ea typeface="Montserrat ExtraBold"/>
                <a:cs typeface="Montserrat ExtraBold"/>
                <a:sym typeface="Montserrat ExtraBold"/>
              </a:defRPr>
            </a:lvl2pPr>
            <a:lvl3pPr lvl="2">
              <a:spcBef>
                <a:spcPts val="0"/>
              </a:spcBef>
              <a:spcAft>
                <a:spcPts val="0"/>
              </a:spcAft>
              <a:buClr>
                <a:schemeClr val="dk1"/>
              </a:buClr>
              <a:buSzPts val="2400"/>
              <a:buFont typeface="Montserrat ExtraBold"/>
              <a:buNone/>
              <a:defRPr sz="2400">
                <a:solidFill>
                  <a:schemeClr val="dk1"/>
                </a:solidFill>
                <a:latin typeface="Montserrat ExtraBold"/>
                <a:ea typeface="Montserrat ExtraBold"/>
                <a:cs typeface="Montserrat ExtraBold"/>
                <a:sym typeface="Montserrat ExtraBold"/>
              </a:defRPr>
            </a:lvl3pPr>
            <a:lvl4pPr lvl="3">
              <a:spcBef>
                <a:spcPts val="0"/>
              </a:spcBef>
              <a:spcAft>
                <a:spcPts val="0"/>
              </a:spcAft>
              <a:buClr>
                <a:schemeClr val="dk1"/>
              </a:buClr>
              <a:buSzPts val="2400"/>
              <a:buFont typeface="Montserrat ExtraBold"/>
              <a:buNone/>
              <a:defRPr sz="2400">
                <a:solidFill>
                  <a:schemeClr val="dk1"/>
                </a:solidFill>
                <a:latin typeface="Montserrat ExtraBold"/>
                <a:ea typeface="Montserrat ExtraBold"/>
                <a:cs typeface="Montserrat ExtraBold"/>
                <a:sym typeface="Montserrat ExtraBold"/>
              </a:defRPr>
            </a:lvl4pPr>
            <a:lvl5pPr lvl="4">
              <a:spcBef>
                <a:spcPts val="0"/>
              </a:spcBef>
              <a:spcAft>
                <a:spcPts val="0"/>
              </a:spcAft>
              <a:buClr>
                <a:schemeClr val="dk1"/>
              </a:buClr>
              <a:buSzPts val="2400"/>
              <a:buFont typeface="Montserrat ExtraBold"/>
              <a:buNone/>
              <a:defRPr sz="2400">
                <a:solidFill>
                  <a:schemeClr val="dk1"/>
                </a:solidFill>
                <a:latin typeface="Montserrat ExtraBold"/>
                <a:ea typeface="Montserrat ExtraBold"/>
                <a:cs typeface="Montserrat ExtraBold"/>
                <a:sym typeface="Montserrat ExtraBold"/>
              </a:defRPr>
            </a:lvl5pPr>
            <a:lvl6pPr lvl="5">
              <a:spcBef>
                <a:spcPts val="0"/>
              </a:spcBef>
              <a:spcAft>
                <a:spcPts val="0"/>
              </a:spcAft>
              <a:buClr>
                <a:schemeClr val="dk1"/>
              </a:buClr>
              <a:buSzPts val="2400"/>
              <a:buFont typeface="Montserrat ExtraBold"/>
              <a:buNone/>
              <a:defRPr sz="2400">
                <a:solidFill>
                  <a:schemeClr val="dk1"/>
                </a:solidFill>
                <a:latin typeface="Montserrat ExtraBold"/>
                <a:ea typeface="Montserrat ExtraBold"/>
                <a:cs typeface="Montserrat ExtraBold"/>
                <a:sym typeface="Montserrat ExtraBold"/>
              </a:defRPr>
            </a:lvl6pPr>
            <a:lvl7pPr lvl="6">
              <a:spcBef>
                <a:spcPts val="0"/>
              </a:spcBef>
              <a:spcAft>
                <a:spcPts val="0"/>
              </a:spcAft>
              <a:buClr>
                <a:schemeClr val="dk1"/>
              </a:buClr>
              <a:buSzPts val="2400"/>
              <a:buFont typeface="Montserrat ExtraBold"/>
              <a:buNone/>
              <a:defRPr sz="2400">
                <a:solidFill>
                  <a:schemeClr val="dk1"/>
                </a:solidFill>
                <a:latin typeface="Montserrat ExtraBold"/>
                <a:ea typeface="Montserrat ExtraBold"/>
                <a:cs typeface="Montserrat ExtraBold"/>
                <a:sym typeface="Montserrat ExtraBold"/>
              </a:defRPr>
            </a:lvl7pPr>
            <a:lvl8pPr lvl="7">
              <a:spcBef>
                <a:spcPts val="0"/>
              </a:spcBef>
              <a:spcAft>
                <a:spcPts val="0"/>
              </a:spcAft>
              <a:buClr>
                <a:schemeClr val="dk1"/>
              </a:buClr>
              <a:buSzPts val="2400"/>
              <a:buFont typeface="Montserrat ExtraBold"/>
              <a:buNone/>
              <a:defRPr sz="2400">
                <a:solidFill>
                  <a:schemeClr val="dk1"/>
                </a:solidFill>
                <a:latin typeface="Montserrat ExtraBold"/>
                <a:ea typeface="Montserrat ExtraBold"/>
                <a:cs typeface="Montserrat ExtraBold"/>
                <a:sym typeface="Montserrat ExtraBold"/>
              </a:defRPr>
            </a:lvl8pPr>
            <a:lvl9pPr lvl="8">
              <a:spcBef>
                <a:spcPts val="0"/>
              </a:spcBef>
              <a:spcAft>
                <a:spcPts val="0"/>
              </a:spcAft>
              <a:buClr>
                <a:schemeClr val="dk1"/>
              </a:buClr>
              <a:buSzPts val="2400"/>
              <a:buFont typeface="Montserrat ExtraBold"/>
              <a:buNone/>
              <a:defRPr sz="2400">
                <a:solidFill>
                  <a:schemeClr val="dk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1320025" y="1613274"/>
            <a:ext cx="6455700" cy="2902500"/>
          </a:xfrm>
          <a:prstGeom prst="rect">
            <a:avLst/>
          </a:prstGeom>
          <a:noFill/>
          <a:ln>
            <a:noFill/>
          </a:ln>
        </p:spPr>
        <p:txBody>
          <a:bodyPr spcFirstLastPara="1" wrap="square" lIns="91425" tIns="91425" rIns="91425" bIns="91425" anchor="t" anchorCtr="0">
            <a:noAutofit/>
          </a:bodyPr>
          <a:lstStyle>
            <a:lvl1pPr marL="457200" lvl="0" indent="-368300">
              <a:spcBef>
                <a:spcPts val="600"/>
              </a:spcBef>
              <a:spcAft>
                <a:spcPts val="0"/>
              </a:spcAft>
              <a:buClr>
                <a:schemeClr val="accent5"/>
              </a:buClr>
              <a:buSzPts val="2200"/>
              <a:buFont typeface="Montserrat Light"/>
              <a:buChar char="◂"/>
              <a:defRPr sz="2200">
                <a:solidFill>
                  <a:srgbClr val="434343"/>
                </a:solidFill>
                <a:latin typeface="Montserrat Light"/>
                <a:ea typeface="Montserrat Light"/>
                <a:cs typeface="Montserrat Light"/>
                <a:sym typeface="Montserrat Light"/>
              </a:defRPr>
            </a:lvl1pPr>
            <a:lvl2pPr marL="914400" lvl="1" indent="-368300">
              <a:spcBef>
                <a:spcPts val="0"/>
              </a:spcBef>
              <a:spcAft>
                <a:spcPts val="0"/>
              </a:spcAft>
              <a:buClr>
                <a:schemeClr val="accent5"/>
              </a:buClr>
              <a:buSzPts val="2200"/>
              <a:buFont typeface="Montserrat Light"/>
              <a:buChar char="◂"/>
              <a:defRPr sz="2200">
                <a:solidFill>
                  <a:srgbClr val="434343"/>
                </a:solidFill>
                <a:latin typeface="Montserrat Light"/>
                <a:ea typeface="Montserrat Light"/>
                <a:cs typeface="Montserrat Light"/>
                <a:sym typeface="Montserrat Light"/>
              </a:defRPr>
            </a:lvl2pPr>
            <a:lvl3pPr marL="1371600" lvl="2" indent="-368300">
              <a:spcBef>
                <a:spcPts val="0"/>
              </a:spcBef>
              <a:spcAft>
                <a:spcPts val="0"/>
              </a:spcAft>
              <a:buClr>
                <a:schemeClr val="accent5"/>
              </a:buClr>
              <a:buSzPts val="2200"/>
              <a:buFont typeface="Montserrat Light"/>
              <a:buChar char="◂"/>
              <a:defRPr sz="2200">
                <a:solidFill>
                  <a:srgbClr val="434343"/>
                </a:solidFill>
                <a:latin typeface="Montserrat Light"/>
                <a:ea typeface="Montserrat Light"/>
                <a:cs typeface="Montserrat Light"/>
                <a:sym typeface="Montserrat Light"/>
              </a:defRPr>
            </a:lvl3pPr>
            <a:lvl4pPr marL="1828800" lvl="3" indent="-368300">
              <a:spcBef>
                <a:spcPts val="0"/>
              </a:spcBef>
              <a:spcAft>
                <a:spcPts val="0"/>
              </a:spcAft>
              <a:buClr>
                <a:schemeClr val="accent5"/>
              </a:buClr>
              <a:buSzPts val="2200"/>
              <a:buFont typeface="Montserrat Light"/>
              <a:buChar char="◂"/>
              <a:defRPr sz="2200">
                <a:solidFill>
                  <a:srgbClr val="434343"/>
                </a:solidFill>
                <a:latin typeface="Montserrat Light"/>
                <a:ea typeface="Montserrat Light"/>
                <a:cs typeface="Montserrat Light"/>
                <a:sym typeface="Montserrat Light"/>
              </a:defRPr>
            </a:lvl4pPr>
            <a:lvl5pPr marL="2286000" lvl="4"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5pPr>
            <a:lvl6pPr marL="2743200" lvl="5"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6pPr>
            <a:lvl7pPr marL="3200400" lvl="6"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7pPr>
            <a:lvl8pPr marL="3657600" lvl="7"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8pPr>
            <a:lvl9pPr marL="4114800" lvl="8"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lt1"/>
                </a:solidFill>
                <a:latin typeface="Montserrat"/>
                <a:ea typeface="Montserrat"/>
                <a:cs typeface="Montserrat"/>
                <a:sym typeface="Montserrat"/>
              </a:defRPr>
            </a:lvl1pPr>
            <a:lvl2pPr lvl="1" algn="r">
              <a:buNone/>
              <a:defRPr sz="1300" b="1">
                <a:solidFill>
                  <a:schemeClr val="lt1"/>
                </a:solidFill>
                <a:latin typeface="Montserrat"/>
                <a:ea typeface="Montserrat"/>
                <a:cs typeface="Montserrat"/>
                <a:sym typeface="Montserrat"/>
              </a:defRPr>
            </a:lvl2pPr>
            <a:lvl3pPr lvl="2" algn="r">
              <a:buNone/>
              <a:defRPr sz="1300" b="1">
                <a:solidFill>
                  <a:schemeClr val="lt1"/>
                </a:solidFill>
                <a:latin typeface="Montserrat"/>
                <a:ea typeface="Montserrat"/>
                <a:cs typeface="Montserrat"/>
                <a:sym typeface="Montserrat"/>
              </a:defRPr>
            </a:lvl3pPr>
            <a:lvl4pPr lvl="3" algn="r">
              <a:buNone/>
              <a:defRPr sz="1300" b="1">
                <a:solidFill>
                  <a:schemeClr val="lt1"/>
                </a:solidFill>
                <a:latin typeface="Montserrat"/>
                <a:ea typeface="Montserrat"/>
                <a:cs typeface="Montserrat"/>
                <a:sym typeface="Montserrat"/>
              </a:defRPr>
            </a:lvl4pPr>
            <a:lvl5pPr lvl="4" algn="r">
              <a:buNone/>
              <a:defRPr sz="1300" b="1">
                <a:solidFill>
                  <a:schemeClr val="lt1"/>
                </a:solidFill>
                <a:latin typeface="Montserrat"/>
                <a:ea typeface="Montserrat"/>
                <a:cs typeface="Montserrat"/>
                <a:sym typeface="Montserrat"/>
              </a:defRPr>
            </a:lvl5pPr>
            <a:lvl6pPr lvl="5" algn="r">
              <a:buNone/>
              <a:defRPr sz="1300" b="1">
                <a:solidFill>
                  <a:schemeClr val="lt1"/>
                </a:solidFill>
                <a:latin typeface="Montserrat"/>
                <a:ea typeface="Montserrat"/>
                <a:cs typeface="Montserrat"/>
                <a:sym typeface="Montserrat"/>
              </a:defRPr>
            </a:lvl6pPr>
            <a:lvl7pPr lvl="6" algn="r">
              <a:buNone/>
              <a:defRPr sz="1300" b="1">
                <a:solidFill>
                  <a:schemeClr val="lt1"/>
                </a:solidFill>
                <a:latin typeface="Montserrat"/>
                <a:ea typeface="Montserrat"/>
                <a:cs typeface="Montserrat"/>
                <a:sym typeface="Montserrat"/>
              </a:defRPr>
            </a:lvl7pPr>
            <a:lvl8pPr lvl="7" algn="r">
              <a:buNone/>
              <a:defRPr sz="1300" b="1">
                <a:solidFill>
                  <a:schemeClr val="lt1"/>
                </a:solidFill>
                <a:latin typeface="Montserrat"/>
                <a:ea typeface="Montserrat"/>
                <a:cs typeface="Montserrat"/>
                <a:sym typeface="Montserrat"/>
              </a:defRPr>
            </a:lvl8pPr>
            <a:lvl9pPr lvl="8" algn="r">
              <a:buNone/>
              <a:defRPr sz="1300" b="1">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www.fontsquirrel.com/fonts/montserrat"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627"/>
        <p:cNvGrpSpPr/>
        <p:nvPr/>
      </p:nvGrpSpPr>
      <p:grpSpPr>
        <a:xfrm>
          <a:off x="0" y="0"/>
          <a:ext cx="0" cy="0"/>
          <a:chOff x="0" y="0"/>
          <a:chExt cx="0" cy="0"/>
        </a:xfrm>
      </p:grpSpPr>
      <p:sp>
        <p:nvSpPr>
          <p:cNvPr id="628" name="Google Shape;628;p14"/>
          <p:cNvSpPr txBox="1">
            <a:spLocks noGrp="1"/>
          </p:cNvSpPr>
          <p:nvPr>
            <p:ph type="ctrTitle"/>
          </p:nvPr>
        </p:nvSpPr>
        <p:spPr>
          <a:xfrm>
            <a:off x="685800" y="1991825"/>
            <a:ext cx="5265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Curso Básico de Expressões Regulares (RegEx)</a:t>
            </a:r>
            <a:endParaRPr dirty="0"/>
          </a:p>
        </p:txBody>
      </p:sp>
      <p:sp>
        <p:nvSpPr>
          <p:cNvPr id="3" name="Google Shape;644;p16">
            <a:extLst>
              <a:ext uri="{FF2B5EF4-FFF2-40B4-BE49-F238E27FC236}">
                <a16:creationId xmlns:a16="http://schemas.microsoft.com/office/drawing/2014/main" id="{0291B7B6-93A0-47C7-975E-52EA97971C89}"/>
              </a:ext>
            </a:extLst>
          </p:cNvPr>
          <p:cNvSpPr txBox="1">
            <a:spLocks/>
          </p:cNvSpPr>
          <p:nvPr/>
        </p:nvSpPr>
        <p:spPr>
          <a:xfrm>
            <a:off x="8556784" y="474985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solidFill>
                  <a:schemeClr val="lt1"/>
                </a:solidFill>
              </a:rPr>
              <a:pPr algn="r"/>
              <a:t>1</a:t>
            </a:fld>
            <a:endParaRPr lang="en"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17"/>
          <p:cNvSpPr txBox="1">
            <a:spLocks noGrp="1"/>
          </p:cNvSpPr>
          <p:nvPr>
            <p:ph type="ctrTitle"/>
          </p:nvPr>
        </p:nvSpPr>
        <p:spPr>
          <a:xfrm>
            <a:off x="685800" y="1659550"/>
            <a:ext cx="4252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3.</a:t>
            </a:r>
            <a:endParaRPr dirty="0">
              <a:solidFill>
                <a:schemeClr val="accent1"/>
              </a:solidFill>
            </a:endParaRPr>
          </a:p>
          <a:p>
            <a:pPr marL="0" lvl="0" indent="0" algn="l" rtl="0">
              <a:spcBef>
                <a:spcPts val="0"/>
              </a:spcBef>
              <a:spcAft>
                <a:spcPts val="0"/>
              </a:spcAft>
              <a:buNone/>
            </a:pPr>
            <a:r>
              <a:rPr lang="en" dirty="0"/>
              <a:t>Lista de Caracteres</a:t>
            </a:r>
            <a:endParaRPr dirty="0"/>
          </a:p>
        </p:txBody>
      </p:sp>
      <p:sp>
        <p:nvSpPr>
          <p:cNvPr id="3" name="Google Shape;644;p16">
            <a:extLst>
              <a:ext uri="{FF2B5EF4-FFF2-40B4-BE49-F238E27FC236}">
                <a16:creationId xmlns:a16="http://schemas.microsoft.com/office/drawing/2014/main" id="{0B9A3F91-0F43-40F0-ADEB-34B4B5725790}"/>
              </a:ext>
            </a:extLst>
          </p:cNvPr>
          <p:cNvSpPr txBox="1">
            <a:spLocks/>
          </p:cNvSpPr>
          <p:nvPr/>
        </p:nvSpPr>
        <p:spPr>
          <a:xfrm>
            <a:off x="8556784" y="474985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solidFill>
                  <a:schemeClr val="lt1"/>
                </a:solidFill>
              </a:rPr>
              <a:pPr algn="r"/>
              <a:t>10</a:t>
            </a:fld>
            <a:endParaRPr lang="en" dirty="0">
              <a:solidFill>
                <a:schemeClr val="lt1"/>
              </a:solidFill>
            </a:endParaRPr>
          </a:p>
        </p:txBody>
      </p:sp>
    </p:spTree>
    <p:extLst>
      <p:ext uri="{BB962C8B-B14F-4D97-AF65-F5344CB8AC3E}">
        <p14:creationId xmlns:p14="http://schemas.microsoft.com/office/powerpoint/2010/main" val="529908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17"/>
          <p:cNvSpPr txBox="1">
            <a:spLocks noGrp="1"/>
          </p:cNvSpPr>
          <p:nvPr>
            <p:ph type="ctrTitle"/>
          </p:nvPr>
        </p:nvSpPr>
        <p:spPr>
          <a:xfrm>
            <a:off x="685800" y="1659550"/>
            <a:ext cx="4252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4.</a:t>
            </a:r>
            <a:endParaRPr dirty="0">
              <a:solidFill>
                <a:schemeClr val="accent1"/>
              </a:solidFill>
            </a:endParaRPr>
          </a:p>
          <a:p>
            <a:pPr marL="0" lvl="0" indent="0" algn="l" rtl="0">
              <a:spcBef>
                <a:spcPts val="0"/>
              </a:spcBef>
              <a:spcAft>
                <a:spcPts val="0"/>
              </a:spcAft>
              <a:buNone/>
            </a:pPr>
            <a:r>
              <a:rPr lang="en" dirty="0"/>
              <a:t>Metacaracteres</a:t>
            </a:r>
            <a:endParaRPr dirty="0"/>
          </a:p>
        </p:txBody>
      </p:sp>
      <p:sp>
        <p:nvSpPr>
          <p:cNvPr id="3" name="Google Shape;644;p16">
            <a:extLst>
              <a:ext uri="{FF2B5EF4-FFF2-40B4-BE49-F238E27FC236}">
                <a16:creationId xmlns:a16="http://schemas.microsoft.com/office/drawing/2014/main" id="{0B9A3F91-0F43-40F0-ADEB-34B4B5725790}"/>
              </a:ext>
            </a:extLst>
          </p:cNvPr>
          <p:cNvSpPr txBox="1">
            <a:spLocks/>
          </p:cNvSpPr>
          <p:nvPr/>
        </p:nvSpPr>
        <p:spPr>
          <a:xfrm>
            <a:off x="8556784" y="474985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solidFill>
                  <a:schemeClr val="lt1"/>
                </a:solidFill>
              </a:rPr>
              <a:pPr algn="r"/>
              <a:t>11</a:t>
            </a:fld>
            <a:endParaRPr lang="en" dirty="0">
              <a:solidFill>
                <a:schemeClr val="lt1"/>
              </a:solidFill>
            </a:endParaRPr>
          </a:p>
        </p:txBody>
      </p:sp>
    </p:spTree>
    <p:extLst>
      <p:ext uri="{BB962C8B-B14F-4D97-AF65-F5344CB8AC3E}">
        <p14:creationId xmlns:p14="http://schemas.microsoft.com/office/powerpoint/2010/main" val="3245103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3F139344-90A5-4A31-90A8-2EF0C1EC25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12</a:t>
            </a:fld>
            <a:endParaRPr lang="pt-BR"/>
          </a:p>
        </p:txBody>
      </p:sp>
      <p:graphicFrame>
        <p:nvGraphicFramePr>
          <p:cNvPr id="3" name="Tabela 3">
            <a:extLst>
              <a:ext uri="{FF2B5EF4-FFF2-40B4-BE49-F238E27FC236}">
                <a16:creationId xmlns:a16="http://schemas.microsoft.com/office/drawing/2014/main" id="{AA3E7452-70BA-4F88-A594-D8C3E4B46D26}"/>
              </a:ext>
            </a:extLst>
          </p:cNvPr>
          <p:cNvGraphicFramePr>
            <a:graphicFrameLocks noGrp="1"/>
          </p:cNvGraphicFramePr>
          <p:nvPr>
            <p:extLst>
              <p:ext uri="{D42A27DB-BD31-4B8C-83A1-F6EECF244321}">
                <p14:modId xmlns:p14="http://schemas.microsoft.com/office/powerpoint/2010/main" val="4137155444"/>
              </p:ext>
            </p:extLst>
          </p:nvPr>
        </p:nvGraphicFramePr>
        <p:xfrm>
          <a:off x="1714499" y="1502561"/>
          <a:ext cx="5715000" cy="1831025"/>
        </p:xfrm>
        <a:graphic>
          <a:graphicData uri="http://schemas.openxmlformats.org/drawingml/2006/table">
            <a:tbl>
              <a:tblPr firstRow="1" bandRow="1">
                <a:tableStyleId>{9E75C888-D13C-4F04-A0A8-709BC2F43DA2}</a:tableStyleId>
              </a:tblPr>
              <a:tblGrid>
                <a:gridCol w="1781736">
                  <a:extLst>
                    <a:ext uri="{9D8B030D-6E8A-4147-A177-3AD203B41FA5}">
                      <a16:colId xmlns:a16="http://schemas.microsoft.com/office/drawing/2014/main" val="3757221275"/>
                    </a:ext>
                  </a:extLst>
                </a:gridCol>
                <a:gridCol w="1364877">
                  <a:extLst>
                    <a:ext uri="{9D8B030D-6E8A-4147-A177-3AD203B41FA5}">
                      <a16:colId xmlns:a16="http://schemas.microsoft.com/office/drawing/2014/main" val="2862069925"/>
                    </a:ext>
                  </a:extLst>
                </a:gridCol>
                <a:gridCol w="2568387">
                  <a:extLst>
                    <a:ext uri="{9D8B030D-6E8A-4147-A177-3AD203B41FA5}">
                      <a16:colId xmlns:a16="http://schemas.microsoft.com/office/drawing/2014/main" val="3889235896"/>
                    </a:ext>
                  </a:extLst>
                </a:gridCol>
              </a:tblGrid>
              <a:tr h="487722">
                <a:tc>
                  <a:txBody>
                    <a:bodyPr/>
                    <a:lstStyle/>
                    <a:p>
                      <a:pPr algn="ctr"/>
                      <a:r>
                        <a:rPr lang="pt-BR" b="1" dirty="0">
                          <a:latin typeface="Montserrat" panose="00000500000000000000" pitchFamily="2" charset="0"/>
                        </a:rPr>
                        <a:t>Meta caractere</a:t>
                      </a:r>
                    </a:p>
                  </a:txBody>
                  <a:tcPr anchor="ctr"/>
                </a:tc>
                <a:tc>
                  <a:txBody>
                    <a:bodyPr/>
                    <a:lstStyle/>
                    <a:p>
                      <a:pPr algn="ctr"/>
                      <a:r>
                        <a:rPr lang="pt-BR" b="1" dirty="0">
                          <a:latin typeface="Montserrat" panose="00000500000000000000" pitchFamily="2" charset="0"/>
                        </a:rPr>
                        <a:t>Nome</a:t>
                      </a:r>
                    </a:p>
                  </a:txBody>
                  <a:tcPr anchor="ctr"/>
                </a:tc>
                <a:tc>
                  <a:txBody>
                    <a:bodyPr/>
                    <a:lstStyle/>
                    <a:p>
                      <a:pPr algn="ctr"/>
                      <a:r>
                        <a:rPr lang="pt-BR" b="1" dirty="0">
                          <a:latin typeface="Montserrat" panose="00000500000000000000" pitchFamily="2" charset="0"/>
                        </a:rPr>
                        <a:t>Função</a:t>
                      </a:r>
                    </a:p>
                  </a:txBody>
                  <a:tcPr anchor="ctr"/>
                </a:tc>
                <a:extLst>
                  <a:ext uri="{0D108BD9-81ED-4DB2-BD59-A6C34878D82A}">
                    <a16:rowId xmlns:a16="http://schemas.microsoft.com/office/drawing/2014/main" val="2923647332"/>
                  </a:ext>
                </a:extLst>
              </a:tr>
              <a:tr h="306983">
                <a:tc>
                  <a:txBody>
                    <a:bodyPr/>
                    <a:lstStyle/>
                    <a:p>
                      <a:r>
                        <a:rPr lang="pt-BR" dirty="0">
                          <a:latin typeface="Montserrat Light" panose="00000400000000000000" pitchFamily="2" charset="0"/>
                        </a:rPr>
                        <a:t>.</a:t>
                      </a:r>
                    </a:p>
                  </a:txBody>
                  <a:tcPr/>
                </a:tc>
                <a:tc>
                  <a:txBody>
                    <a:bodyPr/>
                    <a:lstStyle/>
                    <a:p>
                      <a:r>
                        <a:rPr lang="pt-BR" dirty="0">
                          <a:latin typeface="Montserrat Light" panose="00000400000000000000" pitchFamily="2" charset="0"/>
                        </a:rPr>
                        <a:t>Ponto</a:t>
                      </a:r>
                    </a:p>
                  </a:txBody>
                  <a:tcPr/>
                </a:tc>
                <a:tc>
                  <a:txBody>
                    <a:bodyPr/>
                    <a:lstStyle/>
                    <a:p>
                      <a:r>
                        <a:rPr lang="pt-BR" dirty="0">
                          <a:latin typeface="Montserrat Light" panose="00000400000000000000" pitchFamily="2" charset="0"/>
                        </a:rPr>
                        <a:t>Um caractere qualquer</a:t>
                      </a:r>
                    </a:p>
                  </a:txBody>
                  <a:tcPr/>
                </a:tc>
                <a:extLst>
                  <a:ext uri="{0D108BD9-81ED-4DB2-BD59-A6C34878D82A}">
                    <a16:rowId xmlns:a16="http://schemas.microsoft.com/office/drawing/2014/main" val="4142369055"/>
                  </a:ext>
                </a:extLst>
              </a:tr>
              <a:tr h="487722">
                <a:tc>
                  <a:txBody>
                    <a:bodyPr/>
                    <a:lstStyle/>
                    <a:p>
                      <a:r>
                        <a:rPr lang="pt-BR" dirty="0">
                          <a:latin typeface="Montserrat Light" panose="00000400000000000000" pitchFamily="2" charset="0"/>
                        </a:rPr>
                        <a:t>[...]</a:t>
                      </a:r>
                    </a:p>
                  </a:txBody>
                  <a:tcPr/>
                </a:tc>
                <a:tc>
                  <a:txBody>
                    <a:bodyPr/>
                    <a:lstStyle/>
                    <a:p>
                      <a:r>
                        <a:rPr lang="pt-BR" dirty="0">
                          <a:latin typeface="Montserrat Light" panose="00000400000000000000" pitchFamily="2" charset="0"/>
                        </a:rPr>
                        <a:t>Lista</a:t>
                      </a:r>
                    </a:p>
                  </a:txBody>
                  <a:tcPr/>
                </a:tc>
                <a:tc>
                  <a:txBody>
                    <a:bodyPr/>
                    <a:lstStyle/>
                    <a:p>
                      <a:r>
                        <a:rPr lang="pt-BR" dirty="0">
                          <a:latin typeface="Montserrat Light" panose="00000400000000000000" pitchFamily="2" charset="0"/>
                        </a:rPr>
                        <a:t>Lista de caracteres permitidos</a:t>
                      </a:r>
                    </a:p>
                  </a:txBody>
                  <a:tcPr/>
                </a:tc>
                <a:extLst>
                  <a:ext uri="{0D108BD9-81ED-4DB2-BD59-A6C34878D82A}">
                    <a16:rowId xmlns:a16="http://schemas.microsoft.com/office/drawing/2014/main" val="2705173881"/>
                  </a:ext>
                </a:extLst>
              </a:tr>
              <a:tr h="487722">
                <a:tc>
                  <a:txBody>
                    <a:bodyPr/>
                    <a:lstStyle/>
                    <a:p>
                      <a:r>
                        <a:rPr lang="pt-BR" dirty="0">
                          <a:latin typeface="Montserrat Light" panose="00000400000000000000" pitchFamily="2" charset="0"/>
                        </a:rPr>
                        <a:t>[^...]</a:t>
                      </a:r>
                    </a:p>
                  </a:txBody>
                  <a:tcPr/>
                </a:tc>
                <a:tc>
                  <a:txBody>
                    <a:bodyPr/>
                    <a:lstStyle/>
                    <a:p>
                      <a:r>
                        <a:rPr lang="pt-BR" dirty="0">
                          <a:latin typeface="Montserrat Light" panose="00000400000000000000" pitchFamily="2" charset="0"/>
                        </a:rPr>
                        <a:t>Lista negada</a:t>
                      </a:r>
                    </a:p>
                  </a:txBody>
                  <a:tcPr/>
                </a:tc>
                <a:tc>
                  <a:txBody>
                    <a:bodyPr/>
                    <a:lstStyle/>
                    <a:p>
                      <a:r>
                        <a:rPr lang="pt-BR" dirty="0">
                          <a:latin typeface="Montserrat Light" panose="00000400000000000000" pitchFamily="2" charset="0"/>
                        </a:rPr>
                        <a:t>Lista de caracteres proibidos </a:t>
                      </a:r>
                    </a:p>
                  </a:txBody>
                  <a:tcPr/>
                </a:tc>
                <a:extLst>
                  <a:ext uri="{0D108BD9-81ED-4DB2-BD59-A6C34878D82A}">
                    <a16:rowId xmlns:a16="http://schemas.microsoft.com/office/drawing/2014/main" val="1529477014"/>
                  </a:ext>
                </a:extLst>
              </a:tr>
            </a:tbl>
          </a:graphicData>
        </a:graphic>
      </p:graphicFrame>
      <p:sp>
        <p:nvSpPr>
          <p:cNvPr id="4" name="CaixaDeTexto 3">
            <a:extLst>
              <a:ext uri="{FF2B5EF4-FFF2-40B4-BE49-F238E27FC236}">
                <a16:creationId xmlns:a16="http://schemas.microsoft.com/office/drawing/2014/main" id="{EA767DAF-D1E0-4730-A9FB-FD2E2F5B2493}"/>
              </a:ext>
            </a:extLst>
          </p:cNvPr>
          <p:cNvSpPr txBox="1"/>
          <p:nvPr/>
        </p:nvSpPr>
        <p:spPr>
          <a:xfrm>
            <a:off x="3200470" y="658906"/>
            <a:ext cx="2743059" cy="461665"/>
          </a:xfrm>
          <a:prstGeom prst="rect">
            <a:avLst/>
          </a:prstGeom>
          <a:noFill/>
        </p:spPr>
        <p:txBody>
          <a:bodyPr wrap="none" rtlCol="0">
            <a:spAutoFit/>
          </a:bodyPr>
          <a:lstStyle/>
          <a:p>
            <a:r>
              <a:rPr lang="pt-BR" sz="2400" b="1" dirty="0">
                <a:latin typeface="Montserrat" panose="00000500000000000000" pitchFamily="2" charset="0"/>
              </a:rPr>
              <a:t>Representantes</a:t>
            </a:r>
          </a:p>
        </p:txBody>
      </p:sp>
    </p:spTree>
    <p:extLst>
      <p:ext uri="{BB962C8B-B14F-4D97-AF65-F5344CB8AC3E}">
        <p14:creationId xmlns:p14="http://schemas.microsoft.com/office/powerpoint/2010/main" val="949910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3F139344-90A5-4A31-90A8-2EF0C1EC25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13</a:t>
            </a:fld>
            <a:endParaRPr lang="pt-BR"/>
          </a:p>
        </p:txBody>
      </p:sp>
      <p:graphicFrame>
        <p:nvGraphicFramePr>
          <p:cNvPr id="3" name="Tabela 3">
            <a:extLst>
              <a:ext uri="{FF2B5EF4-FFF2-40B4-BE49-F238E27FC236}">
                <a16:creationId xmlns:a16="http://schemas.microsoft.com/office/drawing/2014/main" id="{AA3E7452-70BA-4F88-A594-D8C3E4B46D26}"/>
              </a:ext>
            </a:extLst>
          </p:cNvPr>
          <p:cNvGraphicFramePr>
            <a:graphicFrameLocks noGrp="1"/>
          </p:cNvGraphicFramePr>
          <p:nvPr>
            <p:extLst>
              <p:ext uri="{D42A27DB-BD31-4B8C-83A1-F6EECF244321}">
                <p14:modId xmlns:p14="http://schemas.microsoft.com/office/powerpoint/2010/main" val="3905757034"/>
              </p:ext>
            </p:extLst>
          </p:nvPr>
        </p:nvGraphicFramePr>
        <p:xfrm>
          <a:off x="1714499" y="1502561"/>
          <a:ext cx="5715000" cy="2257871"/>
        </p:xfrm>
        <a:graphic>
          <a:graphicData uri="http://schemas.openxmlformats.org/drawingml/2006/table">
            <a:tbl>
              <a:tblPr firstRow="1" bandRow="1">
                <a:tableStyleId>{9E75C888-D13C-4F04-A0A8-709BC2F43DA2}</a:tableStyleId>
              </a:tblPr>
              <a:tblGrid>
                <a:gridCol w="1781736">
                  <a:extLst>
                    <a:ext uri="{9D8B030D-6E8A-4147-A177-3AD203B41FA5}">
                      <a16:colId xmlns:a16="http://schemas.microsoft.com/office/drawing/2014/main" val="3757221275"/>
                    </a:ext>
                  </a:extLst>
                </a:gridCol>
                <a:gridCol w="1364877">
                  <a:extLst>
                    <a:ext uri="{9D8B030D-6E8A-4147-A177-3AD203B41FA5}">
                      <a16:colId xmlns:a16="http://schemas.microsoft.com/office/drawing/2014/main" val="2862069925"/>
                    </a:ext>
                  </a:extLst>
                </a:gridCol>
                <a:gridCol w="2568387">
                  <a:extLst>
                    <a:ext uri="{9D8B030D-6E8A-4147-A177-3AD203B41FA5}">
                      <a16:colId xmlns:a16="http://schemas.microsoft.com/office/drawing/2014/main" val="3889235896"/>
                    </a:ext>
                  </a:extLst>
                </a:gridCol>
              </a:tblGrid>
              <a:tr h="487722">
                <a:tc>
                  <a:txBody>
                    <a:bodyPr/>
                    <a:lstStyle/>
                    <a:p>
                      <a:pPr algn="ctr"/>
                      <a:r>
                        <a:rPr lang="pt-BR" b="1" dirty="0">
                          <a:latin typeface="Montserrat" panose="00000500000000000000" pitchFamily="2" charset="0"/>
                        </a:rPr>
                        <a:t>Meta caractere</a:t>
                      </a:r>
                    </a:p>
                  </a:txBody>
                  <a:tcPr anchor="ctr"/>
                </a:tc>
                <a:tc>
                  <a:txBody>
                    <a:bodyPr/>
                    <a:lstStyle/>
                    <a:p>
                      <a:pPr algn="ctr"/>
                      <a:r>
                        <a:rPr lang="pt-BR" b="1" dirty="0">
                          <a:latin typeface="Montserrat" panose="00000500000000000000" pitchFamily="2" charset="0"/>
                        </a:rPr>
                        <a:t>Nome</a:t>
                      </a:r>
                    </a:p>
                  </a:txBody>
                  <a:tcPr anchor="ctr"/>
                </a:tc>
                <a:tc>
                  <a:txBody>
                    <a:bodyPr/>
                    <a:lstStyle/>
                    <a:p>
                      <a:pPr algn="ctr"/>
                      <a:r>
                        <a:rPr lang="pt-BR" b="1" dirty="0">
                          <a:latin typeface="Montserrat" panose="00000500000000000000" pitchFamily="2" charset="0"/>
                        </a:rPr>
                        <a:t>Função</a:t>
                      </a:r>
                    </a:p>
                  </a:txBody>
                  <a:tcPr anchor="ctr"/>
                </a:tc>
                <a:extLst>
                  <a:ext uri="{0D108BD9-81ED-4DB2-BD59-A6C34878D82A}">
                    <a16:rowId xmlns:a16="http://schemas.microsoft.com/office/drawing/2014/main" val="2923647332"/>
                  </a:ext>
                </a:extLst>
              </a:tr>
              <a:tr h="306983">
                <a:tc>
                  <a:txBody>
                    <a:bodyPr/>
                    <a:lstStyle/>
                    <a:p>
                      <a:r>
                        <a:rPr lang="pt-BR" dirty="0">
                          <a:latin typeface="Montserrat Light" panose="00000400000000000000" pitchFamily="2" charset="0"/>
                        </a:rPr>
                        <a:t>?</a:t>
                      </a:r>
                    </a:p>
                  </a:txBody>
                  <a:tcPr/>
                </a:tc>
                <a:tc>
                  <a:txBody>
                    <a:bodyPr/>
                    <a:lstStyle/>
                    <a:p>
                      <a:r>
                        <a:rPr lang="pt-BR" dirty="0">
                          <a:latin typeface="Montserrat Light" panose="00000400000000000000" pitchFamily="2" charset="0"/>
                        </a:rPr>
                        <a:t>Opcional</a:t>
                      </a:r>
                    </a:p>
                  </a:txBody>
                  <a:tcPr/>
                </a:tc>
                <a:tc>
                  <a:txBody>
                    <a:bodyPr/>
                    <a:lstStyle/>
                    <a:p>
                      <a:r>
                        <a:rPr lang="pt-BR" dirty="0">
                          <a:latin typeface="Montserrat Light" panose="00000400000000000000" pitchFamily="2" charset="0"/>
                        </a:rPr>
                        <a:t>Zero ou um</a:t>
                      </a:r>
                    </a:p>
                  </a:txBody>
                  <a:tcPr/>
                </a:tc>
                <a:extLst>
                  <a:ext uri="{0D108BD9-81ED-4DB2-BD59-A6C34878D82A}">
                    <a16:rowId xmlns:a16="http://schemas.microsoft.com/office/drawing/2014/main" val="4142369055"/>
                  </a:ext>
                </a:extLst>
              </a:tr>
              <a:tr h="487722">
                <a:tc>
                  <a:txBody>
                    <a:bodyPr/>
                    <a:lstStyle/>
                    <a:p>
                      <a:r>
                        <a:rPr lang="pt-BR" dirty="0">
                          <a:latin typeface="Montserrat Light" panose="00000400000000000000" pitchFamily="2" charset="0"/>
                        </a:rPr>
                        <a:t>*</a:t>
                      </a:r>
                    </a:p>
                  </a:txBody>
                  <a:tcPr/>
                </a:tc>
                <a:tc>
                  <a:txBody>
                    <a:bodyPr/>
                    <a:lstStyle/>
                    <a:p>
                      <a:r>
                        <a:rPr lang="pt-BR" dirty="0">
                          <a:latin typeface="Montserrat Light" panose="00000400000000000000" pitchFamily="2" charset="0"/>
                        </a:rPr>
                        <a:t>Asterisco</a:t>
                      </a:r>
                    </a:p>
                  </a:txBody>
                  <a:tcPr/>
                </a:tc>
                <a:tc>
                  <a:txBody>
                    <a:bodyPr/>
                    <a:lstStyle/>
                    <a:p>
                      <a:r>
                        <a:rPr lang="pt-BR" dirty="0">
                          <a:latin typeface="Montserrat Light" panose="00000400000000000000" pitchFamily="2" charset="0"/>
                        </a:rPr>
                        <a:t>Zero, um ou mais</a:t>
                      </a:r>
                    </a:p>
                  </a:txBody>
                  <a:tcPr/>
                </a:tc>
                <a:extLst>
                  <a:ext uri="{0D108BD9-81ED-4DB2-BD59-A6C34878D82A}">
                    <a16:rowId xmlns:a16="http://schemas.microsoft.com/office/drawing/2014/main" val="2705173881"/>
                  </a:ext>
                </a:extLst>
              </a:tr>
              <a:tr h="487722">
                <a:tc>
                  <a:txBody>
                    <a:bodyPr/>
                    <a:lstStyle/>
                    <a:p>
                      <a:r>
                        <a:rPr lang="pt-BR" dirty="0">
                          <a:latin typeface="Montserrat Light" panose="00000400000000000000" pitchFamily="2" charset="0"/>
                        </a:rPr>
                        <a:t>+</a:t>
                      </a:r>
                    </a:p>
                  </a:txBody>
                  <a:tcPr/>
                </a:tc>
                <a:tc>
                  <a:txBody>
                    <a:bodyPr/>
                    <a:lstStyle/>
                    <a:p>
                      <a:r>
                        <a:rPr lang="pt-BR" dirty="0">
                          <a:latin typeface="Montserrat Light" panose="00000400000000000000" pitchFamily="2" charset="0"/>
                        </a:rPr>
                        <a:t>Mais</a:t>
                      </a:r>
                    </a:p>
                  </a:txBody>
                  <a:tcPr/>
                </a:tc>
                <a:tc>
                  <a:txBody>
                    <a:bodyPr/>
                    <a:lstStyle/>
                    <a:p>
                      <a:r>
                        <a:rPr lang="pt-BR" dirty="0">
                          <a:latin typeface="Montserrat Light" panose="00000400000000000000" pitchFamily="2" charset="0"/>
                        </a:rPr>
                        <a:t>Um ou mais</a:t>
                      </a:r>
                    </a:p>
                  </a:txBody>
                  <a:tcPr/>
                </a:tc>
                <a:extLst>
                  <a:ext uri="{0D108BD9-81ED-4DB2-BD59-A6C34878D82A}">
                    <a16:rowId xmlns:a16="http://schemas.microsoft.com/office/drawing/2014/main" val="1529477014"/>
                  </a:ext>
                </a:extLst>
              </a:tr>
              <a:tr h="487722">
                <a:tc>
                  <a:txBody>
                    <a:bodyPr/>
                    <a:lstStyle/>
                    <a:p>
                      <a:r>
                        <a:rPr lang="pt-BR" dirty="0">
                          <a:latin typeface="Montserrat Light" panose="00000400000000000000" pitchFamily="2" charset="0"/>
                        </a:rPr>
                        <a:t>{n, m}</a:t>
                      </a:r>
                    </a:p>
                  </a:txBody>
                  <a:tcPr/>
                </a:tc>
                <a:tc>
                  <a:txBody>
                    <a:bodyPr/>
                    <a:lstStyle/>
                    <a:p>
                      <a:r>
                        <a:rPr lang="pt-BR" dirty="0">
                          <a:latin typeface="Montserrat Light" panose="00000400000000000000" pitchFamily="2" charset="0"/>
                        </a:rPr>
                        <a:t>Chaves</a:t>
                      </a:r>
                    </a:p>
                  </a:txBody>
                  <a:tcPr/>
                </a:tc>
                <a:tc>
                  <a:txBody>
                    <a:bodyPr/>
                    <a:lstStyle/>
                    <a:p>
                      <a:r>
                        <a:rPr lang="pt-BR" dirty="0">
                          <a:latin typeface="Montserrat Light" panose="00000400000000000000" pitchFamily="2" charset="0"/>
                        </a:rPr>
                        <a:t>De n até m</a:t>
                      </a:r>
                    </a:p>
                  </a:txBody>
                  <a:tcPr/>
                </a:tc>
                <a:extLst>
                  <a:ext uri="{0D108BD9-81ED-4DB2-BD59-A6C34878D82A}">
                    <a16:rowId xmlns:a16="http://schemas.microsoft.com/office/drawing/2014/main" val="3092139850"/>
                  </a:ext>
                </a:extLst>
              </a:tr>
            </a:tbl>
          </a:graphicData>
        </a:graphic>
      </p:graphicFrame>
      <p:sp>
        <p:nvSpPr>
          <p:cNvPr id="4" name="CaixaDeTexto 3">
            <a:extLst>
              <a:ext uri="{FF2B5EF4-FFF2-40B4-BE49-F238E27FC236}">
                <a16:creationId xmlns:a16="http://schemas.microsoft.com/office/drawing/2014/main" id="{EA767DAF-D1E0-4730-A9FB-FD2E2F5B2493}"/>
              </a:ext>
            </a:extLst>
          </p:cNvPr>
          <p:cNvSpPr txBox="1"/>
          <p:nvPr/>
        </p:nvSpPr>
        <p:spPr>
          <a:xfrm>
            <a:off x="3185241" y="634522"/>
            <a:ext cx="2773516" cy="461665"/>
          </a:xfrm>
          <a:prstGeom prst="rect">
            <a:avLst/>
          </a:prstGeom>
          <a:noFill/>
        </p:spPr>
        <p:txBody>
          <a:bodyPr wrap="none" rtlCol="0">
            <a:spAutoFit/>
          </a:bodyPr>
          <a:lstStyle/>
          <a:p>
            <a:r>
              <a:rPr lang="pt-BR" sz="2400" b="1" dirty="0">
                <a:latin typeface="Montserrat" panose="00000500000000000000" pitchFamily="2" charset="0"/>
              </a:rPr>
              <a:t>Quantificadores</a:t>
            </a:r>
          </a:p>
        </p:txBody>
      </p:sp>
    </p:spTree>
    <p:extLst>
      <p:ext uri="{BB962C8B-B14F-4D97-AF65-F5344CB8AC3E}">
        <p14:creationId xmlns:p14="http://schemas.microsoft.com/office/powerpoint/2010/main" val="1156686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3F139344-90A5-4A31-90A8-2EF0C1EC25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14</a:t>
            </a:fld>
            <a:endParaRPr lang="pt-BR"/>
          </a:p>
        </p:txBody>
      </p:sp>
      <p:graphicFrame>
        <p:nvGraphicFramePr>
          <p:cNvPr id="3" name="Tabela 3">
            <a:extLst>
              <a:ext uri="{FF2B5EF4-FFF2-40B4-BE49-F238E27FC236}">
                <a16:creationId xmlns:a16="http://schemas.microsoft.com/office/drawing/2014/main" id="{AA3E7452-70BA-4F88-A594-D8C3E4B46D26}"/>
              </a:ext>
            </a:extLst>
          </p:cNvPr>
          <p:cNvGraphicFramePr>
            <a:graphicFrameLocks noGrp="1"/>
          </p:cNvGraphicFramePr>
          <p:nvPr>
            <p:extLst>
              <p:ext uri="{D42A27DB-BD31-4B8C-83A1-F6EECF244321}">
                <p14:modId xmlns:p14="http://schemas.microsoft.com/office/powerpoint/2010/main" val="817911961"/>
              </p:ext>
            </p:extLst>
          </p:nvPr>
        </p:nvGraphicFramePr>
        <p:xfrm>
          <a:off x="1714499" y="1502561"/>
          <a:ext cx="5715000" cy="1770149"/>
        </p:xfrm>
        <a:graphic>
          <a:graphicData uri="http://schemas.openxmlformats.org/drawingml/2006/table">
            <a:tbl>
              <a:tblPr firstRow="1" bandRow="1">
                <a:tableStyleId>{9E75C888-D13C-4F04-A0A8-709BC2F43DA2}</a:tableStyleId>
              </a:tblPr>
              <a:tblGrid>
                <a:gridCol w="1781736">
                  <a:extLst>
                    <a:ext uri="{9D8B030D-6E8A-4147-A177-3AD203B41FA5}">
                      <a16:colId xmlns:a16="http://schemas.microsoft.com/office/drawing/2014/main" val="3757221275"/>
                    </a:ext>
                  </a:extLst>
                </a:gridCol>
                <a:gridCol w="1364877">
                  <a:extLst>
                    <a:ext uri="{9D8B030D-6E8A-4147-A177-3AD203B41FA5}">
                      <a16:colId xmlns:a16="http://schemas.microsoft.com/office/drawing/2014/main" val="2862069925"/>
                    </a:ext>
                  </a:extLst>
                </a:gridCol>
                <a:gridCol w="2568387">
                  <a:extLst>
                    <a:ext uri="{9D8B030D-6E8A-4147-A177-3AD203B41FA5}">
                      <a16:colId xmlns:a16="http://schemas.microsoft.com/office/drawing/2014/main" val="3889235896"/>
                    </a:ext>
                  </a:extLst>
                </a:gridCol>
              </a:tblGrid>
              <a:tr h="487722">
                <a:tc>
                  <a:txBody>
                    <a:bodyPr/>
                    <a:lstStyle/>
                    <a:p>
                      <a:pPr algn="ctr"/>
                      <a:r>
                        <a:rPr lang="pt-BR" b="1" dirty="0">
                          <a:latin typeface="Montserrat" panose="00000500000000000000" pitchFamily="2" charset="0"/>
                        </a:rPr>
                        <a:t>Meta caractere</a:t>
                      </a:r>
                    </a:p>
                  </a:txBody>
                  <a:tcPr anchor="ctr"/>
                </a:tc>
                <a:tc>
                  <a:txBody>
                    <a:bodyPr/>
                    <a:lstStyle/>
                    <a:p>
                      <a:pPr algn="ctr"/>
                      <a:r>
                        <a:rPr lang="pt-BR" b="1" dirty="0">
                          <a:latin typeface="Montserrat" panose="00000500000000000000" pitchFamily="2" charset="0"/>
                        </a:rPr>
                        <a:t>Nome</a:t>
                      </a:r>
                    </a:p>
                  </a:txBody>
                  <a:tcPr anchor="ctr"/>
                </a:tc>
                <a:tc>
                  <a:txBody>
                    <a:bodyPr/>
                    <a:lstStyle/>
                    <a:p>
                      <a:pPr algn="ctr"/>
                      <a:r>
                        <a:rPr lang="pt-BR" b="1" dirty="0">
                          <a:latin typeface="Montserrat" panose="00000500000000000000" pitchFamily="2" charset="0"/>
                        </a:rPr>
                        <a:t>Função</a:t>
                      </a:r>
                    </a:p>
                  </a:txBody>
                  <a:tcPr anchor="ctr"/>
                </a:tc>
                <a:extLst>
                  <a:ext uri="{0D108BD9-81ED-4DB2-BD59-A6C34878D82A}">
                    <a16:rowId xmlns:a16="http://schemas.microsoft.com/office/drawing/2014/main" val="2923647332"/>
                  </a:ext>
                </a:extLst>
              </a:tr>
              <a:tr h="306983">
                <a:tc>
                  <a:txBody>
                    <a:bodyPr/>
                    <a:lstStyle/>
                    <a:p>
                      <a:r>
                        <a:rPr lang="pt-BR" dirty="0">
                          <a:latin typeface="Montserrat Light" panose="00000400000000000000" pitchFamily="2" charset="0"/>
                        </a:rPr>
                        <a:t>^</a:t>
                      </a:r>
                    </a:p>
                  </a:txBody>
                  <a:tcPr/>
                </a:tc>
                <a:tc>
                  <a:txBody>
                    <a:bodyPr/>
                    <a:lstStyle/>
                    <a:p>
                      <a:r>
                        <a:rPr lang="pt-BR" dirty="0">
                          <a:latin typeface="Montserrat Light" panose="00000400000000000000" pitchFamily="2" charset="0"/>
                        </a:rPr>
                        <a:t>Circunflexo</a:t>
                      </a:r>
                    </a:p>
                  </a:txBody>
                  <a:tcPr/>
                </a:tc>
                <a:tc>
                  <a:txBody>
                    <a:bodyPr/>
                    <a:lstStyle/>
                    <a:p>
                      <a:r>
                        <a:rPr lang="pt-BR" dirty="0">
                          <a:latin typeface="Montserrat Light" panose="00000400000000000000" pitchFamily="2" charset="0"/>
                        </a:rPr>
                        <a:t>Início de linha</a:t>
                      </a:r>
                    </a:p>
                  </a:txBody>
                  <a:tcPr/>
                </a:tc>
                <a:extLst>
                  <a:ext uri="{0D108BD9-81ED-4DB2-BD59-A6C34878D82A}">
                    <a16:rowId xmlns:a16="http://schemas.microsoft.com/office/drawing/2014/main" val="4142369055"/>
                  </a:ext>
                </a:extLst>
              </a:tr>
              <a:tr h="487722">
                <a:tc>
                  <a:txBody>
                    <a:bodyPr/>
                    <a:lstStyle/>
                    <a:p>
                      <a:r>
                        <a:rPr lang="pt-BR" dirty="0">
                          <a:latin typeface="Montserrat Light" panose="00000400000000000000" pitchFamily="2" charset="0"/>
                        </a:rPr>
                        <a:t>$</a:t>
                      </a:r>
                    </a:p>
                  </a:txBody>
                  <a:tcPr/>
                </a:tc>
                <a:tc>
                  <a:txBody>
                    <a:bodyPr/>
                    <a:lstStyle/>
                    <a:p>
                      <a:r>
                        <a:rPr lang="pt-BR" dirty="0">
                          <a:latin typeface="Montserrat Light" panose="00000400000000000000" pitchFamily="2" charset="0"/>
                        </a:rPr>
                        <a:t>Cifrão</a:t>
                      </a:r>
                    </a:p>
                  </a:txBody>
                  <a:tcPr/>
                </a:tc>
                <a:tc>
                  <a:txBody>
                    <a:bodyPr/>
                    <a:lstStyle/>
                    <a:p>
                      <a:r>
                        <a:rPr lang="pt-BR" dirty="0">
                          <a:latin typeface="Montserrat Light" panose="00000400000000000000" pitchFamily="2" charset="0"/>
                        </a:rPr>
                        <a:t>Fim de linha</a:t>
                      </a:r>
                    </a:p>
                  </a:txBody>
                  <a:tcPr/>
                </a:tc>
                <a:extLst>
                  <a:ext uri="{0D108BD9-81ED-4DB2-BD59-A6C34878D82A}">
                    <a16:rowId xmlns:a16="http://schemas.microsoft.com/office/drawing/2014/main" val="2705173881"/>
                  </a:ext>
                </a:extLst>
              </a:tr>
              <a:tr h="487722">
                <a:tc>
                  <a:txBody>
                    <a:bodyPr/>
                    <a:lstStyle/>
                    <a:p>
                      <a:r>
                        <a:rPr lang="pt-BR" dirty="0">
                          <a:latin typeface="Montserrat Light" panose="00000400000000000000" pitchFamily="2" charset="0"/>
                        </a:rPr>
                        <a:t>\b</a:t>
                      </a:r>
                    </a:p>
                  </a:txBody>
                  <a:tcPr/>
                </a:tc>
                <a:tc>
                  <a:txBody>
                    <a:bodyPr/>
                    <a:lstStyle/>
                    <a:p>
                      <a:r>
                        <a:rPr lang="pt-BR" dirty="0">
                          <a:latin typeface="Montserrat Light" panose="00000400000000000000" pitchFamily="2" charset="0"/>
                        </a:rPr>
                        <a:t>Borda</a:t>
                      </a:r>
                    </a:p>
                  </a:txBody>
                  <a:tcPr/>
                </a:tc>
                <a:tc>
                  <a:txBody>
                    <a:bodyPr/>
                    <a:lstStyle/>
                    <a:p>
                      <a:r>
                        <a:rPr lang="pt-BR" dirty="0">
                          <a:latin typeface="Montserrat Light" panose="00000400000000000000" pitchFamily="2" charset="0"/>
                        </a:rPr>
                        <a:t>Início ou fim de palavra</a:t>
                      </a:r>
                    </a:p>
                  </a:txBody>
                  <a:tcPr/>
                </a:tc>
                <a:extLst>
                  <a:ext uri="{0D108BD9-81ED-4DB2-BD59-A6C34878D82A}">
                    <a16:rowId xmlns:a16="http://schemas.microsoft.com/office/drawing/2014/main" val="1529477014"/>
                  </a:ext>
                </a:extLst>
              </a:tr>
            </a:tbl>
          </a:graphicData>
        </a:graphic>
      </p:graphicFrame>
      <p:sp>
        <p:nvSpPr>
          <p:cNvPr id="4" name="CaixaDeTexto 3">
            <a:extLst>
              <a:ext uri="{FF2B5EF4-FFF2-40B4-BE49-F238E27FC236}">
                <a16:creationId xmlns:a16="http://schemas.microsoft.com/office/drawing/2014/main" id="{EA767DAF-D1E0-4730-A9FB-FD2E2F5B2493}"/>
              </a:ext>
            </a:extLst>
          </p:cNvPr>
          <p:cNvSpPr txBox="1"/>
          <p:nvPr/>
        </p:nvSpPr>
        <p:spPr>
          <a:xfrm>
            <a:off x="3820832" y="658906"/>
            <a:ext cx="1502334" cy="461665"/>
          </a:xfrm>
          <a:prstGeom prst="rect">
            <a:avLst/>
          </a:prstGeom>
          <a:noFill/>
        </p:spPr>
        <p:txBody>
          <a:bodyPr wrap="none" rtlCol="0">
            <a:spAutoFit/>
          </a:bodyPr>
          <a:lstStyle/>
          <a:p>
            <a:r>
              <a:rPr lang="pt-BR" sz="2400" b="1" dirty="0">
                <a:latin typeface="Montserrat" panose="00000500000000000000" pitchFamily="2" charset="0"/>
              </a:rPr>
              <a:t>Âncoras</a:t>
            </a:r>
          </a:p>
        </p:txBody>
      </p:sp>
    </p:spTree>
    <p:extLst>
      <p:ext uri="{BB962C8B-B14F-4D97-AF65-F5344CB8AC3E}">
        <p14:creationId xmlns:p14="http://schemas.microsoft.com/office/powerpoint/2010/main" val="3863270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3F139344-90A5-4A31-90A8-2EF0C1EC25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15</a:t>
            </a:fld>
            <a:endParaRPr lang="pt-BR"/>
          </a:p>
        </p:txBody>
      </p:sp>
      <p:graphicFrame>
        <p:nvGraphicFramePr>
          <p:cNvPr id="3" name="Tabela 3">
            <a:extLst>
              <a:ext uri="{FF2B5EF4-FFF2-40B4-BE49-F238E27FC236}">
                <a16:creationId xmlns:a16="http://schemas.microsoft.com/office/drawing/2014/main" id="{AA3E7452-70BA-4F88-A594-D8C3E4B46D26}"/>
              </a:ext>
            </a:extLst>
          </p:cNvPr>
          <p:cNvGraphicFramePr>
            <a:graphicFrameLocks noGrp="1"/>
          </p:cNvGraphicFramePr>
          <p:nvPr>
            <p:extLst>
              <p:ext uri="{D42A27DB-BD31-4B8C-83A1-F6EECF244321}">
                <p14:modId xmlns:p14="http://schemas.microsoft.com/office/powerpoint/2010/main" val="280180968"/>
              </p:ext>
            </p:extLst>
          </p:nvPr>
        </p:nvGraphicFramePr>
        <p:xfrm>
          <a:off x="1714499" y="1502561"/>
          <a:ext cx="5715000" cy="2257871"/>
        </p:xfrm>
        <a:graphic>
          <a:graphicData uri="http://schemas.openxmlformats.org/drawingml/2006/table">
            <a:tbl>
              <a:tblPr firstRow="1" bandRow="1">
                <a:tableStyleId>{9E75C888-D13C-4F04-A0A8-709BC2F43DA2}</a:tableStyleId>
              </a:tblPr>
              <a:tblGrid>
                <a:gridCol w="1781736">
                  <a:extLst>
                    <a:ext uri="{9D8B030D-6E8A-4147-A177-3AD203B41FA5}">
                      <a16:colId xmlns:a16="http://schemas.microsoft.com/office/drawing/2014/main" val="3757221275"/>
                    </a:ext>
                  </a:extLst>
                </a:gridCol>
                <a:gridCol w="1364877">
                  <a:extLst>
                    <a:ext uri="{9D8B030D-6E8A-4147-A177-3AD203B41FA5}">
                      <a16:colId xmlns:a16="http://schemas.microsoft.com/office/drawing/2014/main" val="2862069925"/>
                    </a:ext>
                  </a:extLst>
                </a:gridCol>
                <a:gridCol w="2568387">
                  <a:extLst>
                    <a:ext uri="{9D8B030D-6E8A-4147-A177-3AD203B41FA5}">
                      <a16:colId xmlns:a16="http://schemas.microsoft.com/office/drawing/2014/main" val="3889235896"/>
                    </a:ext>
                  </a:extLst>
                </a:gridCol>
              </a:tblGrid>
              <a:tr h="487722">
                <a:tc>
                  <a:txBody>
                    <a:bodyPr/>
                    <a:lstStyle/>
                    <a:p>
                      <a:pPr algn="ctr"/>
                      <a:r>
                        <a:rPr lang="pt-BR" b="1" dirty="0">
                          <a:latin typeface="Montserrat" panose="00000500000000000000" pitchFamily="2" charset="0"/>
                        </a:rPr>
                        <a:t>Meta caractere</a:t>
                      </a:r>
                    </a:p>
                  </a:txBody>
                  <a:tcPr anchor="ctr"/>
                </a:tc>
                <a:tc>
                  <a:txBody>
                    <a:bodyPr/>
                    <a:lstStyle/>
                    <a:p>
                      <a:pPr algn="ctr"/>
                      <a:r>
                        <a:rPr lang="pt-BR" b="1" dirty="0">
                          <a:latin typeface="Montserrat" panose="00000500000000000000" pitchFamily="2" charset="0"/>
                        </a:rPr>
                        <a:t>Nome</a:t>
                      </a:r>
                    </a:p>
                  </a:txBody>
                  <a:tcPr anchor="ctr"/>
                </a:tc>
                <a:tc>
                  <a:txBody>
                    <a:bodyPr/>
                    <a:lstStyle/>
                    <a:p>
                      <a:pPr algn="ctr"/>
                      <a:r>
                        <a:rPr lang="pt-BR" b="1" dirty="0">
                          <a:latin typeface="Montserrat" panose="00000500000000000000" pitchFamily="2" charset="0"/>
                        </a:rPr>
                        <a:t>Função</a:t>
                      </a:r>
                    </a:p>
                  </a:txBody>
                  <a:tcPr anchor="ctr"/>
                </a:tc>
                <a:extLst>
                  <a:ext uri="{0D108BD9-81ED-4DB2-BD59-A6C34878D82A}">
                    <a16:rowId xmlns:a16="http://schemas.microsoft.com/office/drawing/2014/main" val="2923647332"/>
                  </a:ext>
                </a:extLst>
              </a:tr>
              <a:tr h="306983">
                <a:tc>
                  <a:txBody>
                    <a:bodyPr/>
                    <a:lstStyle/>
                    <a:p>
                      <a:r>
                        <a:rPr lang="pt-BR" dirty="0">
                          <a:latin typeface="Montserrat Light" panose="00000400000000000000" pitchFamily="2" charset="0"/>
                        </a:rPr>
                        <a:t>\</a:t>
                      </a:r>
                    </a:p>
                  </a:txBody>
                  <a:tcPr/>
                </a:tc>
                <a:tc>
                  <a:txBody>
                    <a:bodyPr/>
                    <a:lstStyle/>
                    <a:p>
                      <a:r>
                        <a:rPr lang="pt-BR" dirty="0">
                          <a:latin typeface="Montserrat Light" panose="00000400000000000000" pitchFamily="2" charset="0"/>
                        </a:rPr>
                        <a:t>Escape</a:t>
                      </a:r>
                    </a:p>
                  </a:txBody>
                  <a:tcPr/>
                </a:tc>
                <a:tc>
                  <a:txBody>
                    <a:bodyPr/>
                    <a:lstStyle/>
                    <a:p>
                      <a:r>
                        <a:rPr lang="pt-BR" dirty="0">
                          <a:latin typeface="Montserrat Light" panose="00000400000000000000" pitchFamily="2" charset="0"/>
                        </a:rPr>
                        <a:t>Torna o caractere literal</a:t>
                      </a:r>
                    </a:p>
                  </a:txBody>
                  <a:tcPr/>
                </a:tc>
                <a:extLst>
                  <a:ext uri="{0D108BD9-81ED-4DB2-BD59-A6C34878D82A}">
                    <a16:rowId xmlns:a16="http://schemas.microsoft.com/office/drawing/2014/main" val="4142369055"/>
                  </a:ext>
                </a:extLst>
              </a:tr>
              <a:tr h="487722">
                <a:tc>
                  <a:txBody>
                    <a:bodyPr/>
                    <a:lstStyle/>
                    <a:p>
                      <a:r>
                        <a:rPr lang="pt-BR" dirty="0">
                          <a:latin typeface="Montserrat Light" panose="00000400000000000000" pitchFamily="2" charset="0"/>
                        </a:rPr>
                        <a:t>|</a:t>
                      </a:r>
                    </a:p>
                  </a:txBody>
                  <a:tcPr/>
                </a:tc>
                <a:tc>
                  <a:txBody>
                    <a:bodyPr/>
                    <a:lstStyle/>
                    <a:p>
                      <a:r>
                        <a:rPr lang="pt-BR" dirty="0">
                          <a:latin typeface="Montserrat Light" panose="00000400000000000000" pitchFamily="2" charset="0"/>
                        </a:rPr>
                        <a:t>OU</a:t>
                      </a:r>
                    </a:p>
                  </a:txBody>
                  <a:tcPr/>
                </a:tc>
                <a:tc>
                  <a:txBody>
                    <a:bodyPr/>
                    <a:lstStyle/>
                    <a:p>
                      <a:r>
                        <a:rPr lang="pt-BR" dirty="0">
                          <a:latin typeface="Montserrat Light" panose="00000400000000000000" pitchFamily="2" charset="0"/>
                        </a:rPr>
                        <a:t>Ou um ou outro</a:t>
                      </a:r>
                    </a:p>
                  </a:txBody>
                  <a:tcPr/>
                </a:tc>
                <a:extLst>
                  <a:ext uri="{0D108BD9-81ED-4DB2-BD59-A6C34878D82A}">
                    <a16:rowId xmlns:a16="http://schemas.microsoft.com/office/drawing/2014/main" val="2705173881"/>
                  </a:ext>
                </a:extLst>
              </a:tr>
              <a:tr h="487722">
                <a:tc>
                  <a:txBody>
                    <a:bodyPr/>
                    <a:lstStyle/>
                    <a:p>
                      <a:r>
                        <a:rPr lang="pt-BR" dirty="0">
                          <a:latin typeface="Montserrat Light" panose="00000400000000000000" pitchFamily="2" charset="0"/>
                        </a:rPr>
                        <a:t>(...)</a:t>
                      </a:r>
                    </a:p>
                  </a:txBody>
                  <a:tcPr/>
                </a:tc>
                <a:tc>
                  <a:txBody>
                    <a:bodyPr/>
                    <a:lstStyle/>
                    <a:p>
                      <a:r>
                        <a:rPr lang="pt-BR" dirty="0">
                          <a:latin typeface="Montserrat Light" panose="00000400000000000000" pitchFamily="2" charset="0"/>
                        </a:rPr>
                        <a:t>Grupo</a:t>
                      </a:r>
                    </a:p>
                  </a:txBody>
                  <a:tcPr/>
                </a:tc>
                <a:tc>
                  <a:txBody>
                    <a:bodyPr/>
                    <a:lstStyle/>
                    <a:p>
                      <a:r>
                        <a:rPr lang="pt-BR" dirty="0">
                          <a:latin typeface="Montserrat Light" panose="00000400000000000000" pitchFamily="2" charset="0"/>
                        </a:rPr>
                        <a:t>Delimita um grupo</a:t>
                      </a:r>
                    </a:p>
                  </a:txBody>
                  <a:tcPr/>
                </a:tc>
                <a:extLst>
                  <a:ext uri="{0D108BD9-81ED-4DB2-BD59-A6C34878D82A}">
                    <a16:rowId xmlns:a16="http://schemas.microsoft.com/office/drawing/2014/main" val="1529477014"/>
                  </a:ext>
                </a:extLst>
              </a:tr>
              <a:tr h="487722">
                <a:tc>
                  <a:txBody>
                    <a:bodyPr/>
                    <a:lstStyle/>
                    <a:p>
                      <a:r>
                        <a:rPr lang="pt-BR" dirty="0">
                          <a:latin typeface="Montserrat Light" panose="00000400000000000000" pitchFamily="2" charset="0"/>
                        </a:rPr>
                        <a:t>\1...\9</a:t>
                      </a:r>
                    </a:p>
                  </a:txBody>
                  <a:tcPr/>
                </a:tc>
                <a:tc>
                  <a:txBody>
                    <a:bodyPr/>
                    <a:lstStyle/>
                    <a:p>
                      <a:r>
                        <a:rPr lang="pt-BR" dirty="0">
                          <a:latin typeface="Montserrat Light" panose="00000400000000000000" pitchFamily="2" charset="0"/>
                        </a:rPr>
                        <a:t>Retrovisor</a:t>
                      </a:r>
                    </a:p>
                  </a:txBody>
                  <a:tcPr/>
                </a:tc>
                <a:tc>
                  <a:txBody>
                    <a:bodyPr/>
                    <a:lstStyle/>
                    <a:p>
                      <a:r>
                        <a:rPr lang="pt-BR" dirty="0">
                          <a:latin typeface="Montserrat Light" panose="00000400000000000000" pitchFamily="2" charset="0"/>
                        </a:rPr>
                        <a:t>Referencia à um grupo</a:t>
                      </a:r>
                    </a:p>
                  </a:txBody>
                  <a:tcPr/>
                </a:tc>
                <a:extLst>
                  <a:ext uri="{0D108BD9-81ED-4DB2-BD59-A6C34878D82A}">
                    <a16:rowId xmlns:a16="http://schemas.microsoft.com/office/drawing/2014/main" val="1666119687"/>
                  </a:ext>
                </a:extLst>
              </a:tr>
            </a:tbl>
          </a:graphicData>
        </a:graphic>
      </p:graphicFrame>
      <p:sp>
        <p:nvSpPr>
          <p:cNvPr id="4" name="CaixaDeTexto 3">
            <a:extLst>
              <a:ext uri="{FF2B5EF4-FFF2-40B4-BE49-F238E27FC236}">
                <a16:creationId xmlns:a16="http://schemas.microsoft.com/office/drawing/2014/main" id="{EA767DAF-D1E0-4730-A9FB-FD2E2F5B2493}"/>
              </a:ext>
            </a:extLst>
          </p:cNvPr>
          <p:cNvSpPr txBox="1"/>
          <p:nvPr/>
        </p:nvSpPr>
        <p:spPr>
          <a:xfrm>
            <a:off x="3927431" y="695482"/>
            <a:ext cx="1289135" cy="461665"/>
          </a:xfrm>
          <a:prstGeom prst="rect">
            <a:avLst/>
          </a:prstGeom>
          <a:noFill/>
        </p:spPr>
        <p:txBody>
          <a:bodyPr wrap="none" rtlCol="0">
            <a:spAutoFit/>
          </a:bodyPr>
          <a:lstStyle/>
          <a:p>
            <a:r>
              <a:rPr lang="pt-BR" sz="2400" b="1" dirty="0">
                <a:latin typeface="Montserrat" panose="00000500000000000000" pitchFamily="2" charset="0"/>
              </a:rPr>
              <a:t>Outros</a:t>
            </a:r>
          </a:p>
        </p:txBody>
      </p:sp>
    </p:spTree>
    <p:extLst>
      <p:ext uri="{BB962C8B-B14F-4D97-AF65-F5344CB8AC3E}">
        <p14:creationId xmlns:p14="http://schemas.microsoft.com/office/powerpoint/2010/main" val="3555676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20"/>
          <p:cNvSpPr txBox="1">
            <a:spLocks noGrp="1"/>
          </p:cNvSpPr>
          <p:nvPr>
            <p:ph type="ctrTitle" idx="4294967295"/>
          </p:nvPr>
        </p:nvSpPr>
        <p:spPr>
          <a:xfrm>
            <a:off x="685800" y="1278550"/>
            <a:ext cx="3795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chemeClr val="accent3"/>
                </a:solidFill>
              </a:rPr>
              <a:t>Big concept</a:t>
            </a:r>
            <a:endParaRPr sz="6000">
              <a:solidFill>
                <a:schemeClr val="accent3"/>
              </a:solidFill>
            </a:endParaRPr>
          </a:p>
        </p:txBody>
      </p:sp>
      <p:sp>
        <p:nvSpPr>
          <p:cNvPr id="670" name="Google Shape;670;p20"/>
          <p:cNvSpPr txBox="1">
            <a:spLocks noGrp="1"/>
          </p:cNvSpPr>
          <p:nvPr>
            <p:ph type="subTitle" idx="4294967295"/>
          </p:nvPr>
        </p:nvSpPr>
        <p:spPr>
          <a:xfrm>
            <a:off x="685800" y="2420952"/>
            <a:ext cx="3795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Bring the attention of your audience over a key concept using icons or illustrations</a:t>
            </a:r>
            <a:endParaRPr sz="1800"/>
          </a:p>
        </p:txBody>
      </p:sp>
      <p:sp>
        <p:nvSpPr>
          <p:cNvPr id="671" name="Google Shape;671;p20"/>
          <p:cNvSpPr/>
          <p:nvPr/>
        </p:nvSpPr>
        <p:spPr>
          <a:xfrm>
            <a:off x="7232940" y="3100648"/>
            <a:ext cx="322302" cy="30774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20"/>
          <p:cNvGrpSpPr/>
          <p:nvPr/>
        </p:nvGrpSpPr>
        <p:grpSpPr>
          <a:xfrm>
            <a:off x="6832935" y="1372348"/>
            <a:ext cx="1380753" cy="1381083"/>
            <a:chOff x="6654650" y="3665275"/>
            <a:chExt cx="409100" cy="409125"/>
          </a:xfrm>
        </p:grpSpPr>
        <p:sp>
          <p:nvSpPr>
            <p:cNvPr id="673" name="Google Shape;673;p2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20"/>
          <p:cNvGrpSpPr/>
          <p:nvPr/>
        </p:nvGrpSpPr>
        <p:grpSpPr>
          <a:xfrm rot="1057018">
            <a:off x="5502169" y="2458457"/>
            <a:ext cx="912227" cy="912336"/>
            <a:chOff x="570875" y="4322250"/>
            <a:chExt cx="443300" cy="443325"/>
          </a:xfrm>
        </p:grpSpPr>
        <p:sp>
          <p:nvSpPr>
            <p:cNvPr id="676" name="Google Shape;676;p2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0" name="Google Shape;680;p20"/>
          <p:cNvSpPr/>
          <p:nvPr/>
        </p:nvSpPr>
        <p:spPr>
          <a:xfrm rot="2466753">
            <a:off x="5604599" y="1640213"/>
            <a:ext cx="447786" cy="42756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rot="-1609436">
            <a:off x="6259477" y="1909225"/>
            <a:ext cx="322261" cy="3077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rot="2926308">
            <a:off x="8213348" y="2152989"/>
            <a:ext cx="241328" cy="23042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rot="-1609163">
            <a:off x="7209104" y="609346"/>
            <a:ext cx="217420" cy="20760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0"/>
          <p:cNvSpPr txBox="1">
            <a:spLocks noGrp="1"/>
          </p:cNvSpPr>
          <p:nvPr>
            <p:ph type="sldNum" idx="12"/>
          </p:nvPr>
        </p:nvSpPr>
        <p:spPr>
          <a:xfrm>
            <a:off x="8547649" y="4749850"/>
            <a:ext cx="557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16</a:t>
            </a:fld>
            <a:endParaRPr>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21"/>
          <p:cNvSpPr txBox="1">
            <a:spLocks noGrp="1"/>
          </p:cNvSpPr>
          <p:nvPr>
            <p:ph type="body" idx="1"/>
          </p:nvPr>
        </p:nvSpPr>
        <p:spPr>
          <a:xfrm>
            <a:off x="1320025" y="1582625"/>
            <a:ext cx="3133500" cy="2955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690" name="Google Shape;690;p21"/>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You can also split your content</a:t>
            </a:r>
            <a:endParaRPr dirty="0"/>
          </a:p>
        </p:txBody>
      </p:sp>
      <p:sp>
        <p:nvSpPr>
          <p:cNvPr id="691" name="Google Shape;691;p21"/>
          <p:cNvSpPr txBox="1">
            <a:spLocks noGrp="1"/>
          </p:cNvSpPr>
          <p:nvPr>
            <p:ph type="body" idx="2"/>
          </p:nvPr>
        </p:nvSpPr>
        <p:spPr>
          <a:xfrm>
            <a:off x="4642177" y="1582625"/>
            <a:ext cx="3133500" cy="2955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692" name="Google Shape;692;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22"/>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 two or three columns</a:t>
            </a:r>
            <a:endParaRPr/>
          </a:p>
        </p:txBody>
      </p:sp>
      <p:sp>
        <p:nvSpPr>
          <p:cNvPr id="698" name="Google Shape;698;p22"/>
          <p:cNvSpPr txBox="1">
            <a:spLocks noGrp="1"/>
          </p:cNvSpPr>
          <p:nvPr>
            <p:ph type="body" idx="1"/>
          </p:nvPr>
        </p:nvSpPr>
        <p:spPr>
          <a:xfrm>
            <a:off x="1320025" y="1849075"/>
            <a:ext cx="2080800" cy="2656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699" name="Google Shape;699;p22"/>
          <p:cNvSpPr txBox="1">
            <a:spLocks noGrp="1"/>
          </p:cNvSpPr>
          <p:nvPr>
            <p:ph type="body" idx="2"/>
          </p:nvPr>
        </p:nvSpPr>
        <p:spPr>
          <a:xfrm>
            <a:off x="3507463" y="1849075"/>
            <a:ext cx="2080800" cy="2656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700" name="Google Shape;700;p22"/>
          <p:cNvSpPr txBox="1">
            <a:spLocks noGrp="1"/>
          </p:cNvSpPr>
          <p:nvPr>
            <p:ph type="body" idx="3"/>
          </p:nvPr>
        </p:nvSpPr>
        <p:spPr>
          <a:xfrm>
            <a:off x="5694901" y="1849075"/>
            <a:ext cx="2080800" cy="2656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701" name="Google Shape;701;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23"/>
          <p:cNvSpPr txBox="1">
            <a:spLocks noGrp="1"/>
          </p:cNvSpPr>
          <p:nvPr>
            <p:ph type="title"/>
          </p:nvPr>
        </p:nvSpPr>
        <p:spPr>
          <a:xfrm>
            <a:off x="742725" y="1652750"/>
            <a:ext cx="3892200" cy="51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picture is worth a thousand words</a:t>
            </a:r>
            <a:endParaRPr/>
          </a:p>
        </p:txBody>
      </p:sp>
      <p:sp>
        <p:nvSpPr>
          <p:cNvPr id="707" name="Google Shape;707;p23"/>
          <p:cNvSpPr txBox="1">
            <a:spLocks noGrp="1"/>
          </p:cNvSpPr>
          <p:nvPr>
            <p:ph type="body" idx="1"/>
          </p:nvPr>
        </p:nvSpPr>
        <p:spPr>
          <a:xfrm>
            <a:off x="742725" y="2227229"/>
            <a:ext cx="3892200" cy="2232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 complex idea can be conveyed with just a single still image, namely making it possible to absorb large amounts of data quickly.</a:t>
            </a:r>
            <a:endParaRPr/>
          </a:p>
        </p:txBody>
      </p:sp>
      <p:sp>
        <p:nvSpPr>
          <p:cNvPr id="708" name="Google Shape;708;p23"/>
          <p:cNvSpPr txBox="1">
            <a:spLocks noGrp="1"/>
          </p:cNvSpPr>
          <p:nvPr>
            <p:ph type="sldNum" idx="12"/>
          </p:nvPr>
        </p:nvSpPr>
        <p:spPr>
          <a:xfrm>
            <a:off x="919923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709" name="Google Shape;709;p23"/>
          <p:cNvSpPr txBox="1">
            <a:spLocks noGrp="1"/>
          </p:cNvSpPr>
          <p:nvPr>
            <p:ph type="sldNum" idx="4294967295"/>
          </p:nvPr>
        </p:nvSpPr>
        <p:spPr>
          <a:xfrm>
            <a:off x="919923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710" name="Google Shape;710;p23"/>
          <p:cNvPicPr preferRelativeResize="0"/>
          <p:nvPr/>
        </p:nvPicPr>
        <p:blipFill rotWithShape="1">
          <a:blip r:embed="rId3">
            <a:alphaModFix/>
          </a:blip>
          <a:srcRect l="18695" r="18695"/>
          <a:stretch/>
        </p:blipFill>
        <p:spPr>
          <a:xfrm>
            <a:off x="5500200" y="630900"/>
            <a:ext cx="3643800" cy="3881700"/>
          </a:xfrm>
          <a:prstGeom prst="rightArrow">
            <a:avLst>
              <a:gd name="adj1" fmla="val 100000"/>
              <a:gd name="adj2" fmla="val 100000"/>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16"/>
          <p:cNvSpPr txBox="1">
            <a:spLocks noGrp="1"/>
          </p:cNvSpPr>
          <p:nvPr>
            <p:ph type="ctrTitle" idx="4294967295"/>
          </p:nvPr>
        </p:nvSpPr>
        <p:spPr>
          <a:xfrm>
            <a:off x="685800" y="359668"/>
            <a:ext cx="3954900" cy="95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2"/>
                </a:solidFill>
              </a:rPr>
              <a:t>Olá</a:t>
            </a:r>
            <a:endParaRPr sz="6000" dirty="0">
              <a:solidFill>
                <a:schemeClr val="accent2"/>
              </a:solidFill>
            </a:endParaRPr>
          </a:p>
        </p:txBody>
      </p:sp>
      <p:sp>
        <p:nvSpPr>
          <p:cNvPr id="643" name="Google Shape;643;p16"/>
          <p:cNvSpPr txBox="1">
            <a:spLocks noGrp="1"/>
          </p:cNvSpPr>
          <p:nvPr>
            <p:ph type="subTitle" idx="4294967295"/>
          </p:nvPr>
        </p:nvSpPr>
        <p:spPr>
          <a:xfrm>
            <a:off x="685800" y="1251333"/>
            <a:ext cx="3954900" cy="258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pt-BR" sz="1800" b="1" dirty="0">
                <a:latin typeface="Montserrat"/>
                <a:ea typeface="Montserrat"/>
                <a:cs typeface="Montserrat"/>
                <a:sym typeface="Montserrat"/>
              </a:rPr>
              <a:t>Sou Fernando Cassiano</a:t>
            </a:r>
            <a:endParaRPr sz="1800" b="1" dirty="0">
              <a:latin typeface="Montserrat"/>
              <a:ea typeface="Montserrat"/>
              <a:cs typeface="Montserrat"/>
              <a:sym typeface="Montserrat"/>
            </a:endParaRPr>
          </a:p>
          <a:p>
            <a:pPr marL="285750" indent="-285750">
              <a:buClr>
                <a:schemeClr val="dk1"/>
              </a:buClr>
              <a:buSzPts val="1100"/>
            </a:pPr>
            <a:r>
              <a:rPr lang="pt-BR" sz="1800" b="1" dirty="0"/>
              <a:t>Formado em Sistemas da Informação pela UMC</a:t>
            </a:r>
          </a:p>
          <a:p>
            <a:pPr marL="285750" indent="-285750">
              <a:buClr>
                <a:schemeClr val="dk1"/>
              </a:buClr>
              <a:buSzPts val="1100"/>
            </a:pPr>
            <a:r>
              <a:rPr lang="pt-BR" sz="1800" b="1" dirty="0"/>
              <a:t>15 anos de experiência com análise e codificação de soluções</a:t>
            </a:r>
          </a:p>
          <a:p>
            <a:pPr marL="285750" indent="-285750">
              <a:buClr>
                <a:schemeClr val="dk1"/>
              </a:buClr>
              <a:buSzPts val="1100"/>
            </a:pPr>
            <a:r>
              <a:rPr lang="pt-BR" sz="1800" b="1" dirty="0"/>
              <a:t>Atualmente atuo como Desenvolvedor </a:t>
            </a:r>
            <a:r>
              <a:rPr lang="pt-BR" sz="1800" b="1" dirty="0" err="1"/>
              <a:t>.Net</a:t>
            </a:r>
            <a:r>
              <a:rPr lang="pt-BR" sz="1800" b="1" dirty="0"/>
              <a:t> Sênior</a:t>
            </a:r>
          </a:p>
          <a:p>
            <a:pPr marL="285750" indent="-285750">
              <a:buClr>
                <a:schemeClr val="dk1"/>
              </a:buClr>
              <a:buSzPts val="1100"/>
            </a:pPr>
            <a:r>
              <a:rPr lang="pt-BR" sz="1800" b="1" dirty="0"/>
              <a:t>      Fecassa Dev</a:t>
            </a:r>
            <a:endParaRPr sz="1800" b="1" dirty="0"/>
          </a:p>
        </p:txBody>
      </p:sp>
      <p:sp>
        <p:nvSpPr>
          <p:cNvPr id="644" name="Google Shape;644;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2</a:t>
            </a:fld>
            <a:endParaRPr dirty="0">
              <a:solidFill>
                <a:schemeClr val="lt1"/>
              </a:solidFill>
            </a:endParaRPr>
          </a:p>
        </p:txBody>
      </p:sp>
      <p:pic>
        <p:nvPicPr>
          <p:cNvPr id="7" name="Imagem 6" descr="Homem de barba com cachorro&#10;&#10;Descrição gerada automaticamente">
            <a:extLst>
              <a:ext uri="{FF2B5EF4-FFF2-40B4-BE49-F238E27FC236}">
                <a16:creationId xmlns:a16="http://schemas.microsoft.com/office/drawing/2014/main" id="{CE400426-294D-4533-B4EF-C77E58BF227C}"/>
              </a:ext>
            </a:extLst>
          </p:cNvPr>
          <p:cNvPicPr>
            <a:picLocks noChangeAspect="1"/>
          </p:cNvPicPr>
          <p:nvPr/>
        </p:nvPicPr>
        <p:blipFill>
          <a:blip r:embed="rId3"/>
          <a:stretch>
            <a:fillRect/>
          </a:stretch>
        </p:blipFill>
        <p:spPr>
          <a:xfrm>
            <a:off x="5980579" y="1601350"/>
            <a:ext cx="2783541" cy="278354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Imagem 4" descr="Logotipo, Ícone&#10;&#10;Descrição gerada automaticamente">
            <a:extLst>
              <a:ext uri="{FF2B5EF4-FFF2-40B4-BE49-F238E27FC236}">
                <a16:creationId xmlns:a16="http://schemas.microsoft.com/office/drawing/2014/main" id="{AF47D34C-5992-4825-89B3-5B1540D2C0DA}"/>
              </a:ext>
            </a:extLst>
          </p:cNvPr>
          <p:cNvPicPr>
            <a:picLocks noChangeAspect="1"/>
          </p:cNvPicPr>
          <p:nvPr/>
        </p:nvPicPr>
        <p:blipFill>
          <a:blip r:embed="rId4"/>
          <a:stretch>
            <a:fillRect/>
          </a:stretch>
        </p:blipFill>
        <p:spPr>
          <a:xfrm>
            <a:off x="1078019" y="3938953"/>
            <a:ext cx="241526" cy="24152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4"/>
        <p:cNvGrpSpPr/>
        <p:nvPr/>
      </p:nvGrpSpPr>
      <p:grpSpPr>
        <a:xfrm>
          <a:off x="0" y="0"/>
          <a:ext cx="0" cy="0"/>
          <a:chOff x="0" y="0"/>
          <a:chExt cx="0" cy="0"/>
        </a:xfrm>
      </p:grpSpPr>
      <p:sp>
        <p:nvSpPr>
          <p:cNvPr id="715" name="Google Shape;715;p24"/>
          <p:cNvSpPr txBox="1">
            <a:spLocks noGrp="1"/>
          </p:cNvSpPr>
          <p:nvPr>
            <p:ph type="title" idx="4294967295"/>
          </p:nvPr>
        </p:nvSpPr>
        <p:spPr>
          <a:xfrm>
            <a:off x="581025" y="3191425"/>
            <a:ext cx="4754100" cy="138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b="0">
                <a:solidFill>
                  <a:srgbClr val="FFFFFF"/>
                </a:solidFill>
              </a:rPr>
              <a:t>Want big impact?</a:t>
            </a:r>
            <a:endParaRPr sz="1800" b="0">
              <a:solidFill>
                <a:srgbClr val="FFFFFF"/>
              </a:solidFill>
            </a:endParaRPr>
          </a:p>
          <a:p>
            <a:pPr marL="0" lvl="0" indent="0" algn="l" rtl="0">
              <a:spcBef>
                <a:spcPts val="0"/>
              </a:spcBef>
              <a:spcAft>
                <a:spcPts val="0"/>
              </a:spcAft>
              <a:buNone/>
            </a:pPr>
            <a:r>
              <a:rPr lang="en" sz="1800">
                <a:solidFill>
                  <a:srgbClr val="FFFFFF"/>
                </a:solidFill>
              </a:rPr>
              <a:t>Use big image.</a:t>
            </a:r>
            <a:endParaRPr sz="1800">
              <a:solidFill>
                <a:srgbClr val="FFFFFF"/>
              </a:solidFill>
            </a:endParaRPr>
          </a:p>
        </p:txBody>
      </p:sp>
      <p:sp>
        <p:nvSpPr>
          <p:cNvPr id="716" name="Google Shape;716;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20</a:t>
            </a:fld>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25"/>
          <p:cNvSpPr txBox="1">
            <a:spLocks noGrp="1"/>
          </p:cNvSpPr>
          <p:nvPr>
            <p:ph type="title"/>
          </p:nvPr>
        </p:nvSpPr>
        <p:spPr>
          <a:xfrm>
            <a:off x="0" y="0"/>
            <a:ext cx="9144000" cy="6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Use diagrams to explain your ideas</a:t>
            </a:r>
            <a:endParaRPr/>
          </a:p>
        </p:txBody>
      </p:sp>
      <p:sp>
        <p:nvSpPr>
          <p:cNvPr id="722" name="Google Shape;72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723" name="Google Shape;723;p25"/>
          <p:cNvSpPr/>
          <p:nvPr/>
        </p:nvSpPr>
        <p:spPr>
          <a:xfrm>
            <a:off x="3009152" y="1090417"/>
            <a:ext cx="3115500" cy="2395800"/>
          </a:xfrm>
          <a:prstGeom prst="triangle">
            <a:avLst>
              <a:gd name="adj" fmla="val 5000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Montserrat Light"/>
              <a:ea typeface="Montserrat Light"/>
              <a:cs typeface="Montserrat Light"/>
              <a:sym typeface="Montserrat Light"/>
            </a:endParaRPr>
          </a:p>
        </p:txBody>
      </p:sp>
      <p:sp>
        <p:nvSpPr>
          <p:cNvPr id="724" name="Google Shape;724;p25"/>
          <p:cNvSpPr txBox="1"/>
          <p:nvPr/>
        </p:nvSpPr>
        <p:spPr>
          <a:xfrm>
            <a:off x="3702149" y="2369688"/>
            <a:ext cx="1730400" cy="964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rgbClr val="434343"/>
                </a:solidFill>
                <a:latin typeface="Montserrat Light"/>
                <a:ea typeface="Montserrat Light"/>
                <a:cs typeface="Montserrat Light"/>
                <a:sym typeface="Montserrat Light"/>
              </a:rPr>
              <a:t>Vestibulum nec congue tempus</a:t>
            </a:r>
            <a:endParaRPr sz="1200">
              <a:solidFill>
                <a:srgbClr val="434343"/>
              </a:solidFill>
              <a:latin typeface="Montserrat Light"/>
              <a:ea typeface="Montserrat Light"/>
              <a:cs typeface="Montserrat Light"/>
              <a:sym typeface="Montserrat Light"/>
            </a:endParaRPr>
          </a:p>
        </p:txBody>
      </p:sp>
      <p:grpSp>
        <p:nvGrpSpPr>
          <p:cNvPr id="725" name="Google Shape;725;p25"/>
          <p:cNvGrpSpPr/>
          <p:nvPr/>
        </p:nvGrpSpPr>
        <p:grpSpPr>
          <a:xfrm>
            <a:off x="3520714" y="3123697"/>
            <a:ext cx="2936413" cy="945747"/>
            <a:chOff x="3698064" y="3159725"/>
            <a:chExt cx="2449869" cy="789043"/>
          </a:xfrm>
        </p:grpSpPr>
        <p:sp>
          <p:nvSpPr>
            <p:cNvPr id="726" name="Google Shape;726;p25"/>
            <p:cNvSpPr/>
            <p:nvPr/>
          </p:nvSpPr>
          <p:spPr>
            <a:xfrm rot="10800000">
              <a:off x="3698064" y="3575617"/>
              <a:ext cx="1740900" cy="125400"/>
            </a:xfrm>
            <a:prstGeom prst="rightArrow">
              <a:avLst>
                <a:gd name="adj1" fmla="val 25514"/>
                <a:gd name="adj2" fmla="val 6432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Montserrat Light"/>
                <a:ea typeface="Montserrat Light"/>
                <a:cs typeface="Montserrat Light"/>
                <a:sym typeface="Montserrat Light"/>
              </a:endParaRPr>
            </a:p>
          </p:txBody>
        </p:sp>
        <p:sp>
          <p:nvSpPr>
            <p:cNvPr id="727" name="Google Shape;727;p25"/>
            <p:cNvSpPr txBox="1"/>
            <p:nvPr/>
          </p:nvSpPr>
          <p:spPr>
            <a:xfrm rot="620">
              <a:off x="3771608" y="3655818"/>
              <a:ext cx="1662900" cy="29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rgbClr val="434343"/>
                  </a:solidFill>
                  <a:latin typeface="Montserrat Light"/>
                  <a:ea typeface="Montserrat Light"/>
                  <a:cs typeface="Montserrat Light"/>
                  <a:sym typeface="Montserrat Light"/>
                </a:rPr>
                <a:t>Vestibulum nec congue tempus</a:t>
              </a:r>
              <a:endParaRPr sz="800">
                <a:solidFill>
                  <a:srgbClr val="434343"/>
                </a:solidFill>
                <a:latin typeface="Montserrat Light"/>
                <a:ea typeface="Montserrat Light"/>
                <a:cs typeface="Montserrat Light"/>
                <a:sym typeface="Montserrat Light"/>
              </a:endParaRPr>
            </a:p>
          </p:txBody>
        </p:sp>
        <p:sp>
          <p:nvSpPr>
            <p:cNvPr id="728" name="Google Shape;728;p25"/>
            <p:cNvSpPr/>
            <p:nvPr/>
          </p:nvSpPr>
          <p:spPr>
            <a:xfrm>
              <a:off x="5582733" y="3159725"/>
              <a:ext cx="565200" cy="565500"/>
            </a:xfrm>
            <a:prstGeom prst="ellipse">
              <a:avLst/>
            </a:prstGeom>
            <a:solidFill>
              <a:schemeClr val="accent3"/>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FFFFFF"/>
                  </a:solidFill>
                  <a:latin typeface="Montserrat"/>
                  <a:ea typeface="Montserrat"/>
                  <a:cs typeface="Montserrat"/>
                  <a:sym typeface="Montserrat"/>
                </a:rPr>
                <a:t>02</a:t>
              </a:r>
              <a:endParaRPr sz="1200" b="1">
                <a:solidFill>
                  <a:srgbClr val="FFFFFF"/>
                </a:solidFill>
                <a:latin typeface="Montserrat"/>
                <a:ea typeface="Montserrat"/>
                <a:cs typeface="Montserrat"/>
                <a:sym typeface="Montserrat"/>
              </a:endParaRPr>
            </a:p>
          </p:txBody>
        </p:sp>
      </p:grpSp>
      <p:grpSp>
        <p:nvGrpSpPr>
          <p:cNvPr id="729" name="Google Shape;729;p25"/>
          <p:cNvGrpSpPr/>
          <p:nvPr/>
        </p:nvGrpSpPr>
        <p:grpSpPr>
          <a:xfrm>
            <a:off x="2723728" y="1165167"/>
            <a:ext cx="1497761" cy="2636339"/>
            <a:chOff x="3033133" y="1525710"/>
            <a:chExt cx="1249592" cy="2199515"/>
          </a:xfrm>
        </p:grpSpPr>
        <p:sp>
          <p:nvSpPr>
            <p:cNvPr id="730" name="Google Shape;730;p25"/>
            <p:cNvSpPr/>
            <p:nvPr/>
          </p:nvSpPr>
          <p:spPr>
            <a:xfrm rot="-3360517">
              <a:off x="2960437" y="2297046"/>
              <a:ext cx="1629676" cy="125310"/>
            </a:xfrm>
            <a:prstGeom prst="rightArrow">
              <a:avLst>
                <a:gd name="adj1" fmla="val 25514"/>
                <a:gd name="adj2" fmla="val 64322"/>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Montserrat Light"/>
                <a:ea typeface="Montserrat Light"/>
                <a:cs typeface="Montserrat Light"/>
                <a:sym typeface="Montserrat Light"/>
              </a:endParaRPr>
            </a:p>
          </p:txBody>
        </p:sp>
        <p:sp>
          <p:nvSpPr>
            <p:cNvPr id="731" name="Google Shape;731;p25"/>
            <p:cNvSpPr txBox="1"/>
            <p:nvPr/>
          </p:nvSpPr>
          <p:spPr>
            <a:xfrm rot="-3365016">
              <a:off x="2786718" y="2151658"/>
              <a:ext cx="1664030" cy="292803"/>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rgbClr val="434343"/>
                  </a:solidFill>
                  <a:latin typeface="Montserrat Light"/>
                  <a:ea typeface="Montserrat Light"/>
                  <a:cs typeface="Montserrat Light"/>
                  <a:sym typeface="Montserrat Light"/>
                </a:rPr>
                <a:t>Vestibulum nec congue tempus</a:t>
              </a:r>
              <a:endParaRPr sz="800">
                <a:solidFill>
                  <a:srgbClr val="434343"/>
                </a:solidFill>
                <a:latin typeface="Montserrat Light"/>
                <a:ea typeface="Montserrat Light"/>
                <a:cs typeface="Montserrat Light"/>
                <a:sym typeface="Montserrat Light"/>
              </a:endParaRPr>
            </a:p>
          </p:txBody>
        </p:sp>
        <p:sp>
          <p:nvSpPr>
            <p:cNvPr id="732" name="Google Shape;732;p25"/>
            <p:cNvSpPr/>
            <p:nvPr/>
          </p:nvSpPr>
          <p:spPr>
            <a:xfrm>
              <a:off x="3058183" y="3159725"/>
              <a:ext cx="565200" cy="565500"/>
            </a:xfrm>
            <a:prstGeom prst="ellipse">
              <a:avLst/>
            </a:prstGeom>
            <a:solidFill>
              <a:schemeClr val="accent5"/>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FFFFFF"/>
                  </a:solidFill>
                  <a:latin typeface="Montserrat"/>
                  <a:ea typeface="Montserrat"/>
                  <a:cs typeface="Montserrat"/>
                  <a:sym typeface="Montserrat"/>
                </a:rPr>
                <a:t>03</a:t>
              </a:r>
              <a:endParaRPr sz="1200" b="1">
                <a:solidFill>
                  <a:srgbClr val="FFFFFF"/>
                </a:solidFill>
                <a:latin typeface="Montserrat"/>
                <a:ea typeface="Montserrat"/>
                <a:cs typeface="Montserrat"/>
                <a:sym typeface="Montserrat"/>
              </a:endParaRPr>
            </a:p>
          </p:txBody>
        </p:sp>
      </p:grpSp>
      <p:grpSp>
        <p:nvGrpSpPr>
          <p:cNvPr id="733" name="Google Shape;733;p25"/>
          <p:cNvGrpSpPr/>
          <p:nvPr/>
        </p:nvGrpSpPr>
        <p:grpSpPr>
          <a:xfrm>
            <a:off x="4228660" y="772493"/>
            <a:ext cx="2118446" cy="2231791"/>
            <a:chOff x="4288708" y="1198100"/>
            <a:chExt cx="1767434" cy="1861998"/>
          </a:xfrm>
        </p:grpSpPr>
        <p:sp>
          <p:nvSpPr>
            <p:cNvPr id="734" name="Google Shape;734;p25"/>
            <p:cNvSpPr/>
            <p:nvPr/>
          </p:nvSpPr>
          <p:spPr>
            <a:xfrm rot="3420919">
              <a:off x="4575050" y="2300047"/>
              <a:ext cx="1581515" cy="125402"/>
            </a:xfrm>
            <a:prstGeom prst="rightArrow">
              <a:avLst>
                <a:gd name="adj1" fmla="val 25514"/>
                <a:gd name="adj2" fmla="val 6432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Montserrat Light"/>
                <a:ea typeface="Montserrat Light"/>
                <a:cs typeface="Montserrat Light"/>
                <a:sym typeface="Montserrat Light"/>
              </a:endParaRPr>
            </a:p>
          </p:txBody>
        </p:sp>
        <p:sp>
          <p:nvSpPr>
            <p:cNvPr id="735" name="Google Shape;735;p25"/>
            <p:cNvSpPr/>
            <p:nvPr/>
          </p:nvSpPr>
          <p:spPr>
            <a:xfrm>
              <a:off x="4288708" y="1198100"/>
              <a:ext cx="565200" cy="565500"/>
            </a:xfrm>
            <a:prstGeom prst="ellipse">
              <a:avLst/>
            </a:prstGeom>
            <a:solidFill>
              <a:schemeClr val="accent2"/>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FFFFFF"/>
                  </a:solidFill>
                  <a:latin typeface="Montserrat"/>
                  <a:ea typeface="Montserrat"/>
                  <a:cs typeface="Montserrat"/>
                  <a:sym typeface="Montserrat"/>
                </a:rPr>
                <a:t>01</a:t>
              </a:r>
              <a:endParaRPr sz="1200" b="1">
                <a:solidFill>
                  <a:srgbClr val="FFFFFF"/>
                </a:solidFill>
                <a:latin typeface="Montserrat"/>
                <a:ea typeface="Montserrat"/>
                <a:cs typeface="Montserrat"/>
                <a:sym typeface="Montserrat"/>
              </a:endParaRPr>
            </a:p>
          </p:txBody>
        </p:sp>
        <p:sp>
          <p:nvSpPr>
            <p:cNvPr id="736" name="Google Shape;736;p25"/>
            <p:cNvSpPr txBox="1"/>
            <p:nvPr/>
          </p:nvSpPr>
          <p:spPr>
            <a:xfrm rot="3420634">
              <a:off x="4640653" y="2101762"/>
              <a:ext cx="1673878" cy="29282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rgbClr val="434343"/>
                  </a:solidFill>
                  <a:latin typeface="Montserrat Light"/>
                  <a:ea typeface="Montserrat Light"/>
                  <a:cs typeface="Montserrat Light"/>
                  <a:sym typeface="Montserrat Light"/>
                </a:rPr>
                <a:t>Vestibulum nec congue tempus</a:t>
              </a:r>
              <a:endParaRPr sz="800">
                <a:solidFill>
                  <a:srgbClr val="434343"/>
                </a:solidFill>
                <a:latin typeface="Montserrat Light"/>
                <a:ea typeface="Montserrat Light"/>
                <a:cs typeface="Montserrat Light"/>
                <a:sym typeface="Montserrat Light"/>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26"/>
          <p:cNvSpPr txBox="1">
            <a:spLocks noGrp="1"/>
          </p:cNvSpPr>
          <p:nvPr>
            <p:ph type="title"/>
          </p:nvPr>
        </p:nvSpPr>
        <p:spPr>
          <a:xfrm>
            <a:off x="0" y="0"/>
            <a:ext cx="9144000" cy="6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And tables to compare data</a:t>
            </a:r>
            <a:endParaRPr/>
          </a:p>
        </p:txBody>
      </p:sp>
      <p:graphicFrame>
        <p:nvGraphicFramePr>
          <p:cNvPr id="742" name="Google Shape;742;p26"/>
          <p:cNvGraphicFramePr/>
          <p:nvPr/>
        </p:nvGraphicFramePr>
        <p:xfrm>
          <a:off x="952500" y="940581"/>
          <a:ext cx="7239000" cy="2577900"/>
        </p:xfrm>
        <a:graphic>
          <a:graphicData uri="http://schemas.openxmlformats.org/drawingml/2006/table">
            <a:tbl>
              <a:tblPr>
                <a:noFill/>
                <a:tableStyleId>{9E75C888-D13C-4F04-A0A8-709BC2F43DA2}</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644475">
                <a:tc>
                  <a:txBody>
                    <a:bodyPr/>
                    <a:lstStyle/>
                    <a:p>
                      <a:pPr marL="0" lvl="0" indent="0" algn="l" rtl="0">
                        <a:spcBef>
                          <a:spcPts val="0"/>
                        </a:spcBef>
                        <a:spcAft>
                          <a:spcPts val="0"/>
                        </a:spcAft>
                        <a:buNone/>
                      </a:pP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800">
                          <a:latin typeface="Montserrat Light"/>
                          <a:ea typeface="Montserrat Light"/>
                          <a:cs typeface="Montserrat Light"/>
                          <a:sym typeface="Montserrat Light"/>
                        </a:rPr>
                        <a:t>A</a:t>
                      </a: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800">
                          <a:latin typeface="Montserrat Light"/>
                          <a:ea typeface="Montserrat Light"/>
                          <a:cs typeface="Montserrat Light"/>
                          <a:sym typeface="Montserrat Light"/>
                        </a:rPr>
                        <a:t>B</a:t>
                      </a: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800">
                          <a:latin typeface="Montserrat Light"/>
                          <a:ea typeface="Montserrat Light"/>
                          <a:cs typeface="Montserrat Light"/>
                          <a:sym typeface="Montserrat Light"/>
                        </a:rPr>
                        <a:t>C</a:t>
                      </a: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5"/>
                      </a:solidFill>
                      <a:prstDash val="solid"/>
                      <a:round/>
                      <a:headEnd type="none" w="sm" len="sm"/>
                      <a:tailEnd type="none" w="sm" len="sm"/>
                    </a:lnB>
                  </a:tcPr>
                </a:tc>
                <a:extLst>
                  <a:ext uri="{0D108BD9-81ED-4DB2-BD59-A6C34878D82A}">
                    <a16:rowId xmlns:a16="http://schemas.microsoft.com/office/drawing/2014/main" val="10000"/>
                  </a:ext>
                </a:extLst>
              </a:tr>
              <a:tr h="644475">
                <a:tc>
                  <a:txBody>
                    <a:bodyPr/>
                    <a:lstStyle/>
                    <a:p>
                      <a:pPr marL="0" lvl="0" indent="0" algn="r" rtl="0">
                        <a:spcBef>
                          <a:spcPts val="0"/>
                        </a:spcBef>
                        <a:spcAft>
                          <a:spcPts val="0"/>
                        </a:spcAft>
                        <a:buNone/>
                      </a:pPr>
                      <a:r>
                        <a:rPr lang="en" sz="1800">
                          <a:latin typeface="Montserrat Light"/>
                          <a:ea typeface="Montserrat Light"/>
                          <a:cs typeface="Montserrat Light"/>
                          <a:sym typeface="Montserrat Light"/>
                        </a:rPr>
                        <a:t>Yellow</a:t>
                      </a: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800" b="1">
                          <a:latin typeface="Montserrat"/>
                          <a:ea typeface="Montserrat"/>
                          <a:cs typeface="Montserrat"/>
                          <a:sym typeface="Montserrat"/>
                        </a:rPr>
                        <a:t>10</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800" b="1">
                          <a:latin typeface="Montserrat"/>
                          <a:ea typeface="Montserrat"/>
                          <a:cs typeface="Montserrat"/>
                          <a:sym typeface="Montserrat"/>
                        </a:rPr>
                        <a:t>20</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800" b="1">
                          <a:latin typeface="Montserrat"/>
                          <a:ea typeface="Montserrat"/>
                          <a:cs typeface="Montserrat"/>
                          <a:sym typeface="Montserrat"/>
                        </a:rPr>
                        <a:t>7</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extLst>
                  <a:ext uri="{0D108BD9-81ED-4DB2-BD59-A6C34878D82A}">
                    <a16:rowId xmlns:a16="http://schemas.microsoft.com/office/drawing/2014/main" val="10001"/>
                  </a:ext>
                </a:extLst>
              </a:tr>
              <a:tr h="644475">
                <a:tc>
                  <a:txBody>
                    <a:bodyPr/>
                    <a:lstStyle/>
                    <a:p>
                      <a:pPr marL="0" lvl="0" indent="0" algn="r" rtl="0">
                        <a:spcBef>
                          <a:spcPts val="0"/>
                        </a:spcBef>
                        <a:spcAft>
                          <a:spcPts val="0"/>
                        </a:spcAft>
                        <a:buNone/>
                      </a:pPr>
                      <a:r>
                        <a:rPr lang="en" sz="1800">
                          <a:latin typeface="Montserrat Light"/>
                          <a:ea typeface="Montserrat Light"/>
                          <a:cs typeface="Montserrat Light"/>
                          <a:sym typeface="Montserrat Light"/>
                        </a:rPr>
                        <a:t>Blue</a:t>
                      </a: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800" b="1">
                          <a:latin typeface="Montserrat"/>
                          <a:ea typeface="Montserrat"/>
                          <a:cs typeface="Montserrat"/>
                          <a:sym typeface="Montserrat"/>
                        </a:rPr>
                        <a:t>30</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800" b="1">
                          <a:latin typeface="Montserrat"/>
                          <a:ea typeface="Montserrat"/>
                          <a:cs typeface="Montserrat"/>
                          <a:sym typeface="Montserrat"/>
                        </a:rPr>
                        <a:t>15</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800" b="1">
                          <a:latin typeface="Montserrat"/>
                          <a:ea typeface="Montserrat"/>
                          <a:cs typeface="Montserrat"/>
                          <a:sym typeface="Montserrat"/>
                        </a:rPr>
                        <a:t>10</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extLst>
                  <a:ext uri="{0D108BD9-81ED-4DB2-BD59-A6C34878D82A}">
                    <a16:rowId xmlns:a16="http://schemas.microsoft.com/office/drawing/2014/main" val="10002"/>
                  </a:ext>
                </a:extLst>
              </a:tr>
              <a:tr h="644475">
                <a:tc>
                  <a:txBody>
                    <a:bodyPr/>
                    <a:lstStyle/>
                    <a:p>
                      <a:pPr marL="0" lvl="0" indent="0" algn="r" rtl="0">
                        <a:spcBef>
                          <a:spcPts val="0"/>
                        </a:spcBef>
                        <a:spcAft>
                          <a:spcPts val="0"/>
                        </a:spcAft>
                        <a:buNone/>
                      </a:pPr>
                      <a:r>
                        <a:rPr lang="en" sz="1800">
                          <a:latin typeface="Montserrat Light"/>
                          <a:ea typeface="Montserrat Light"/>
                          <a:cs typeface="Montserrat Light"/>
                          <a:sym typeface="Montserrat Light"/>
                        </a:rPr>
                        <a:t>Orange</a:t>
                      </a: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chemeClr val="accent5"/>
                      </a:solidFill>
                      <a:prstDash val="solid"/>
                      <a:round/>
                      <a:headEnd type="none" w="sm" len="sm"/>
                      <a:tailEnd type="none" w="sm" len="sm"/>
                    </a:lnT>
                    <a:lnB w="38100"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800" b="1">
                          <a:latin typeface="Montserrat"/>
                          <a:ea typeface="Montserrat"/>
                          <a:cs typeface="Montserrat"/>
                          <a:sym typeface="Montserrat"/>
                        </a:rPr>
                        <a:t>5</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chemeClr val="accent5"/>
                      </a:solidFill>
                      <a:prstDash val="solid"/>
                      <a:round/>
                      <a:headEnd type="none" w="sm" len="sm"/>
                      <a:tailEnd type="none" w="sm" len="sm"/>
                    </a:lnT>
                    <a:lnB w="38100"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800" b="1">
                          <a:latin typeface="Montserrat"/>
                          <a:ea typeface="Montserrat"/>
                          <a:cs typeface="Montserrat"/>
                          <a:sym typeface="Montserrat"/>
                        </a:rPr>
                        <a:t>24</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chemeClr val="accent5"/>
                      </a:solidFill>
                      <a:prstDash val="solid"/>
                      <a:round/>
                      <a:headEnd type="none" w="sm" len="sm"/>
                      <a:tailEnd type="none" w="sm" len="sm"/>
                    </a:lnT>
                    <a:lnB w="38100"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800" b="1">
                          <a:latin typeface="Montserrat"/>
                          <a:ea typeface="Montserrat"/>
                          <a:cs typeface="Montserrat"/>
                          <a:sym typeface="Montserrat"/>
                        </a:rPr>
                        <a:t>16</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chemeClr val="accent5"/>
                      </a:solidFill>
                      <a:prstDash val="solid"/>
                      <a:round/>
                      <a:headEnd type="none" w="sm" len="sm"/>
                      <a:tailEnd type="none" w="sm" len="sm"/>
                    </a:lnT>
                    <a:lnB w="38100" cap="flat" cmpd="sng">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743" name="Google Shape;743;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27"/>
          <p:cNvSpPr/>
          <p:nvPr/>
        </p:nvSpPr>
        <p:spPr>
          <a:xfrm>
            <a:off x="749350" y="749550"/>
            <a:ext cx="7702391" cy="3669249"/>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7"/>
          <p:cNvSpPr txBox="1">
            <a:spLocks noGrp="1"/>
          </p:cNvSpPr>
          <p:nvPr>
            <p:ph type="title"/>
          </p:nvPr>
        </p:nvSpPr>
        <p:spPr>
          <a:xfrm>
            <a:off x="0" y="0"/>
            <a:ext cx="9144000" cy="6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Maps</a:t>
            </a:r>
            <a:endParaRPr/>
          </a:p>
        </p:txBody>
      </p:sp>
      <p:sp>
        <p:nvSpPr>
          <p:cNvPr id="750" name="Google Shape;750;p27"/>
          <p:cNvSpPr/>
          <p:nvPr/>
        </p:nvSpPr>
        <p:spPr>
          <a:xfrm>
            <a:off x="2138250" y="1601900"/>
            <a:ext cx="688500" cy="202500"/>
          </a:xfrm>
          <a:prstGeom prst="wedgeRectCallout">
            <a:avLst>
              <a:gd name="adj1" fmla="val -21428"/>
              <a:gd name="adj2" fmla="val 84287"/>
            </a:avLst>
          </a:prstGeom>
          <a:solidFill>
            <a:schemeClr val="accent5"/>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rgbClr val="434343"/>
                </a:solidFill>
                <a:latin typeface="Montserrat Light"/>
                <a:ea typeface="Montserrat Light"/>
                <a:cs typeface="Montserrat Light"/>
                <a:sym typeface="Montserrat Light"/>
              </a:rPr>
              <a:t>our office</a:t>
            </a:r>
            <a:endParaRPr sz="800">
              <a:solidFill>
                <a:srgbClr val="434343"/>
              </a:solidFill>
              <a:latin typeface="Montserrat Light"/>
              <a:ea typeface="Montserrat Light"/>
              <a:cs typeface="Montserrat Light"/>
              <a:sym typeface="Montserrat Light"/>
            </a:endParaRPr>
          </a:p>
        </p:txBody>
      </p:sp>
      <p:sp>
        <p:nvSpPr>
          <p:cNvPr id="751" name="Google Shape;751;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752" name="Google Shape;752;p27"/>
          <p:cNvSpPr/>
          <p:nvPr/>
        </p:nvSpPr>
        <p:spPr>
          <a:xfrm rot="10800000">
            <a:off x="1313925" y="1809075"/>
            <a:ext cx="136800" cy="118500"/>
          </a:xfrm>
          <a:prstGeom prst="triangle">
            <a:avLst>
              <a:gd name="adj" fmla="val 50000"/>
            </a:avLst>
          </a:prstGeom>
          <a:solidFill>
            <a:schemeClr val="accent5"/>
          </a:solidFill>
          <a:ln w="28575" cap="flat" cmpd="sng">
            <a:solidFill>
              <a:schemeClr val="accent3"/>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7"/>
          <p:cNvSpPr/>
          <p:nvPr/>
        </p:nvSpPr>
        <p:spPr>
          <a:xfrm rot="10800000">
            <a:off x="2914125" y="3333075"/>
            <a:ext cx="136800" cy="118500"/>
          </a:xfrm>
          <a:prstGeom prst="triangle">
            <a:avLst>
              <a:gd name="adj" fmla="val 50000"/>
            </a:avLst>
          </a:prstGeom>
          <a:solidFill>
            <a:schemeClr val="accent5"/>
          </a:solidFill>
          <a:ln w="28575" cap="flat" cmpd="sng">
            <a:solidFill>
              <a:schemeClr val="accent3"/>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7"/>
          <p:cNvSpPr/>
          <p:nvPr/>
        </p:nvSpPr>
        <p:spPr>
          <a:xfrm rot="10800000">
            <a:off x="7351940" y="3777828"/>
            <a:ext cx="136800" cy="118500"/>
          </a:xfrm>
          <a:prstGeom prst="triangle">
            <a:avLst>
              <a:gd name="adj" fmla="val 50000"/>
            </a:avLst>
          </a:prstGeom>
          <a:solidFill>
            <a:schemeClr val="accent5"/>
          </a:solidFill>
          <a:ln w="28575" cap="flat" cmpd="sng">
            <a:solidFill>
              <a:schemeClr val="accent3"/>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7"/>
          <p:cNvSpPr/>
          <p:nvPr/>
        </p:nvSpPr>
        <p:spPr>
          <a:xfrm rot="10800000">
            <a:off x="3922940" y="1689766"/>
            <a:ext cx="136800" cy="118500"/>
          </a:xfrm>
          <a:prstGeom prst="triangle">
            <a:avLst>
              <a:gd name="adj" fmla="val 50000"/>
            </a:avLst>
          </a:prstGeom>
          <a:solidFill>
            <a:schemeClr val="accent5"/>
          </a:solidFill>
          <a:ln w="28575" cap="flat" cmpd="sng">
            <a:solidFill>
              <a:schemeClr val="accent3"/>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7"/>
          <p:cNvSpPr/>
          <p:nvPr/>
        </p:nvSpPr>
        <p:spPr>
          <a:xfrm rot="10800000">
            <a:off x="4532540" y="3670966"/>
            <a:ext cx="136800" cy="118500"/>
          </a:xfrm>
          <a:prstGeom prst="triangle">
            <a:avLst>
              <a:gd name="adj" fmla="val 50000"/>
            </a:avLst>
          </a:prstGeom>
          <a:solidFill>
            <a:schemeClr val="accent5"/>
          </a:solidFill>
          <a:ln w="28575" cap="flat" cmpd="sng">
            <a:solidFill>
              <a:schemeClr val="accent3"/>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7"/>
          <p:cNvSpPr/>
          <p:nvPr/>
        </p:nvSpPr>
        <p:spPr>
          <a:xfrm rot="10800000">
            <a:off x="6589940" y="2146966"/>
            <a:ext cx="136800" cy="118500"/>
          </a:xfrm>
          <a:prstGeom prst="triangle">
            <a:avLst>
              <a:gd name="adj" fmla="val 50000"/>
            </a:avLst>
          </a:prstGeom>
          <a:solidFill>
            <a:schemeClr val="accent5"/>
          </a:solidFill>
          <a:ln w="28575" cap="flat" cmpd="sng">
            <a:solidFill>
              <a:schemeClr val="accent3"/>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28"/>
          <p:cNvSpPr txBox="1">
            <a:spLocks noGrp="1"/>
          </p:cNvSpPr>
          <p:nvPr>
            <p:ph type="ctrTitle" idx="4294967295"/>
          </p:nvPr>
        </p:nvSpPr>
        <p:spPr>
          <a:xfrm>
            <a:off x="685800" y="13547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600">
                <a:solidFill>
                  <a:schemeClr val="accent3"/>
                </a:solidFill>
              </a:rPr>
              <a:t>89,526,124</a:t>
            </a:r>
            <a:endParaRPr sz="9600">
              <a:solidFill>
                <a:schemeClr val="accent3"/>
              </a:solidFill>
            </a:endParaRPr>
          </a:p>
        </p:txBody>
      </p:sp>
      <p:sp>
        <p:nvSpPr>
          <p:cNvPr id="763" name="Google Shape;763;p28"/>
          <p:cNvSpPr txBox="1">
            <a:spLocks noGrp="1"/>
          </p:cNvSpPr>
          <p:nvPr>
            <p:ph type="subTitle" idx="4294967295"/>
          </p:nvPr>
        </p:nvSpPr>
        <p:spPr>
          <a:xfrm>
            <a:off x="685800" y="2306653"/>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Whoa! That’s a big number, aren’t you proud?</a:t>
            </a:r>
            <a:endParaRPr/>
          </a:p>
        </p:txBody>
      </p:sp>
      <p:sp>
        <p:nvSpPr>
          <p:cNvPr id="764" name="Google Shape;764;p28"/>
          <p:cNvSpPr txBox="1">
            <a:spLocks noGrp="1"/>
          </p:cNvSpPr>
          <p:nvPr>
            <p:ph type="sldNum" idx="12"/>
          </p:nvPr>
        </p:nvSpPr>
        <p:spPr>
          <a:xfrm>
            <a:off x="8547649" y="4749850"/>
            <a:ext cx="557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24</a:t>
            </a:fld>
            <a:endParaRPr>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29"/>
          <p:cNvSpPr txBox="1">
            <a:spLocks noGrp="1"/>
          </p:cNvSpPr>
          <p:nvPr>
            <p:ph type="ctrTitle" idx="4294967295"/>
          </p:nvPr>
        </p:nvSpPr>
        <p:spPr>
          <a:xfrm>
            <a:off x="685800" y="495600"/>
            <a:ext cx="56223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chemeClr val="accent5"/>
                </a:solidFill>
              </a:rPr>
              <a:t>89,526,124$</a:t>
            </a:r>
            <a:endParaRPr sz="3600">
              <a:solidFill>
                <a:schemeClr val="accent5"/>
              </a:solidFill>
            </a:endParaRPr>
          </a:p>
        </p:txBody>
      </p:sp>
      <p:sp>
        <p:nvSpPr>
          <p:cNvPr id="770" name="Google Shape;770;p29"/>
          <p:cNvSpPr txBox="1">
            <a:spLocks noGrp="1"/>
          </p:cNvSpPr>
          <p:nvPr>
            <p:ph type="subTitle" idx="4294967295"/>
          </p:nvPr>
        </p:nvSpPr>
        <p:spPr>
          <a:xfrm>
            <a:off x="685800" y="1106508"/>
            <a:ext cx="56223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That’s a lot of money</a:t>
            </a:r>
            <a:endParaRPr sz="2400"/>
          </a:p>
        </p:txBody>
      </p:sp>
      <p:sp>
        <p:nvSpPr>
          <p:cNvPr id="771" name="Google Shape;771;p29"/>
          <p:cNvSpPr txBox="1">
            <a:spLocks noGrp="1"/>
          </p:cNvSpPr>
          <p:nvPr>
            <p:ph type="ctrTitle" idx="4294967295"/>
          </p:nvPr>
        </p:nvSpPr>
        <p:spPr>
          <a:xfrm>
            <a:off x="685800" y="3124494"/>
            <a:ext cx="56223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chemeClr val="accent2"/>
                </a:solidFill>
              </a:rPr>
              <a:t>100%</a:t>
            </a:r>
            <a:endParaRPr sz="3600">
              <a:solidFill>
                <a:schemeClr val="accent2"/>
              </a:solidFill>
            </a:endParaRPr>
          </a:p>
        </p:txBody>
      </p:sp>
      <p:sp>
        <p:nvSpPr>
          <p:cNvPr id="772" name="Google Shape;772;p29"/>
          <p:cNvSpPr txBox="1">
            <a:spLocks noGrp="1"/>
          </p:cNvSpPr>
          <p:nvPr>
            <p:ph type="subTitle" idx="4294967295"/>
          </p:nvPr>
        </p:nvSpPr>
        <p:spPr>
          <a:xfrm>
            <a:off x="685800" y="3735401"/>
            <a:ext cx="56223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Total success!</a:t>
            </a:r>
            <a:endParaRPr sz="2400"/>
          </a:p>
        </p:txBody>
      </p:sp>
      <p:sp>
        <p:nvSpPr>
          <p:cNvPr id="773" name="Google Shape;773;p29"/>
          <p:cNvSpPr txBox="1">
            <a:spLocks noGrp="1"/>
          </p:cNvSpPr>
          <p:nvPr>
            <p:ph type="ctrTitle" idx="4294967295"/>
          </p:nvPr>
        </p:nvSpPr>
        <p:spPr>
          <a:xfrm>
            <a:off x="685800" y="1810047"/>
            <a:ext cx="56223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chemeClr val="accent3"/>
                </a:solidFill>
              </a:rPr>
              <a:t>185,244 users</a:t>
            </a:r>
            <a:endParaRPr sz="3600">
              <a:solidFill>
                <a:schemeClr val="accent3"/>
              </a:solidFill>
            </a:endParaRPr>
          </a:p>
        </p:txBody>
      </p:sp>
      <p:sp>
        <p:nvSpPr>
          <p:cNvPr id="774" name="Google Shape;774;p29"/>
          <p:cNvSpPr txBox="1">
            <a:spLocks noGrp="1"/>
          </p:cNvSpPr>
          <p:nvPr>
            <p:ph type="subTitle" idx="4294967295"/>
          </p:nvPr>
        </p:nvSpPr>
        <p:spPr>
          <a:xfrm>
            <a:off x="685800" y="2420955"/>
            <a:ext cx="56223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And a lot of users</a:t>
            </a:r>
            <a:endParaRPr sz="2400"/>
          </a:p>
        </p:txBody>
      </p:sp>
      <p:sp>
        <p:nvSpPr>
          <p:cNvPr id="775" name="Google Shape;775;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30"/>
          <p:cNvSpPr txBox="1">
            <a:spLocks noGrp="1"/>
          </p:cNvSpPr>
          <p:nvPr>
            <p:ph type="title"/>
          </p:nvPr>
        </p:nvSpPr>
        <p:spPr>
          <a:xfrm>
            <a:off x="0" y="0"/>
            <a:ext cx="9144000" cy="6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Our process is easy</a:t>
            </a:r>
            <a:endParaRPr/>
          </a:p>
        </p:txBody>
      </p:sp>
      <p:sp>
        <p:nvSpPr>
          <p:cNvPr id="781" name="Google Shape;78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grpSp>
        <p:nvGrpSpPr>
          <p:cNvPr id="782" name="Google Shape;782;p30"/>
          <p:cNvGrpSpPr/>
          <p:nvPr/>
        </p:nvGrpSpPr>
        <p:grpSpPr>
          <a:xfrm>
            <a:off x="5632317" y="1189775"/>
            <a:ext cx="3305700" cy="3483050"/>
            <a:chOff x="5632317" y="1189775"/>
            <a:chExt cx="3305700" cy="3483050"/>
          </a:xfrm>
        </p:grpSpPr>
        <p:sp>
          <p:nvSpPr>
            <p:cNvPr id="783" name="Google Shape;783;p30"/>
            <p:cNvSpPr/>
            <p:nvPr/>
          </p:nvSpPr>
          <p:spPr>
            <a:xfrm>
              <a:off x="5632317" y="1189775"/>
              <a:ext cx="3305700" cy="6690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Montserrat"/>
                  <a:ea typeface="Montserrat"/>
                  <a:cs typeface="Montserrat"/>
                  <a:sym typeface="Montserrat"/>
                </a:rPr>
                <a:t>Lorem 3</a:t>
              </a:r>
              <a:endParaRPr b="1">
                <a:solidFill>
                  <a:srgbClr val="FFFFFF"/>
                </a:solidFill>
                <a:latin typeface="Montserrat"/>
                <a:ea typeface="Montserrat"/>
                <a:cs typeface="Montserrat"/>
                <a:sym typeface="Montserrat"/>
              </a:endParaRPr>
            </a:p>
          </p:txBody>
        </p:sp>
        <p:sp>
          <p:nvSpPr>
            <p:cNvPr id="784" name="Google Shape;784;p30"/>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solidFill>
                    <a:srgbClr val="434343"/>
                  </a:solidFill>
                  <a:latin typeface="Montserrat Light"/>
                  <a:ea typeface="Montserrat Light"/>
                  <a:cs typeface="Montserrat Light"/>
                  <a:sym typeface="Montserrat Light"/>
                </a:rPr>
                <a:t>Lorem ipsum dolor sit amet, consectetur adipiscing elit. Duis sit amet odio vel purus bibendum luctus. Morbi iaculis dapibus tristique. In hac habitasse platea dictumst. Mauris convallis quam at. Morbi iaculis dapibus tristique.</a:t>
              </a:r>
              <a:endParaRPr sz="1000">
                <a:solidFill>
                  <a:srgbClr val="434343"/>
                </a:solidFill>
                <a:latin typeface="Montserrat Light"/>
                <a:ea typeface="Montserrat Light"/>
                <a:cs typeface="Montserrat Light"/>
                <a:sym typeface="Montserrat Light"/>
              </a:endParaRPr>
            </a:p>
          </p:txBody>
        </p:sp>
      </p:grpSp>
      <p:grpSp>
        <p:nvGrpSpPr>
          <p:cNvPr id="785" name="Google Shape;785;p30"/>
          <p:cNvGrpSpPr/>
          <p:nvPr/>
        </p:nvGrpSpPr>
        <p:grpSpPr>
          <a:xfrm>
            <a:off x="0" y="1189989"/>
            <a:ext cx="3546900" cy="3482836"/>
            <a:chOff x="0" y="1189989"/>
            <a:chExt cx="3546900" cy="3482836"/>
          </a:xfrm>
        </p:grpSpPr>
        <p:sp>
          <p:nvSpPr>
            <p:cNvPr id="786" name="Google Shape;786;p30"/>
            <p:cNvSpPr/>
            <p:nvPr/>
          </p:nvSpPr>
          <p:spPr>
            <a:xfrm>
              <a:off x="0" y="1189989"/>
              <a:ext cx="3546900" cy="669000"/>
            </a:xfrm>
            <a:prstGeom prst="homePlat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Montserrat"/>
                  <a:ea typeface="Montserrat"/>
                  <a:cs typeface="Montserrat"/>
                  <a:sym typeface="Montserrat"/>
                </a:rPr>
                <a:t>Lorem 1</a:t>
              </a:r>
              <a:endParaRPr b="1">
                <a:solidFill>
                  <a:srgbClr val="FFFFFF"/>
                </a:solidFill>
                <a:latin typeface="Montserrat"/>
                <a:ea typeface="Montserrat"/>
                <a:cs typeface="Montserrat"/>
                <a:sym typeface="Montserrat"/>
              </a:endParaRPr>
            </a:p>
          </p:txBody>
        </p:sp>
        <p:sp>
          <p:nvSpPr>
            <p:cNvPr id="787" name="Google Shape;787;p30"/>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solidFill>
                    <a:srgbClr val="434343"/>
                  </a:solidFill>
                  <a:latin typeface="Montserrat Light"/>
                  <a:ea typeface="Montserrat Light"/>
                  <a:cs typeface="Montserrat Light"/>
                  <a:sym typeface="Montserrat Light"/>
                </a:rPr>
                <a:t>Lorem ipsum dolor sit amet, consectetur adipiscing elit. Duis sit amet odio vel purus bibendum luctus. Morbi iaculis dapibus tristique. In hac habitasse platea dictumst. Mauris convallis quam at. Morbi iaculis dapibus tristique.</a:t>
              </a:r>
              <a:endParaRPr sz="1000">
                <a:solidFill>
                  <a:srgbClr val="434343"/>
                </a:solidFill>
                <a:latin typeface="Montserrat Light"/>
                <a:ea typeface="Montserrat Light"/>
                <a:cs typeface="Montserrat Light"/>
                <a:sym typeface="Montserrat Light"/>
              </a:endParaRPr>
            </a:p>
          </p:txBody>
        </p:sp>
      </p:grpSp>
      <p:grpSp>
        <p:nvGrpSpPr>
          <p:cNvPr id="788" name="Google Shape;788;p30"/>
          <p:cNvGrpSpPr/>
          <p:nvPr/>
        </p:nvGrpSpPr>
        <p:grpSpPr>
          <a:xfrm>
            <a:off x="2944204" y="1189775"/>
            <a:ext cx="3305700" cy="3483050"/>
            <a:chOff x="2944204" y="1189775"/>
            <a:chExt cx="3305700" cy="3483050"/>
          </a:xfrm>
        </p:grpSpPr>
        <p:sp>
          <p:nvSpPr>
            <p:cNvPr id="789" name="Google Shape;789;p30"/>
            <p:cNvSpPr/>
            <p:nvPr/>
          </p:nvSpPr>
          <p:spPr>
            <a:xfrm>
              <a:off x="2944204" y="1189775"/>
              <a:ext cx="3305700" cy="6690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Montserrat"/>
                  <a:ea typeface="Montserrat"/>
                  <a:cs typeface="Montserrat"/>
                  <a:sym typeface="Montserrat"/>
                </a:rPr>
                <a:t>Lorem 2</a:t>
              </a:r>
              <a:endParaRPr b="1">
                <a:solidFill>
                  <a:srgbClr val="FFFFFF"/>
                </a:solidFill>
                <a:latin typeface="Montserrat"/>
                <a:ea typeface="Montserrat"/>
                <a:cs typeface="Montserrat"/>
                <a:sym typeface="Montserrat"/>
              </a:endParaRPr>
            </a:p>
          </p:txBody>
        </p:sp>
        <p:sp>
          <p:nvSpPr>
            <p:cNvPr id="790" name="Google Shape;790;p30"/>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solidFill>
                    <a:srgbClr val="434343"/>
                  </a:solidFill>
                  <a:latin typeface="Montserrat Light"/>
                  <a:ea typeface="Montserrat Light"/>
                  <a:cs typeface="Montserrat Light"/>
                  <a:sym typeface="Montserrat Light"/>
                </a:rPr>
                <a:t>Lorem ipsum dolor sit amet, consectetur adipiscing elit. Duis sit amet odio vel purus bibendum luctus. Morbi iaculis dapibus tristique. In hac habitasse platea dictumst. Mauris convallis quam at. Morbi iaculis dapibus tristique.</a:t>
              </a:r>
              <a:endParaRPr sz="1000">
                <a:solidFill>
                  <a:srgbClr val="434343"/>
                </a:solidFill>
                <a:latin typeface="Montserrat Light"/>
                <a:ea typeface="Montserrat Light"/>
                <a:cs typeface="Montserrat Light"/>
                <a:sym typeface="Montserrat Light"/>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31"/>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review some concepts</a:t>
            </a:r>
            <a:endParaRPr/>
          </a:p>
        </p:txBody>
      </p:sp>
      <p:sp>
        <p:nvSpPr>
          <p:cNvPr id="796" name="Google Shape;796;p31"/>
          <p:cNvSpPr txBox="1">
            <a:spLocks noGrp="1"/>
          </p:cNvSpPr>
          <p:nvPr>
            <p:ph type="body" idx="1"/>
          </p:nvPr>
        </p:nvSpPr>
        <p:spPr>
          <a:xfrm>
            <a:off x="1320025" y="1544275"/>
            <a:ext cx="2080800" cy="1609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797" name="Google Shape;797;p31"/>
          <p:cNvSpPr txBox="1">
            <a:spLocks noGrp="1"/>
          </p:cNvSpPr>
          <p:nvPr>
            <p:ph type="body" idx="2"/>
          </p:nvPr>
        </p:nvSpPr>
        <p:spPr>
          <a:xfrm>
            <a:off x="3507463" y="1544275"/>
            <a:ext cx="2080800" cy="1609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798" name="Google Shape;798;p31"/>
          <p:cNvSpPr txBox="1">
            <a:spLocks noGrp="1"/>
          </p:cNvSpPr>
          <p:nvPr>
            <p:ph type="body" idx="3"/>
          </p:nvPr>
        </p:nvSpPr>
        <p:spPr>
          <a:xfrm>
            <a:off x="5694900" y="1544275"/>
            <a:ext cx="2080800" cy="1609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799" name="Google Shape;799;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800" name="Google Shape;800;p31"/>
          <p:cNvSpPr txBox="1">
            <a:spLocks noGrp="1"/>
          </p:cNvSpPr>
          <p:nvPr>
            <p:ph type="body" idx="1"/>
          </p:nvPr>
        </p:nvSpPr>
        <p:spPr>
          <a:xfrm>
            <a:off x="1320025" y="3220675"/>
            <a:ext cx="2080800" cy="1609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801" name="Google Shape;801;p31"/>
          <p:cNvSpPr txBox="1">
            <a:spLocks noGrp="1"/>
          </p:cNvSpPr>
          <p:nvPr>
            <p:ph type="body" idx="2"/>
          </p:nvPr>
        </p:nvSpPr>
        <p:spPr>
          <a:xfrm>
            <a:off x="3507463" y="3220675"/>
            <a:ext cx="2080800" cy="1609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802" name="Google Shape;802;p31"/>
          <p:cNvSpPr txBox="1">
            <a:spLocks noGrp="1"/>
          </p:cNvSpPr>
          <p:nvPr>
            <p:ph type="body" idx="3"/>
          </p:nvPr>
        </p:nvSpPr>
        <p:spPr>
          <a:xfrm>
            <a:off x="5694900" y="3220675"/>
            <a:ext cx="2080800" cy="1609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32"/>
          <p:cNvSpPr txBox="1">
            <a:spLocks noGrp="1"/>
          </p:cNvSpPr>
          <p:nvPr>
            <p:ph type="body" idx="1"/>
          </p:nvPr>
        </p:nvSpPr>
        <p:spPr>
          <a:xfrm>
            <a:off x="457200" y="4101500"/>
            <a:ext cx="3539700" cy="5196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r>
              <a:rPr lang="en"/>
              <a:t>You can insert graphs from</a:t>
            </a:r>
            <a:br>
              <a:rPr lang="en"/>
            </a:br>
            <a:r>
              <a:rPr lang="en"/>
              <a:t>Excel &amp; Google Sheets</a:t>
            </a:r>
            <a:endParaRPr/>
          </a:p>
        </p:txBody>
      </p:sp>
      <p:sp>
        <p:nvSpPr>
          <p:cNvPr id="808" name="Google Shape;808;p32"/>
          <p:cNvSpPr txBox="1">
            <a:spLocks noGrp="1"/>
          </p:cNvSpPr>
          <p:nvPr>
            <p:ph type="sldNum" idx="12"/>
          </p:nvPr>
        </p:nvSpPr>
        <p:spPr>
          <a:xfrm>
            <a:off x="8547649" y="4749850"/>
            <a:ext cx="557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pic>
        <p:nvPicPr>
          <p:cNvPr id="809" name="Google Shape;809;p32" title="Chart"/>
          <p:cNvPicPr preferRelativeResize="0"/>
          <p:nvPr/>
        </p:nvPicPr>
        <p:blipFill>
          <a:blip r:embed="rId3">
            <a:alphaModFix/>
          </a:blip>
          <a:stretch>
            <a:fillRect/>
          </a:stretch>
        </p:blipFill>
        <p:spPr>
          <a:xfrm>
            <a:off x="550200" y="1120100"/>
            <a:ext cx="6483875" cy="2966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33"/>
          <p:cNvSpPr txBox="1">
            <a:spLocks noGrp="1"/>
          </p:cNvSpPr>
          <p:nvPr>
            <p:ph type="body" idx="4294967295"/>
          </p:nvPr>
        </p:nvSpPr>
        <p:spPr>
          <a:xfrm>
            <a:off x="3438425" y="373575"/>
            <a:ext cx="2524800" cy="43962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b="1">
                <a:latin typeface="Montserrat"/>
                <a:ea typeface="Montserrat"/>
                <a:cs typeface="Montserrat"/>
                <a:sym typeface="Montserrat"/>
              </a:rPr>
              <a:t>Mobile project</a:t>
            </a:r>
            <a:endParaRPr sz="1800" b="1">
              <a:latin typeface="Montserrat"/>
              <a:ea typeface="Montserrat"/>
              <a:cs typeface="Montserrat"/>
              <a:sym typeface="Montserrat"/>
            </a:endParaRPr>
          </a:p>
          <a:p>
            <a:pPr marL="0" lvl="0" indent="0" algn="l" rtl="0">
              <a:spcBef>
                <a:spcPts val="600"/>
              </a:spcBef>
              <a:spcAft>
                <a:spcPts val="0"/>
              </a:spcAft>
              <a:buNone/>
            </a:pPr>
            <a:r>
              <a:rPr lang="en" sz="1800"/>
              <a:t>Show and explain your web, app or software projects using these gadget templates.</a:t>
            </a:r>
            <a:endParaRPr sz="1800"/>
          </a:p>
        </p:txBody>
      </p:sp>
      <p:sp>
        <p:nvSpPr>
          <p:cNvPr id="815" name="Google Shape;815;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grpSp>
        <p:nvGrpSpPr>
          <p:cNvPr id="816" name="Google Shape;816;p33"/>
          <p:cNvGrpSpPr/>
          <p:nvPr/>
        </p:nvGrpSpPr>
        <p:grpSpPr>
          <a:xfrm>
            <a:off x="691075" y="373572"/>
            <a:ext cx="2119546" cy="4396359"/>
            <a:chOff x="2547150" y="238125"/>
            <a:chExt cx="2525675" cy="5238750"/>
          </a:xfrm>
        </p:grpSpPr>
        <p:sp>
          <p:nvSpPr>
            <p:cNvPr id="817" name="Google Shape;817;p33"/>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3"/>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3"/>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3"/>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21" name="Google Shape;821;p33"/>
          <p:cNvPicPr preferRelativeResize="0"/>
          <p:nvPr/>
        </p:nvPicPr>
        <p:blipFill rotWithShape="1">
          <a:blip r:embed="rId3">
            <a:alphaModFix/>
          </a:blip>
          <a:srcRect b="23786"/>
          <a:stretch/>
        </p:blipFill>
        <p:spPr>
          <a:xfrm>
            <a:off x="737400" y="756087"/>
            <a:ext cx="2025525" cy="3631750"/>
          </a:xfrm>
          <a:prstGeom prst="rect">
            <a:avLst/>
          </a:prstGeom>
          <a:noFill/>
          <a:ln w="9525" cap="flat" cmpd="sng">
            <a:solidFill>
              <a:schemeClr val="accent3"/>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19"/>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 que aprenderemos neste curso?</a:t>
            </a:r>
            <a:endParaRPr dirty="0"/>
          </a:p>
        </p:txBody>
      </p:sp>
      <p:sp>
        <p:nvSpPr>
          <p:cNvPr id="663" name="Google Shape;663;p19"/>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pt-BR" dirty="0"/>
              <a:t>O que são expressões regulares</a:t>
            </a:r>
            <a:endParaRPr dirty="0"/>
          </a:p>
          <a:p>
            <a:pPr marL="457200" lvl="0" indent="-368300" algn="l" rtl="0">
              <a:spcBef>
                <a:spcPts val="0"/>
              </a:spcBef>
              <a:spcAft>
                <a:spcPts val="0"/>
              </a:spcAft>
              <a:buSzPts val="2200"/>
              <a:buChar char="◂"/>
            </a:pPr>
            <a:r>
              <a:rPr lang="pt-BR" dirty="0"/>
              <a:t>Onde utilizar expressões regulares</a:t>
            </a:r>
            <a:endParaRPr dirty="0"/>
          </a:p>
          <a:p>
            <a:pPr marL="457200" lvl="0" indent="-368300" algn="l" rtl="0">
              <a:spcBef>
                <a:spcPts val="0"/>
              </a:spcBef>
              <a:spcAft>
                <a:spcPts val="0"/>
              </a:spcAft>
              <a:buSzPts val="2200"/>
              <a:buChar char="◂"/>
            </a:pPr>
            <a:r>
              <a:rPr lang="pt-BR" dirty="0"/>
              <a:t>Como criar expressões regulares</a:t>
            </a:r>
          </a:p>
          <a:p>
            <a:pPr marL="457200" lvl="0" indent="-368300" algn="l" rtl="0">
              <a:spcBef>
                <a:spcPts val="0"/>
              </a:spcBef>
              <a:spcAft>
                <a:spcPts val="0"/>
              </a:spcAft>
              <a:buSzPts val="2200"/>
              <a:buChar char="◂"/>
            </a:pPr>
            <a:r>
              <a:rPr lang="pt-BR" dirty="0"/>
              <a:t>Como testar expressões regulares</a:t>
            </a:r>
            <a:endParaRPr dirty="0"/>
          </a:p>
        </p:txBody>
      </p:sp>
      <p:sp>
        <p:nvSpPr>
          <p:cNvPr id="4" name="Google Shape;644;p16">
            <a:extLst>
              <a:ext uri="{FF2B5EF4-FFF2-40B4-BE49-F238E27FC236}">
                <a16:creationId xmlns:a16="http://schemas.microsoft.com/office/drawing/2014/main" id="{818DA941-724E-47D6-A2E2-1115EEE8D1C2}"/>
              </a:ext>
            </a:extLst>
          </p:cNvPr>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3</a:t>
            </a:fld>
            <a:endParaRPr dirty="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827" name="Google Shape;827;p34"/>
          <p:cNvSpPr txBox="1">
            <a:spLocks noGrp="1"/>
          </p:cNvSpPr>
          <p:nvPr>
            <p:ph type="body" idx="4294967295"/>
          </p:nvPr>
        </p:nvSpPr>
        <p:spPr>
          <a:xfrm>
            <a:off x="3743225" y="373575"/>
            <a:ext cx="2524800" cy="43962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b="1">
                <a:latin typeface="Montserrat"/>
                <a:ea typeface="Montserrat"/>
                <a:cs typeface="Montserrat"/>
                <a:sym typeface="Montserrat"/>
              </a:rPr>
              <a:t>Tablet project</a:t>
            </a:r>
            <a:endParaRPr sz="1800" b="1">
              <a:latin typeface="Montserrat"/>
              <a:ea typeface="Montserrat"/>
              <a:cs typeface="Montserrat"/>
              <a:sym typeface="Montserrat"/>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828" name="Google Shape;828;p34"/>
          <p:cNvGrpSpPr/>
          <p:nvPr/>
        </p:nvGrpSpPr>
        <p:grpSpPr>
          <a:xfrm>
            <a:off x="554402" y="465959"/>
            <a:ext cx="2736410" cy="4222433"/>
            <a:chOff x="2112475" y="238125"/>
            <a:chExt cx="3395050" cy="5238750"/>
          </a:xfrm>
        </p:grpSpPr>
        <p:sp>
          <p:nvSpPr>
            <p:cNvPr id="829" name="Google Shape;829;p34"/>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33" name="Google Shape;833;p34"/>
          <p:cNvPicPr preferRelativeResize="0"/>
          <p:nvPr/>
        </p:nvPicPr>
        <p:blipFill>
          <a:blip r:embed="rId3">
            <a:alphaModFix/>
          </a:blip>
          <a:stretch>
            <a:fillRect/>
          </a:stretch>
        </p:blipFill>
        <p:spPr>
          <a:xfrm>
            <a:off x="621988" y="839688"/>
            <a:ext cx="2597800" cy="3463726"/>
          </a:xfrm>
          <a:prstGeom prst="rect">
            <a:avLst/>
          </a:prstGeom>
          <a:noFill/>
          <a:ln w="9525" cap="flat" cmpd="sng">
            <a:solidFill>
              <a:schemeClr val="accent3"/>
            </a:solidFill>
            <a:prstDash val="solid"/>
            <a:round/>
            <a:headEnd type="none" w="sm" len="sm"/>
            <a:tailEnd type="none" w="sm" len="sm"/>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35"/>
          <p:cNvSpPr txBox="1">
            <a:spLocks noGrp="1"/>
          </p:cNvSpPr>
          <p:nvPr>
            <p:ph type="sldNum" idx="12"/>
          </p:nvPr>
        </p:nvSpPr>
        <p:spPr>
          <a:xfrm>
            <a:off x="8547649" y="4749850"/>
            <a:ext cx="557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31</a:t>
            </a:fld>
            <a:endParaRPr>
              <a:solidFill>
                <a:srgbClr val="FFFFFF"/>
              </a:solidFill>
            </a:endParaRPr>
          </a:p>
        </p:txBody>
      </p:sp>
      <p:sp>
        <p:nvSpPr>
          <p:cNvPr id="839" name="Google Shape;839;p35"/>
          <p:cNvSpPr txBox="1">
            <a:spLocks noGrp="1"/>
          </p:cNvSpPr>
          <p:nvPr>
            <p:ph type="body" idx="4294967295"/>
          </p:nvPr>
        </p:nvSpPr>
        <p:spPr>
          <a:xfrm>
            <a:off x="897550" y="424775"/>
            <a:ext cx="2524800" cy="36801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b="1">
                <a:latin typeface="Montserrat"/>
                <a:ea typeface="Montserrat"/>
                <a:cs typeface="Montserrat"/>
                <a:sym typeface="Montserrat"/>
              </a:rPr>
              <a:t>Desktop project</a:t>
            </a:r>
            <a:endParaRPr sz="1800" b="1">
              <a:latin typeface="Montserrat"/>
              <a:ea typeface="Montserrat"/>
              <a:cs typeface="Montserrat"/>
              <a:sym typeface="Montserrat"/>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840" name="Google Shape;840;p35"/>
          <p:cNvGrpSpPr/>
          <p:nvPr/>
        </p:nvGrpSpPr>
        <p:grpSpPr>
          <a:xfrm>
            <a:off x="3624008" y="1056967"/>
            <a:ext cx="5170632" cy="3029411"/>
            <a:chOff x="1177450" y="241631"/>
            <a:chExt cx="6173152" cy="3616776"/>
          </a:xfrm>
        </p:grpSpPr>
        <p:sp>
          <p:nvSpPr>
            <p:cNvPr id="841" name="Google Shape;841;p35"/>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5"/>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5"/>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5"/>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845" name="Google Shape;845;p35"/>
          <p:cNvPicPr preferRelativeResize="0"/>
          <p:nvPr/>
        </p:nvPicPr>
        <p:blipFill rotWithShape="1">
          <a:blip r:embed="rId3">
            <a:alphaModFix/>
          </a:blip>
          <a:srcRect b="6620"/>
          <a:stretch/>
        </p:blipFill>
        <p:spPr>
          <a:xfrm>
            <a:off x="4201420" y="1224001"/>
            <a:ext cx="4019180" cy="2553052"/>
          </a:xfrm>
          <a:prstGeom prst="rect">
            <a:avLst/>
          </a:prstGeom>
          <a:noFill/>
          <a:ln w="9525" cap="flat" cmpd="sng">
            <a:solidFill>
              <a:schemeClr val="accent3"/>
            </a:solidFill>
            <a:prstDash val="solid"/>
            <a:round/>
            <a:headEnd type="none" w="sm" len="sm"/>
            <a:tailEnd type="none" w="sm" len="sm"/>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851" name="Google Shape;851;p36"/>
          <p:cNvSpPr txBox="1">
            <a:spLocks noGrp="1"/>
          </p:cNvSpPr>
          <p:nvPr>
            <p:ph type="ctrTitle" idx="4294967295"/>
          </p:nvPr>
        </p:nvSpPr>
        <p:spPr>
          <a:xfrm>
            <a:off x="685800" y="741571"/>
            <a:ext cx="4195482" cy="95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2"/>
                </a:solidFill>
              </a:rPr>
              <a:t>Obrigado!</a:t>
            </a:r>
            <a:endParaRPr sz="6000" dirty="0">
              <a:solidFill>
                <a:schemeClr val="accent2"/>
              </a:solidFill>
            </a:endParaRPr>
          </a:p>
        </p:txBody>
      </p:sp>
      <p:sp>
        <p:nvSpPr>
          <p:cNvPr id="852" name="Google Shape;852;p36"/>
          <p:cNvSpPr txBox="1">
            <a:spLocks noGrp="1"/>
          </p:cNvSpPr>
          <p:nvPr>
            <p:ph type="subTitle" idx="4294967295"/>
          </p:nvPr>
        </p:nvSpPr>
        <p:spPr>
          <a:xfrm>
            <a:off x="933450" y="2109249"/>
            <a:ext cx="3954900" cy="258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dirty="0"/>
              <a:t>@fecassaBr</a:t>
            </a:r>
          </a:p>
          <a:p>
            <a:pPr marL="0" lvl="0" indent="0" algn="l" rtl="0">
              <a:spcBef>
                <a:spcPts val="600"/>
              </a:spcBef>
              <a:spcAft>
                <a:spcPts val="0"/>
              </a:spcAft>
              <a:buClr>
                <a:schemeClr val="dk1"/>
              </a:buClr>
              <a:buSzPts val="1100"/>
              <a:buFont typeface="Arial"/>
              <a:buNone/>
            </a:pPr>
            <a:r>
              <a:rPr lang="en" sz="1800" dirty="0"/>
              <a:t>fernando-cassiano-dev</a:t>
            </a:r>
          </a:p>
          <a:p>
            <a:pPr marL="0" lvl="0" indent="0" algn="l" rtl="0">
              <a:spcBef>
                <a:spcPts val="600"/>
              </a:spcBef>
              <a:spcAft>
                <a:spcPts val="0"/>
              </a:spcAft>
              <a:buClr>
                <a:schemeClr val="dk1"/>
              </a:buClr>
              <a:buSzPts val="1100"/>
              <a:buFont typeface="Arial"/>
              <a:buNone/>
            </a:pPr>
            <a:r>
              <a:rPr lang="en" sz="1800" dirty="0"/>
              <a:t>Fecassa DEV</a:t>
            </a:r>
            <a:endParaRPr sz="1800" dirty="0"/>
          </a:p>
        </p:txBody>
      </p:sp>
      <p:pic>
        <p:nvPicPr>
          <p:cNvPr id="3" name="Imagem 2" descr="Desenho de um cachorro&#10;&#10;Descrição gerada automaticamente com confiança média">
            <a:extLst>
              <a:ext uri="{FF2B5EF4-FFF2-40B4-BE49-F238E27FC236}">
                <a16:creationId xmlns:a16="http://schemas.microsoft.com/office/drawing/2014/main" id="{13FC40C4-C712-4BAD-AD56-913CC7A17A63}"/>
              </a:ext>
            </a:extLst>
          </p:cNvPr>
          <p:cNvPicPr>
            <a:picLocks noChangeAspect="1"/>
          </p:cNvPicPr>
          <p:nvPr/>
        </p:nvPicPr>
        <p:blipFill>
          <a:blip r:embed="rId3"/>
          <a:stretch>
            <a:fillRect/>
          </a:stretch>
        </p:blipFill>
        <p:spPr>
          <a:xfrm>
            <a:off x="685800" y="2647950"/>
            <a:ext cx="247650" cy="247650"/>
          </a:xfrm>
          <a:prstGeom prst="rect">
            <a:avLst/>
          </a:prstGeom>
        </p:spPr>
      </p:pic>
      <p:pic>
        <p:nvPicPr>
          <p:cNvPr id="5" name="Imagem 4" descr="Desenho de um animal&#10;&#10;Descrição gerada automaticamente com confiança baixa">
            <a:extLst>
              <a:ext uri="{FF2B5EF4-FFF2-40B4-BE49-F238E27FC236}">
                <a16:creationId xmlns:a16="http://schemas.microsoft.com/office/drawing/2014/main" id="{98E3DC09-BCD8-46DE-B8EE-1EC49933EE83}"/>
              </a:ext>
            </a:extLst>
          </p:cNvPr>
          <p:cNvPicPr>
            <a:picLocks noChangeAspect="1"/>
          </p:cNvPicPr>
          <p:nvPr/>
        </p:nvPicPr>
        <p:blipFill>
          <a:blip r:embed="rId4"/>
          <a:stretch>
            <a:fillRect/>
          </a:stretch>
        </p:blipFill>
        <p:spPr>
          <a:xfrm>
            <a:off x="685800" y="2277594"/>
            <a:ext cx="247651" cy="247651"/>
          </a:xfrm>
          <a:prstGeom prst="rect">
            <a:avLst/>
          </a:prstGeom>
        </p:spPr>
      </p:pic>
      <p:pic>
        <p:nvPicPr>
          <p:cNvPr id="7" name="Imagem 6" descr="Desenho de bandeira&#10;&#10;Descrição gerada automaticamente">
            <a:extLst>
              <a:ext uri="{FF2B5EF4-FFF2-40B4-BE49-F238E27FC236}">
                <a16:creationId xmlns:a16="http://schemas.microsoft.com/office/drawing/2014/main" id="{8AB03287-CF80-4BEB-B8E9-88580C9A29CB}"/>
              </a:ext>
            </a:extLst>
          </p:cNvPr>
          <p:cNvPicPr>
            <a:picLocks noChangeAspect="1"/>
          </p:cNvPicPr>
          <p:nvPr/>
        </p:nvPicPr>
        <p:blipFill>
          <a:blip r:embed="rId5"/>
          <a:stretch>
            <a:fillRect/>
          </a:stretch>
        </p:blipFill>
        <p:spPr>
          <a:xfrm>
            <a:off x="685798" y="2987042"/>
            <a:ext cx="247651" cy="24765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37"/>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Credits</a:t>
            </a:r>
            <a:endParaRPr/>
          </a:p>
        </p:txBody>
      </p:sp>
      <p:sp>
        <p:nvSpPr>
          <p:cNvPr id="859" name="Google Shape;859;p37"/>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solidFill>
                  <a:schemeClr val="accent2"/>
                </a:solidFill>
                <a:hlinkClick r:id="rId3">
                  <a:extLst>
                    <a:ext uri="{A12FA001-AC4F-418D-AE19-62706E023703}">
                      <ahyp:hlinkClr xmlns:ahyp="http://schemas.microsoft.com/office/drawing/2018/hyperlinkcolor" val="tx"/>
                    </a:ext>
                  </a:extLst>
                </a:hlinkClick>
              </a:rPr>
              <a:t>SlidesCarnival</a:t>
            </a:r>
            <a:endParaRPr sz="2400">
              <a:solidFill>
                <a:schemeClr val="accent2"/>
              </a:solidFill>
            </a:endParaRPr>
          </a:p>
          <a:p>
            <a:pPr marL="457200" lvl="0" indent="-381000" algn="l" rtl="0">
              <a:lnSpc>
                <a:spcPct val="115000"/>
              </a:lnSpc>
              <a:spcBef>
                <a:spcPts val="0"/>
              </a:spcBef>
              <a:spcAft>
                <a:spcPts val="0"/>
              </a:spcAft>
              <a:buSzPts val="2400"/>
              <a:buChar char="◂"/>
            </a:pPr>
            <a:r>
              <a:rPr lang="en" sz="2400"/>
              <a:t>Photographs by </a:t>
            </a:r>
            <a:r>
              <a:rPr lang="en" sz="2400" u="sng">
                <a:solidFill>
                  <a:schemeClr val="accent2"/>
                </a:solidFill>
                <a:hlinkClick r:id="rId4">
                  <a:extLst>
                    <a:ext uri="{A12FA001-AC4F-418D-AE19-62706E023703}">
                      <ahyp:hlinkClr xmlns:ahyp="http://schemas.microsoft.com/office/drawing/2018/hyperlinkcolor" val="tx"/>
                    </a:ext>
                  </a:extLst>
                </a:hlinkClick>
              </a:rPr>
              <a:t>Unsplash</a:t>
            </a:r>
            <a:endParaRPr sz="2400">
              <a:solidFill>
                <a:schemeClr val="accent2"/>
              </a:solidFill>
            </a:endParaRPr>
          </a:p>
        </p:txBody>
      </p:sp>
      <p:sp>
        <p:nvSpPr>
          <p:cNvPr id="860" name="Google Shape;860;p37"/>
          <p:cNvSpPr txBox="1">
            <a:spLocks noGrp="1"/>
          </p:cNvSpPr>
          <p:nvPr>
            <p:ph type="sldNum" idx="12"/>
          </p:nvPr>
        </p:nvSpPr>
        <p:spPr>
          <a:xfrm>
            <a:off x="8547650" y="4749850"/>
            <a:ext cx="5580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38"/>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Presentation design</a:t>
            </a:r>
            <a:endParaRPr/>
          </a:p>
        </p:txBody>
      </p:sp>
      <p:sp>
        <p:nvSpPr>
          <p:cNvPr id="866" name="Google Shape;866;p38"/>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a:t>This presentation uses the following typographies:</a:t>
            </a:r>
            <a:endParaRPr sz="1400"/>
          </a:p>
          <a:p>
            <a:pPr marL="457200" lvl="0" indent="-317500" algn="l" rtl="0">
              <a:lnSpc>
                <a:spcPct val="115000"/>
              </a:lnSpc>
              <a:spcBef>
                <a:spcPts val="600"/>
              </a:spcBef>
              <a:spcAft>
                <a:spcPts val="0"/>
              </a:spcAft>
              <a:buSzPts val="1400"/>
              <a:buChar char="◂"/>
            </a:pPr>
            <a:r>
              <a:rPr lang="en" sz="1400"/>
              <a:t>Titles: Montserrat bold</a:t>
            </a:r>
            <a:endParaRPr sz="1400"/>
          </a:p>
          <a:p>
            <a:pPr marL="457200" lvl="0" indent="-317500" algn="l" rtl="0">
              <a:lnSpc>
                <a:spcPct val="115000"/>
              </a:lnSpc>
              <a:spcBef>
                <a:spcPts val="0"/>
              </a:spcBef>
              <a:spcAft>
                <a:spcPts val="0"/>
              </a:spcAft>
              <a:buSzPts val="1400"/>
              <a:buChar char="◂"/>
            </a:pPr>
            <a:r>
              <a:rPr lang="en" sz="1400"/>
              <a:t>Body copy: Montserrat light</a:t>
            </a:r>
            <a:endParaRPr sz="1400"/>
          </a:p>
          <a:p>
            <a:pPr marL="0" lvl="0" indent="0" algn="l" rtl="0">
              <a:lnSpc>
                <a:spcPct val="115000"/>
              </a:lnSpc>
              <a:spcBef>
                <a:spcPts val="600"/>
              </a:spcBef>
              <a:spcAft>
                <a:spcPts val="0"/>
              </a:spcAft>
              <a:buNone/>
            </a:pPr>
            <a:r>
              <a:rPr lang="en" sz="1400"/>
              <a:t>Download for free at:</a:t>
            </a:r>
            <a:endParaRPr sz="1400"/>
          </a:p>
          <a:p>
            <a:pPr marL="0" lvl="0" indent="0" algn="l" rtl="0">
              <a:lnSpc>
                <a:spcPct val="115000"/>
              </a:lnSpc>
              <a:spcBef>
                <a:spcPts val="600"/>
              </a:spcBef>
              <a:spcAft>
                <a:spcPts val="0"/>
              </a:spcAft>
              <a:buNone/>
            </a:pPr>
            <a:r>
              <a:rPr lang="en" sz="1400" u="sng">
                <a:solidFill>
                  <a:schemeClr val="accent2"/>
                </a:solidFill>
                <a:hlinkClick r:id="rId3">
                  <a:extLst>
                    <a:ext uri="{A12FA001-AC4F-418D-AE19-62706E023703}">
                      <ahyp:hlinkClr xmlns:ahyp="http://schemas.microsoft.com/office/drawing/2018/hyperlinkcolor" val="tx"/>
                    </a:ext>
                  </a:extLst>
                </a:hlinkClick>
              </a:rPr>
              <a:t>https://www.fontsquirrel.com/fonts/montserrat</a:t>
            </a:r>
            <a:endParaRPr sz="1200" b="1">
              <a:solidFill>
                <a:srgbClr val="E8062F"/>
              </a:solidFill>
            </a:endParaRPr>
          </a:p>
        </p:txBody>
      </p:sp>
      <p:sp>
        <p:nvSpPr>
          <p:cNvPr id="867" name="Google Shape;867;p38"/>
          <p:cNvSpPr txBox="1"/>
          <p:nvPr/>
        </p:nvSpPr>
        <p:spPr>
          <a:xfrm>
            <a:off x="1320025" y="3485850"/>
            <a:ext cx="64557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999999"/>
                </a:solidFill>
                <a:latin typeface="Montserrat Light"/>
                <a:ea typeface="Montserrat Light"/>
                <a:cs typeface="Montserrat Light"/>
                <a:sym typeface="Montserrat Light"/>
              </a:rPr>
              <a:t>You don’t need to keep this slide in your presentation. It’s only here to serve you as a design guide if you need to create new slides or download the fonts to edit the presentation in PowerPoint®</a:t>
            </a:r>
            <a:endParaRPr sz="1200">
              <a:solidFill>
                <a:srgbClr val="999999"/>
              </a:solidFill>
              <a:latin typeface="Montserrat Light"/>
              <a:ea typeface="Montserrat Light"/>
              <a:cs typeface="Montserrat Light"/>
              <a:sym typeface="Montserrat Light"/>
            </a:endParaRPr>
          </a:p>
          <a:p>
            <a:pPr marL="0" lvl="0" indent="0" algn="l" rtl="0">
              <a:spcBef>
                <a:spcPts val="0"/>
              </a:spcBef>
              <a:spcAft>
                <a:spcPts val="0"/>
              </a:spcAft>
              <a:buClr>
                <a:schemeClr val="dk1"/>
              </a:buClr>
              <a:buSzPts val="1100"/>
              <a:buFont typeface="Arial"/>
              <a:buNone/>
            </a:pPr>
            <a:endParaRPr sz="1200">
              <a:solidFill>
                <a:srgbClr val="999999"/>
              </a:solidFill>
              <a:latin typeface="Montserrat Light"/>
              <a:ea typeface="Montserrat Light"/>
              <a:cs typeface="Montserrat Light"/>
              <a:sym typeface="Montserrat Light"/>
            </a:endParaRPr>
          </a:p>
          <a:p>
            <a:pPr marL="0" lvl="0" indent="0" algn="l" rtl="0">
              <a:spcBef>
                <a:spcPts val="0"/>
              </a:spcBef>
              <a:spcAft>
                <a:spcPts val="0"/>
              </a:spcAft>
              <a:buNone/>
            </a:pPr>
            <a:endParaRPr sz="1200">
              <a:solidFill>
                <a:srgbClr val="999999"/>
              </a:solidFill>
              <a:latin typeface="Montserrat Light"/>
              <a:ea typeface="Montserrat Light"/>
              <a:cs typeface="Montserrat Light"/>
              <a:sym typeface="Montserrat Light"/>
            </a:endParaRPr>
          </a:p>
        </p:txBody>
      </p:sp>
      <p:sp>
        <p:nvSpPr>
          <p:cNvPr id="868" name="Google Shape;868;p38"/>
          <p:cNvSpPr txBox="1">
            <a:spLocks noGrp="1"/>
          </p:cNvSpPr>
          <p:nvPr>
            <p:ph type="sldNum" idx="12"/>
          </p:nvPr>
        </p:nvSpPr>
        <p:spPr>
          <a:xfrm>
            <a:off x="8547650" y="4749850"/>
            <a:ext cx="5580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2"/>
        <p:cNvGrpSpPr/>
        <p:nvPr/>
      </p:nvGrpSpPr>
      <p:grpSpPr>
        <a:xfrm>
          <a:off x="0" y="0"/>
          <a:ext cx="0" cy="0"/>
          <a:chOff x="0" y="0"/>
          <a:chExt cx="0" cy="0"/>
        </a:xfrm>
      </p:grpSpPr>
      <p:grpSp>
        <p:nvGrpSpPr>
          <p:cNvPr id="873" name="Google Shape;873;p39"/>
          <p:cNvGrpSpPr/>
          <p:nvPr/>
        </p:nvGrpSpPr>
        <p:grpSpPr>
          <a:xfrm>
            <a:off x="732113" y="342338"/>
            <a:ext cx="301186" cy="380908"/>
            <a:chOff x="584925" y="238125"/>
            <a:chExt cx="415200" cy="525100"/>
          </a:xfrm>
        </p:grpSpPr>
        <p:sp>
          <p:nvSpPr>
            <p:cNvPr id="874" name="Google Shape;874;p39"/>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9"/>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9"/>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9"/>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9"/>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39"/>
          <p:cNvGrpSpPr/>
          <p:nvPr/>
        </p:nvGrpSpPr>
        <p:grpSpPr>
          <a:xfrm>
            <a:off x="1210441" y="397686"/>
            <a:ext cx="322458" cy="268434"/>
            <a:chOff x="1244325" y="314425"/>
            <a:chExt cx="444525" cy="370050"/>
          </a:xfrm>
        </p:grpSpPr>
        <p:sp>
          <p:nvSpPr>
            <p:cNvPr id="881" name="Google Shape;881;p39"/>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39"/>
          <p:cNvGrpSpPr/>
          <p:nvPr/>
        </p:nvGrpSpPr>
        <p:grpSpPr>
          <a:xfrm>
            <a:off x="1706506" y="396362"/>
            <a:ext cx="308295" cy="271082"/>
            <a:chOff x="1928175" y="312600"/>
            <a:chExt cx="425000" cy="373700"/>
          </a:xfrm>
        </p:grpSpPr>
        <p:sp>
          <p:nvSpPr>
            <p:cNvPr id="884" name="Google Shape;884;p39"/>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9"/>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6" name="Google Shape;886;p39"/>
          <p:cNvSpPr/>
          <p:nvPr/>
        </p:nvSpPr>
        <p:spPr>
          <a:xfrm>
            <a:off x="2223590" y="386645"/>
            <a:ext cx="252475" cy="290559"/>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9"/>
          <p:cNvSpPr/>
          <p:nvPr/>
        </p:nvSpPr>
        <p:spPr>
          <a:xfrm>
            <a:off x="2729881" y="387534"/>
            <a:ext cx="217946" cy="28878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8" name="Google Shape;888;p39"/>
          <p:cNvGrpSpPr/>
          <p:nvPr/>
        </p:nvGrpSpPr>
        <p:grpSpPr>
          <a:xfrm>
            <a:off x="3150397" y="382198"/>
            <a:ext cx="354358" cy="299427"/>
            <a:chOff x="3918650" y="293075"/>
            <a:chExt cx="488500" cy="412775"/>
          </a:xfrm>
        </p:grpSpPr>
        <p:sp>
          <p:nvSpPr>
            <p:cNvPr id="889" name="Google Shape;889;p39"/>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9"/>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9"/>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 name="Google Shape;892;p39"/>
          <p:cNvGrpSpPr/>
          <p:nvPr/>
        </p:nvGrpSpPr>
        <p:grpSpPr>
          <a:xfrm>
            <a:off x="3670817" y="359602"/>
            <a:ext cx="291466" cy="344601"/>
            <a:chOff x="4636075" y="261925"/>
            <a:chExt cx="401800" cy="475050"/>
          </a:xfrm>
        </p:grpSpPr>
        <p:sp>
          <p:nvSpPr>
            <p:cNvPr id="893" name="Google Shape;893;p39"/>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7" name="Google Shape;897;p39"/>
          <p:cNvSpPr/>
          <p:nvPr/>
        </p:nvSpPr>
        <p:spPr>
          <a:xfrm>
            <a:off x="4138936" y="386192"/>
            <a:ext cx="333974" cy="291466"/>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8" name="Google Shape;898;p39"/>
          <p:cNvGrpSpPr/>
          <p:nvPr/>
        </p:nvGrpSpPr>
        <p:grpSpPr>
          <a:xfrm>
            <a:off x="4648330" y="388401"/>
            <a:ext cx="292336" cy="286569"/>
            <a:chOff x="5983625" y="301625"/>
            <a:chExt cx="403000" cy="395050"/>
          </a:xfrm>
        </p:grpSpPr>
        <p:sp>
          <p:nvSpPr>
            <p:cNvPr id="899" name="Google Shape;899;p39"/>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9"/>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 name="Google Shape;919;p39"/>
          <p:cNvGrpSpPr/>
          <p:nvPr/>
        </p:nvGrpSpPr>
        <p:grpSpPr>
          <a:xfrm>
            <a:off x="5139516" y="386170"/>
            <a:ext cx="287911" cy="287476"/>
            <a:chOff x="6660750" y="298550"/>
            <a:chExt cx="396900" cy="396300"/>
          </a:xfrm>
        </p:grpSpPr>
        <p:sp>
          <p:nvSpPr>
            <p:cNvPr id="920" name="Google Shape;920;p39"/>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39"/>
          <p:cNvGrpSpPr/>
          <p:nvPr/>
        </p:nvGrpSpPr>
        <p:grpSpPr>
          <a:xfrm>
            <a:off x="732113" y="838838"/>
            <a:ext cx="301186" cy="364532"/>
            <a:chOff x="584925" y="922575"/>
            <a:chExt cx="415200" cy="502525"/>
          </a:xfrm>
        </p:grpSpPr>
        <p:sp>
          <p:nvSpPr>
            <p:cNvPr id="923" name="Google Shape;923;p39"/>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39"/>
          <p:cNvGrpSpPr/>
          <p:nvPr/>
        </p:nvGrpSpPr>
        <p:grpSpPr>
          <a:xfrm>
            <a:off x="1212219" y="830423"/>
            <a:ext cx="318922" cy="380037"/>
            <a:chOff x="1246775" y="910975"/>
            <a:chExt cx="439650" cy="523900"/>
          </a:xfrm>
        </p:grpSpPr>
        <p:sp>
          <p:nvSpPr>
            <p:cNvPr id="927" name="Google Shape;927;p39"/>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9"/>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9"/>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39"/>
          <p:cNvGrpSpPr/>
          <p:nvPr/>
        </p:nvGrpSpPr>
        <p:grpSpPr>
          <a:xfrm>
            <a:off x="1705182" y="891538"/>
            <a:ext cx="310943" cy="258678"/>
            <a:chOff x="1926350" y="995225"/>
            <a:chExt cx="428650" cy="356600"/>
          </a:xfrm>
        </p:grpSpPr>
        <p:sp>
          <p:nvSpPr>
            <p:cNvPr id="931" name="Google Shape;931;p39"/>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9"/>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9"/>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5" name="Google Shape;935;p39"/>
          <p:cNvSpPr/>
          <p:nvPr/>
        </p:nvSpPr>
        <p:spPr>
          <a:xfrm>
            <a:off x="2197890" y="869901"/>
            <a:ext cx="303870" cy="302093"/>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9"/>
          <p:cNvSpPr/>
          <p:nvPr/>
        </p:nvSpPr>
        <p:spPr>
          <a:xfrm>
            <a:off x="2687368" y="884973"/>
            <a:ext cx="302963" cy="271971"/>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9"/>
          <p:cNvSpPr/>
          <p:nvPr/>
        </p:nvSpPr>
        <p:spPr>
          <a:xfrm>
            <a:off x="3180819" y="887185"/>
            <a:ext cx="294113" cy="26752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9"/>
          <p:cNvSpPr/>
          <p:nvPr/>
        </p:nvSpPr>
        <p:spPr>
          <a:xfrm>
            <a:off x="3679583" y="889833"/>
            <a:ext cx="274636" cy="26223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9" name="Google Shape;939;p39"/>
          <p:cNvGrpSpPr/>
          <p:nvPr/>
        </p:nvGrpSpPr>
        <p:grpSpPr>
          <a:xfrm>
            <a:off x="4154042" y="872061"/>
            <a:ext cx="302963" cy="303399"/>
            <a:chOff x="5302225" y="968375"/>
            <a:chExt cx="417650" cy="418250"/>
          </a:xfrm>
        </p:grpSpPr>
        <p:sp>
          <p:nvSpPr>
            <p:cNvPr id="940" name="Google Shape;940;p39"/>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9"/>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39"/>
          <p:cNvGrpSpPr/>
          <p:nvPr/>
        </p:nvGrpSpPr>
        <p:grpSpPr>
          <a:xfrm>
            <a:off x="4606692" y="837949"/>
            <a:ext cx="375612" cy="365855"/>
            <a:chOff x="5926225" y="921350"/>
            <a:chExt cx="517800" cy="504350"/>
          </a:xfrm>
        </p:grpSpPr>
        <p:sp>
          <p:nvSpPr>
            <p:cNvPr id="943" name="Google Shape;943;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39"/>
          <p:cNvGrpSpPr/>
          <p:nvPr/>
        </p:nvGrpSpPr>
        <p:grpSpPr>
          <a:xfrm>
            <a:off x="5108070" y="845040"/>
            <a:ext cx="350803" cy="351692"/>
            <a:chOff x="6617400" y="931125"/>
            <a:chExt cx="483600" cy="484825"/>
          </a:xfrm>
        </p:grpSpPr>
        <p:sp>
          <p:nvSpPr>
            <p:cNvPr id="946" name="Google Shape;946;p39"/>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9"/>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 name="Google Shape;948;p39"/>
          <p:cNvGrpSpPr/>
          <p:nvPr/>
        </p:nvGrpSpPr>
        <p:grpSpPr>
          <a:xfrm>
            <a:off x="713506" y="1391139"/>
            <a:ext cx="338399" cy="237423"/>
            <a:chOff x="559275" y="1683950"/>
            <a:chExt cx="466500" cy="327300"/>
          </a:xfrm>
        </p:grpSpPr>
        <p:sp>
          <p:nvSpPr>
            <p:cNvPr id="949" name="Google Shape;949;p39"/>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9"/>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1" name="Google Shape;951;p39"/>
          <p:cNvGrpSpPr/>
          <p:nvPr/>
        </p:nvGrpSpPr>
        <p:grpSpPr>
          <a:xfrm>
            <a:off x="1202480" y="1344206"/>
            <a:ext cx="338399" cy="331308"/>
            <a:chOff x="1233350" y="1619250"/>
            <a:chExt cx="466500" cy="456725"/>
          </a:xfrm>
        </p:grpSpPr>
        <p:sp>
          <p:nvSpPr>
            <p:cNvPr id="952" name="Google Shape;952;p39"/>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9"/>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9"/>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9"/>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 name="Google Shape;956;p39"/>
          <p:cNvGrpSpPr/>
          <p:nvPr/>
        </p:nvGrpSpPr>
        <p:grpSpPr>
          <a:xfrm>
            <a:off x="1702081" y="1351278"/>
            <a:ext cx="317145" cy="317145"/>
            <a:chOff x="1922075" y="1629000"/>
            <a:chExt cx="437200" cy="437200"/>
          </a:xfrm>
        </p:grpSpPr>
        <p:sp>
          <p:nvSpPr>
            <p:cNvPr id="957" name="Google Shape;957;p39"/>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9"/>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39"/>
          <p:cNvGrpSpPr/>
          <p:nvPr/>
        </p:nvGrpSpPr>
        <p:grpSpPr>
          <a:xfrm>
            <a:off x="2189731" y="1349955"/>
            <a:ext cx="319793" cy="319793"/>
            <a:chOff x="2594325" y="1627175"/>
            <a:chExt cx="440850" cy="440850"/>
          </a:xfrm>
        </p:grpSpPr>
        <p:sp>
          <p:nvSpPr>
            <p:cNvPr id="960" name="Google Shape;960;p39"/>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9"/>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9"/>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3" name="Google Shape;963;p39"/>
          <p:cNvSpPr/>
          <p:nvPr/>
        </p:nvSpPr>
        <p:spPr>
          <a:xfrm>
            <a:off x="2693118" y="1364257"/>
            <a:ext cx="291466" cy="291448"/>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4" name="Google Shape;964;p39"/>
          <p:cNvGrpSpPr/>
          <p:nvPr/>
        </p:nvGrpSpPr>
        <p:grpSpPr>
          <a:xfrm>
            <a:off x="3197802" y="1326034"/>
            <a:ext cx="259548" cy="367633"/>
            <a:chOff x="3984000" y="1594200"/>
            <a:chExt cx="357800" cy="506800"/>
          </a:xfrm>
        </p:grpSpPr>
        <p:sp>
          <p:nvSpPr>
            <p:cNvPr id="965" name="Google Shape;965;p39"/>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9"/>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 name="Google Shape;967;p39"/>
          <p:cNvGrpSpPr/>
          <p:nvPr/>
        </p:nvGrpSpPr>
        <p:grpSpPr>
          <a:xfrm>
            <a:off x="3645573" y="1404867"/>
            <a:ext cx="341954" cy="209967"/>
            <a:chOff x="4601275" y="1702875"/>
            <a:chExt cx="471400" cy="289450"/>
          </a:xfrm>
        </p:grpSpPr>
        <p:sp>
          <p:nvSpPr>
            <p:cNvPr id="968" name="Google Shape;968;p39"/>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9"/>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9"/>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9"/>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9"/>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3" name="Google Shape;973;p39"/>
          <p:cNvGrpSpPr/>
          <p:nvPr/>
        </p:nvGrpSpPr>
        <p:grpSpPr>
          <a:xfrm>
            <a:off x="4150941" y="1353491"/>
            <a:ext cx="309165" cy="312720"/>
            <a:chOff x="5297950" y="1632050"/>
            <a:chExt cx="426200" cy="431100"/>
          </a:xfrm>
        </p:grpSpPr>
        <p:sp>
          <p:nvSpPr>
            <p:cNvPr id="974" name="Google Shape;974;p39"/>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9"/>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39"/>
          <p:cNvGrpSpPr/>
          <p:nvPr/>
        </p:nvGrpSpPr>
        <p:grpSpPr>
          <a:xfrm>
            <a:off x="4639026" y="1344206"/>
            <a:ext cx="310943" cy="331308"/>
            <a:chOff x="5970800" y="1619250"/>
            <a:chExt cx="428650" cy="456725"/>
          </a:xfrm>
        </p:grpSpPr>
        <p:sp>
          <p:nvSpPr>
            <p:cNvPr id="977" name="Google Shape;977;p39"/>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9"/>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9"/>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9"/>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9"/>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39"/>
          <p:cNvGrpSpPr/>
          <p:nvPr/>
        </p:nvGrpSpPr>
        <p:grpSpPr>
          <a:xfrm>
            <a:off x="5113837" y="1340216"/>
            <a:ext cx="348573" cy="318015"/>
            <a:chOff x="6625350" y="1613750"/>
            <a:chExt cx="480525" cy="438400"/>
          </a:xfrm>
        </p:grpSpPr>
        <p:sp>
          <p:nvSpPr>
            <p:cNvPr id="983" name="Google Shape;983;p39"/>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9"/>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9"/>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9"/>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9"/>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39"/>
          <p:cNvGrpSpPr/>
          <p:nvPr/>
        </p:nvGrpSpPr>
        <p:grpSpPr>
          <a:xfrm>
            <a:off x="751154" y="1857535"/>
            <a:ext cx="263103" cy="282598"/>
            <a:chOff x="611175" y="2326900"/>
            <a:chExt cx="362700" cy="389575"/>
          </a:xfrm>
        </p:grpSpPr>
        <p:sp>
          <p:nvSpPr>
            <p:cNvPr id="989" name="Google Shape;989;p39"/>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9"/>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9"/>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9"/>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3" name="Google Shape;993;p39"/>
          <p:cNvSpPr/>
          <p:nvPr/>
        </p:nvSpPr>
        <p:spPr>
          <a:xfrm>
            <a:off x="1233134" y="1860353"/>
            <a:ext cx="277284" cy="277284"/>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9"/>
          <p:cNvSpPr/>
          <p:nvPr/>
        </p:nvSpPr>
        <p:spPr>
          <a:xfrm>
            <a:off x="1722159" y="1860353"/>
            <a:ext cx="277284" cy="277284"/>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9"/>
          <p:cNvSpPr/>
          <p:nvPr/>
        </p:nvSpPr>
        <p:spPr>
          <a:xfrm>
            <a:off x="2211184" y="1860353"/>
            <a:ext cx="277284" cy="277284"/>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39"/>
          <p:cNvGrpSpPr/>
          <p:nvPr/>
        </p:nvGrpSpPr>
        <p:grpSpPr>
          <a:xfrm>
            <a:off x="2764629" y="1812361"/>
            <a:ext cx="147945" cy="369410"/>
            <a:chOff x="3386850" y="2264625"/>
            <a:chExt cx="203950" cy="509250"/>
          </a:xfrm>
        </p:grpSpPr>
        <p:sp>
          <p:nvSpPr>
            <p:cNvPr id="997" name="Google Shape;997;p39"/>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9"/>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39"/>
          <p:cNvGrpSpPr/>
          <p:nvPr/>
        </p:nvGrpSpPr>
        <p:grpSpPr>
          <a:xfrm>
            <a:off x="3755870" y="1859312"/>
            <a:ext cx="121359" cy="275507"/>
            <a:chOff x="4753325" y="2329350"/>
            <a:chExt cx="167300" cy="379800"/>
          </a:xfrm>
        </p:grpSpPr>
        <p:sp>
          <p:nvSpPr>
            <p:cNvPr id="1000" name="Google Shape;1000;p39"/>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9"/>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39"/>
          <p:cNvGrpSpPr/>
          <p:nvPr/>
        </p:nvGrpSpPr>
        <p:grpSpPr>
          <a:xfrm>
            <a:off x="3264665" y="1814120"/>
            <a:ext cx="125821" cy="365874"/>
            <a:chOff x="4076175" y="2267050"/>
            <a:chExt cx="173450" cy="504375"/>
          </a:xfrm>
        </p:grpSpPr>
        <p:sp>
          <p:nvSpPr>
            <p:cNvPr id="1003" name="Google Shape;1003;p39"/>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9"/>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5" name="Google Shape;1005;p39"/>
          <p:cNvSpPr/>
          <p:nvPr/>
        </p:nvSpPr>
        <p:spPr>
          <a:xfrm>
            <a:off x="4167284" y="1852827"/>
            <a:ext cx="277284" cy="292336"/>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6" name="Google Shape;1006;p39"/>
          <p:cNvGrpSpPr/>
          <p:nvPr/>
        </p:nvGrpSpPr>
        <p:grpSpPr>
          <a:xfrm>
            <a:off x="4642127" y="1857970"/>
            <a:ext cx="304741" cy="281709"/>
            <a:chOff x="5975075" y="2327500"/>
            <a:chExt cx="420100" cy="388350"/>
          </a:xfrm>
        </p:grpSpPr>
        <p:sp>
          <p:nvSpPr>
            <p:cNvPr id="1007" name="Google Shape;1007;p3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39"/>
          <p:cNvGrpSpPr/>
          <p:nvPr/>
        </p:nvGrpSpPr>
        <p:grpSpPr>
          <a:xfrm>
            <a:off x="5190004" y="1849556"/>
            <a:ext cx="186936" cy="304741"/>
            <a:chOff x="6730350" y="2315900"/>
            <a:chExt cx="257700" cy="420100"/>
          </a:xfrm>
        </p:grpSpPr>
        <p:sp>
          <p:nvSpPr>
            <p:cNvPr id="1010" name="Google Shape;1010;p39"/>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9"/>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9"/>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9"/>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9"/>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5" name="Google Shape;1015;p39"/>
          <p:cNvGrpSpPr/>
          <p:nvPr/>
        </p:nvGrpSpPr>
        <p:grpSpPr>
          <a:xfrm>
            <a:off x="835301" y="2315063"/>
            <a:ext cx="94810" cy="345490"/>
            <a:chOff x="727175" y="2957625"/>
            <a:chExt cx="130700" cy="476275"/>
          </a:xfrm>
        </p:grpSpPr>
        <p:sp>
          <p:nvSpPr>
            <p:cNvPr id="1016" name="Google Shape;1016;p39"/>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9"/>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8" name="Google Shape;1018;p39"/>
          <p:cNvSpPr/>
          <p:nvPr/>
        </p:nvSpPr>
        <p:spPr>
          <a:xfrm>
            <a:off x="1715521" y="2301550"/>
            <a:ext cx="290559" cy="372946"/>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9"/>
          <p:cNvSpPr/>
          <p:nvPr/>
        </p:nvSpPr>
        <p:spPr>
          <a:xfrm>
            <a:off x="1264148" y="2301550"/>
            <a:ext cx="215262" cy="372946"/>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39"/>
          <p:cNvGrpSpPr/>
          <p:nvPr/>
        </p:nvGrpSpPr>
        <p:grpSpPr>
          <a:xfrm>
            <a:off x="2181752" y="2326125"/>
            <a:ext cx="335751" cy="323347"/>
            <a:chOff x="2583325" y="2972875"/>
            <a:chExt cx="462850" cy="445750"/>
          </a:xfrm>
        </p:grpSpPr>
        <p:sp>
          <p:nvSpPr>
            <p:cNvPr id="1021" name="Google Shape;1021;p39"/>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9"/>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9"/>
          <p:cNvGrpSpPr/>
          <p:nvPr/>
        </p:nvGrpSpPr>
        <p:grpSpPr>
          <a:xfrm>
            <a:off x="2659210" y="2374419"/>
            <a:ext cx="358783" cy="226778"/>
            <a:chOff x="3241525" y="3039450"/>
            <a:chExt cx="494600" cy="312625"/>
          </a:xfrm>
        </p:grpSpPr>
        <p:sp>
          <p:nvSpPr>
            <p:cNvPr id="1024" name="Google Shape;1024;p39"/>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9"/>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6" name="Google Shape;1026;p39"/>
          <p:cNvSpPr/>
          <p:nvPr/>
        </p:nvSpPr>
        <p:spPr>
          <a:xfrm>
            <a:off x="3662752" y="2333888"/>
            <a:ext cx="308295" cy="308277"/>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7" name="Google Shape;1027;p39"/>
          <p:cNvGrpSpPr/>
          <p:nvPr/>
        </p:nvGrpSpPr>
        <p:grpSpPr>
          <a:xfrm>
            <a:off x="4119930" y="2350499"/>
            <a:ext cx="371187" cy="274618"/>
            <a:chOff x="5255200" y="3006475"/>
            <a:chExt cx="511700" cy="378575"/>
          </a:xfrm>
        </p:grpSpPr>
        <p:sp>
          <p:nvSpPr>
            <p:cNvPr id="1028" name="Google Shape;1028;p3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39"/>
          <p:cNvGrpSpPr/>
          <p:nvPr/>
        </p:nvGrpSpPr>
        <p:grpSpPr>
          <a:xfrm>
            <a:off x="3177418" y="2334558"/>
            <a:ext cx="300316" cy="306500"/>
            <a:chOff x="3955900" y="2984500"/>
            <a:chExt cx="414000" cy="422525"/>
          </a:xfrm>
        </p:grpSpPr>
        <p:sp>
          <p:nvSpPr>
            <p:cNvPr id="1031" name="Google Shape;1031;p39"/>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9"/>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9"/>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4" name="Google Shape;1034;p39"/>
          <p:cNvSpPr/>
          <p:nvPr/>
        </p:nvSpPr>
        <p:spPr>
          <a:xfrm>
            <a:off x="716650" y="2845056"/>
            <a:ext cx="335733" cy="26399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9"/>
          <p:cNvSpPr/>
          <p:nvPr/>
        </p:nvSpPr>
        <p:spPr>
          <a:xfrm>
            <a:off x="4678019" y="2319705"/>
            <a:ext cx="233869" cy="336640"/>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6" name="Google Shape;1036;p39"/>
          <p:cNvGrpSpPr/>
          <p:nvPr/>
        </p:nvGrpSpPr>
        <p:grpSpPr>
          <a:xfrm>
            <a:off x="5168750" y="2330115"/>
            <a:ext cx="229444" cy="326013"/>
            <a:chOff x="6701050" y="2978375"/>
            <a:chExt cx="316300" cy="449425"/>
          </a:xfrm>
        </p:grpSpPr>
        <p:sp>
          <p:nvSpPr>
            <p:cNvPr id="1037" name="Google Shape;1037;p39"/>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9"/>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39"/>
          <p:cNvGrpSpPr/>
          <p:nvPr/>
        </p:nvGrpSpPr>
        <p:grpSpPr>
          <a:xfrm>
            <a:off x="1208229" y="2866929"/>
            <a:ext cx="326902" cy="219706"/>
            <a:chOff x="1241275" y="3718400"/>
            <a:chExt cx="450650" cy="302875"/>
          </a:xfrm>
        </p:grpSpPr>
        <p:sp>
          <p:nvSpPr>
            <p:cNvPr id="1040" name="Google Shape;1040;p39"/>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9"/>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9"/>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39"/>
          <p:cNvGrpSpPr/>
          <p:nvPr/>
        </p:nvGrpSpPr>
        <p:grpSpPr>
          <a:xfrm>
            <a:off x="1701646" y="2850100"/>
            <a:ext cx="318015" cy="253799"/>
            <a:chOff x="1921475" y="3695200"/>
            <a:chExt cx="438400" cy="349875"/>
          </a:xfrm>
        </p:grpSpPr>
        <p:sp>
          <p:nvSpPr>
            <p:cNvPr id="1045" name="Google Shape;1045;p39"/>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 name="Google Shape;1048;p39"/>
          <p:cNvGrpSpPr/>
          <p:nvPr/>
        </p:nvGrpSpPr>
        <p:grpSpPr>
          <a:xfrm>
            <a:off x="2193721" y="2846110"/>
            <a:ext cx="311813" cy="261343"/>
            <a:chOff x="2599825" y="3689700"/>
            <a:chExt cx="429850" cy="360275"/>
          </a:xfrm>
        </p:grpSpPr>
        <p:sp>
          <p:nvSpPr>
            <p:cNvPr id="1049" name="Google Shape;1049;p39"/>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39"/>
          <p:cNvGrpSpPr/>
          <p:nvPr/>
        </p:nvGrpSpPr>
        <p:grpSpPr>
          <a:xfrm>
            <a:off x="2697747" y="2819089"/>
            <a:ext cx="281709" cy="294113"/>
            <a:chOff x="3294650" y="3652450"/>
            <a:chExt cx="388350" cy="405450"/>
          </a:xfrm>
        </p:grpSpPr>
        <p:sp>
          <p:nvSpPr>
            <p:cNvPr id="1052" name="Google Shape;1052;p39"/>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5" name="Google Shape;1055;p39"/>
          <p:cNvGrpSpPr/>
          <p:nvPr/>
        </p:nvGrpSpPr>
        <p:grpSpPr>
          <a:xfrm>
            <a:off x="3163254" y="2856302"/>
            <a:ext cx="328642" cy="240960"/>
            <a:chOff x="3936375" y="3703750"/>
            <a:chExt cx="453050" cy="332175"/>
          </a:xfrm>
        </p:grpSpPr>
        <p:sp>
          <p:nvSpPr>
            <p:cNvPr id="1056" name="Google Shape;1056;p39"/>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 name="Google Shape;1061;p39"/>
          <p:cNvGrpSpPr/>
          <p:nvPr/>
        </p:nvGrpSpPr>
        <p:grpSpPr>
          <a:xfrm>
            <a:off x="3652228" y="2856302"/>
            <a:ext cx="328642" cy="240960"/>
            <a:chOff x="4610450" y="3703750"/>
            <a:chExt cx="453050" cy="332175"/>
          </a:xfrm>
        </p:grpSpPr>
        <p:sp>
          <p:nvSpPr>
            <p:cNvPr id="1062" name="Google Shape;1062;p39"/>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39"/>
          <p:cNvGrpSpPr/>
          <p:nvPr/>
        </p:nvGrpSpPr>
        <p:grpSpPr>
          <a:xfrm>
            <a:off x="4152718" y="2831947"/>
            <a:ext cx="305611" cy="289670"/>
            <a:chOff x="5300400" y="3670175"/>
            <a:chExt cx="421300" cy="399325"/>
          </a:xfrm>
        </p:grpSpPr>
        <p:sp>
          <p:nvSpPr>
            <p:cNvPr id="1065" name="Google Shape;1065;p3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0" name="Google Shape;1070;p39"/>
          <p:cNvSpPr/>
          <p:nvPr/>
        </p:nvSpPr>
        <p:spPr>
          <a:xfrm>
            <a:off x="4624860" y="2806969"/>
            <a:ext cx="340176" cy="340158"/>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39"/>
          <p:cNvGrpSpPr/>
          <p:nvPr/>
        </p:nvGrpSpPr>
        <p:grpSpPr>
          <a:xfrm>
            <a:off x="5135091" y="2828392"/>
            <a:ext cx="296761" cy="296779"/>
            <a:chOff x="6654650" y="3665275"/>
            <a:chExt cx="409100" cy="409125"/>
          </a:xfrm>
        </p:grpSpPr>
        <p:sp>
          <p:nvSpPr>
            <p:cNvPr id="1072" name="Google Shape;1072;p3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39"/>
          <p:cNvGrpSpPr/>
          <p:nvPr/>
        </p:nvGrpSpPr>
        <p:grpSpPr>
          <a:xfrm>
            <a:off x="721921" y="3304962"/>
            <a:ext cx="321570" cy="321588"/>
            <a:chOff x="570875" y="4322250"/>
            <a:chExt cx="443300" cy="443325"/>
          </a:xfrm>
        </p:grpSpPr>
        <p:sp>
          <p:nvSpPr>
            <p:cNvPr id="1075" name="Google Shape;1075;p3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9" name="Google Shape;1079;p39"/>
          <p:cNvSpPr/>
          <p:nvPr/>
        </p:nvSpPr>
        <p:spPr>
          <a:xfrm>
            <a:off x="1197695" y="3367741"/>
            <a:ext cx="348156" cy="196674"/>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0" name="Google Shape;1080;p39"/>
          <p:cNvGrpSpPr/>
          <p:nvPr/>
        </p:nvGrpSpPr>
        <p:grpSpPr>
          <a:xfrm>
            <a:off x="1743719" y="3281060"/>
            <a:ext cx="233869" cy="369392"/>
            <a:chOff x="1979475" y="4289300"/>
            <a:chExt cx="322400" cy="509225"/>
          </a:xfrm>
        </p:grpSpPr>
        <p:sp>
          <p:nvSpPr>
            <p:cNvPr id="1081" name="Google Shape;1081;p39"/>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1084;p39"/>
          <p:cNvGrpSpPr/>
          <p:nvPr/>
        </p:nvGrpSpPr>
        <p:grpSpPr>
          <a:xfrm>
            <a:off x="2211874" y="3285920"/>
            <a:ext cx="275942" cy="359671"/>
            <a:chOff x="2624850" y="4296000"/>
            <a:chExt cx="380400" cy="495825"/>
          </a:xfrm>
        </p:grpSpPr>
        <p:sp>
          <p:nvSpPr>
            <p:cNvPr id="1085" name="Google Shape;1085;p39"/>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8" name="Google Shape;1088;p39"/>
          <p:cNvSpPr/>
          <p:nvPr/>
        </p:nvSpPr>
        <p:spPr>
          <a:xfrm>
            <a:off x="3180383" y="3318572"/>
            <a:ext cx="294984" cy="295002"/>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2691358" y="3337181"/>
            <a:ext cx="294984" cy="257789"/>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3668066" y="3317248"/>
            <a:ext cx="297668" cy="297650"/>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39"/>
          <p:cNvGrpSpPr/>
          <p:nvPr/>
        </p:nvGrpSpPr>
        <p:grpSpPr>
          <a:xfrm>
            <a:off x="4135000" y="3321356"/>
            <a:ext cx="341047" cy="288800"/>
            <a:chOff x="5275975" y="4344850"/>
            <a:chExt cx="470150" cy="398125"/>
          </a:xfrm>
        </p:grpSpPr>
        <p:sp>
          <p:nvSpPr>
            <p:cNvPr id="1092" name="Google Shape;1092;p39"/>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5" name="Google Shape;1095;p39"/>
          <p:cNvSpPr/>
          <p:nvPr/>
        </p:nvSpPr>
        <p:spPr>
          <a:xfrm>
            <a:off x="4641691" y="3312823"/>
            <a:ext cx="306518" cy="306500"/>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6" name="Google Shape;1096;p39"/>
          <p:cNvGrpSpPr/>
          <p:nvPr/>
        </p:nvGrpSpPr>
        <p:grpSpPr>
          <a:xfrm>
            <a:off x="5126223" y="3297889"/>
            <a:ext cx="314497" cy="335733"/>
            <a:chOff x="6642425" y="4312500"/>
            <a:chExt cx="433550" cy="462825"/>
          </a:xfrm>
        </p:grpSpPr>
        <p:sp>
          <p:nvSpPr>
            <p:cNvPr id="1097" name="Google Shape;1097;p39"/>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0" name="Google Shape;1100;p39"/>
          <p:cNvSpPr/>
          <p:nvPr/>
        </p:nvSpPr>
        <p:spPr>
          <a:xfrm>
            <a:off x="680775" y="3835944"/>
            <a:ext cx="403939" cy="238312"/>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1" name="Google Shape;1101;p39"/>
          <p:cNvGrpSpPr/>
          <p:nvPr/>
        </p:nvGrpSpPr>
        <p:grpSpPr>
          <a:xfrm>
            <a:off x="1210441" y="3796167"/>
            <a:ext cx="322458" cy="317145"/>
            <a:chOff x="1244325" y="4999400"/>
            <a:chExt cx="444525" cy="437200"/>
          </a:xfrm>
        </p:grpSpPr>
        <p:sp>
          <p:nvSpPr>
            <p:cNvPr id="1102" name="Google Shape;1102;p39"/>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39"/>
          <p:cNvGrpSpPr/>
          <p:nvPr/>
        </p:nvGrpSpPr>
        <p:grpSpPr>
          <a:xfrm>
            <a:off x="1728214" y="3785975"/>
            <a:ext cx="264880" cy="337510"/>
            <a:chOff x="1958100" y="4985350"/>
            <a:chExt cx="365150" cy="465275"/>
          </a:xfrm>
        </p:grpSpPr>
        <p:sp>
          <p:nvSpPr>
            <p:cNvPr id="1108" name="Google Shape;1108;p39"/>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1" name="Google Shape;1111;p39"/>
          <p:cNvGrpSpPr/>
          <p:nvPr/>
        </p:nvGrpSpPr>
        <p:grpSpPr>
          <a:xfrm>
            <a:off x="2197693" y="3798814"/>
            <a:ext cx="303870" cy="312267"/>
            <a:chOff x="2605300" y="5003050"/>
            <a:chExt cx="418900" cy="430475"/>
          </a:xfrm>
        </p:grpSpPr>
        <p:sp>
          <p:nvSpPr>
            <p:cNvPr id="1112" name="Google Shape;1112;p39"/>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9"/>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39"/>
          <p:cNvGrpSpPr/>
          <p:nvPr/>
        </p:nvGrpSpPr>
        <p:grpSpPr>
          <a:xfrm>
            <a:off x="2656998" y="3805470"/>
            <a:ext cx="363208" cy="298538"/>
            <a:chOff x="3238475" y="5012225"/>
            <a:chExt cx="500700" cy="411550"/>
          </a:xfrm>
        </p:grpSpPr>
        <p:sp>
          <p:nvSpPr>
            <p:cNvPr id="1116" name="Google Shape;1116;p39"/>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1" name="Google Shape;1121;p39"/>
          <p:cNvGrpSpPr/>
          <p:nvPr/>
        </p:nvGrpSpPr>
        <p:grpSpPr>
          <a:xfrm>
            <a:off x="3617228" y="3773570"/>
            <a:ext cx="398644" cy="362319"/>
            <a:chOff x="4562200" y="4968250"/>
            <a:chExt cx="549550" cy="499475"/>
          </a:xfrm>
        </p:grpSpPr>
        <p:sp>
          <p:nvSpPr>
            <p:cNvPr id="1122" name="Google Shape;1122;p39"/>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7" name="Google Shape;1127;p39"/>
          <p:cNvGrpSpPr/>
          <p:nvPr/>
        </p:nvGrpSpPr>
        <p:grpSpPr>
          <a:xfrm>
            <a:off x="3189387" y="3793954"/>
            <a:ext cx="276377" cy="321116"/>
            <a:chOff x="3972400" y="4996350"/>
            <a:chExt cx="381000" cy="442675"/>
          </a:xfrm>
        </p:grpSpPr>
        <p:sp>
          <p:nvSpPr>
            <p:cNvPr id="1128" name="Google Shape;1128;p39"/>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0" name="Google Shape;1130;p39"/>
          <p:cNvGrpSpPr/>
          <p:nvPr/>
        </p:nvGrpSpPr>
        <p:grpSpPr>
          <a:xfrm>
            <a:off x="4109756" y="3766933"/>
            <a:ext cx="391553" cy="375594"/>
            <a:chOff x="5241175" y="4959100"/>
            <a:chExt cx="539775" cy="517775"/>
          </a:xfrm>
        </p:grpSpPr>
        <p:sp>
          <p:nvSpPr>
            <p:cNvPr id="1131" name="Google Shape;1131;p3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7" name="Google Shape;1137;p39"/>
          <p:cNvSpPr/>
          <p:nvPr/>
        </p:nvSpPr>
        <p:spPr>
          <a:xfrm>
            <a:off x="4622647" y="3859866"/>
            <a:ext cx="344601" cy="190472"/>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8" name="Google Shape;1138;p39"/>
          <p:cNvGrpSpPr/>
          <p:nvPr/>
        </p:nvGrpSpPr>
        <p:grpSpPr>
          <a:xfrm>
            <a:off x="5157234" y="3822734"/>
            <a:ext cx="251152" cy="288800"/>
            <a:chOff x="6685175" y="5036025"/>
            <a:chExt cx="346225" cy="398125"/>
          </a:xfrm>
        </p:grpSpPr>
        <p:sp>
          <p:nvSpPr>
            <p:cNvPr id="1139" name="Google Shape;1139;p39"/>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1144;p39"/>
          <p:cNvGrpSpPr/>
          <p:nvPr/>
        </p:nvGrpSpPr>
        <p:grpSpPr>
          <a:xfrm>
            <a:off x="6054818" y="2029999"/>
            <a:ext cx="432570" cy="421334"/>
            <a:chOff x="5926225" y="921350"/>
            <a:chExt cx="517800" cy="504350"/>
          </a:xfrm>
        </p:grpSpPr>
        <p:sp>
          <p:nvSpPr>
            <p:cNvPr id="1145" name="Google Shape;1145;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1146" name="Google Shape;1146;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1147" name="Google Shape;1147;p39"/>
          <p:cNvSpPr/>
          <p:nvPr/>
        </p:nvSpPr>
        <p:spPr>
          <a:xfrm>
            <a:off x="6248738" y="22660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8" name="Google Shape;1148;p39"/>
          <p:cNvGrpSpPr/>
          <p:nvPr/>
        </p:nvGrpSpPr>
        <p:grpSpPr>
          <a:xfrm>
            <a:off x="6939805" y="2009379"/>
            <a:ext cx="432570" cy="421334"/>
            <a:chOff x="5926225" y="921350"/>
            <a:chExt cx="517800" cy="504350"/>
          </a:xfrm>
        </p:grpSpPr>
        <p:sp>
          <p:nvSpPr>
            <p:cNvPr id="1149" name="Google Shape;1149;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C8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C8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1" name="Google Shape;1151;p39"/>
          <p:cNvSpPr/>
          <p:nvPr/>
        </p:nvSpPr>
        <p:spPr>
          <a:xfrm>
            <a:off x="7133726" y="22454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2" name="Google Shape;1152;p39"/>
          <p:cNvGrpSpPr/>
          <p:nvPr/>
        </p:nvGrpSpPr>
        <p:grpSpPr>
          <a:xfrm>
            <a:off x="6055085" y="2606021"/>
            <a:ext cx="1075937" cy="1047989"/>
            <a:chOff x="5926225" y="921350"/>
            <a:chExt cx="517800" cy="504350"/>
          </a:xfrm>
        </p:grpSpPr>
        <p:sp>
          <p:nvSpPr>
            <p:cNvPr id="1153" name="Google Shape;1153;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C800"/>
            </a:solidFill>
            <a:ln w="28575" cap="flat" cmpd="sng">
              <a:solidFill>
                <a:srgbClr val="FFA4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C800"/>
            </a:solidFill>
            <a:ln w="28575" cap="flat" cmpd="sng">
              <a:solidFill>
                <a:srgbClr val="FFA4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5" name="Google Shape;1155;p39"/>
          <p:cNvSpPr/>
          <p:nvPr/>
        </p:nvSpPr>
        <p:spPr>
          <a:xfrm>
            <a:off x="65373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6D9EEB"/>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txBox="1"/>
          <p:nvPr/>
        </p:nvSpPr>
        <p:spPr>
          <a:xfrm>
            <a:off x="59437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a:solidFill>
                  <a:schemeClr val="dk1"/>
                </a:solidFill>
                <a:latin typeface="Montserrat Light"/>
                <a:ea typeface="Montserrat Light"/>
                <a:cs typeface="Montserrat Light"/>
                <a:sym typeface="Montserrat Light"/>
              </a:rPr>
              <a:t>SlidesCarnival icons are editable shapes. </a:t>
            </a:r>
            <a:endParaRPr sz="900">
              <a:solidFill>
                <a:schemeClr val="dk1"/>
              </a:solidFill>
              <a:latin typeface="Montserrat Light"/>
              <a:ea typeface="Montserrat Light"/>
              <a:cs typeface="Montserrat Light"/>
              <a:sym typeface="Montserrat Light"/>
            </a:endParaRPr>
          </a:p>
          <a:p>
            <a:pPr marL="0" lvl="0" indent="0" algn="l" rtl="0">
              <a:spcBef>
                <a:spcPts val="0"/>
              </a:spcBef>
              <a:spcAft>
                <a:spcPts val="0"/>
              </a:spcAft>
              <a:buClr>
                <a:schemeClr val="dk1"/>
              </a:buClr>
              <a:buSzPts val="1100"/>
              <a:buFont typeface="Arial"/>
              <a:buNone/>
            </a:pPr>
            <a:endParaRPr sz="900">
              <a:solidFill>
                <a:schemeClr val="dk1"/>
              </a:solidFill>
              <a:latin typeface="Montserrat Light"/>
              <a:ea typeface="Montserrat Light"/>
              <a:cs typeface="Montserrat Light"/>
              <a:sym typeface="Montserrat Light"/>
            </a:endParaRPr>
          </a:p>
          <a:p>
            <a:pPr marL="0" lvl="0" indent="0" algn="l" rtl="0">
              <a:spcBef>
                <a:spcPts val="0"/>
              </a:spcBef>
              <a:spcAft>
                <a:spcPts val="0"/>
              </a:spcAft>
              <a:buClr>
                <a:schemeClr val="dk1"/>
              </a:buClr>
              <a:buSzPts val="1100"/>
              <a:buFont typeface="Arial"/>
              <a:buNone/>
            </a:pPr>
            <a:r>
              <a:rPr lang="en" sz="900">
                <a:solidFill>
                  <a:schemeClr val="dk1"/>
                </a:solidFill>
                <a:latin typeface="Montserrat Light"/>
                <a:ea typeface="Montserrat Light"/>
                <a:cs typeface="Montserrat Light"/>
                <a:sym typeface="Montserrat Light"/>
              </a:rPr>
              <a:t>This means that you can:</a:t>
            </a:r>
            <a:endParaRPr sz="900">
              <a:solidFill>
                <a:schemeClr val="dk1"/>
              </a:solidFill>
              <a:latin typeface="Montserrat Light"/>
              <a:ea typeface="Montserrat Light"/>
              <a:cs typeface="Montserrat Light"/>
              <a:sym typeface="Montserrat Light"/>
            </a:endParaRPr>
          </a:p>
          <a:p>
            <a:pPr marL="457200" lvl="0" indent="-285750" algn="l" rtl="0">
              <a:spcBef>
                <a:spcPts val="0"/>
              </a:spcBef>
              <a:spcAft>
                <a:spcPts val="0"/>
              </a:spcAft>
              <a:buClr>
                <a:srgbClr val="FFC800"/>
              </a:buClr>
              <a:buSzPts val="900"/>
              <a:buFont typeface="Montserrat Light"/>
              <a:buChar char="●"/>
            </a:pPr>
            <a:r>
              <a:rPr lang="en" sz="900">
                <a:solidFill>
                  <a:schemeClr val="dk1"/>
                </a:solidFill>
                <a:latin typeface="Montserrat Light"/>
                <a:ea typeface="Montserrat Light"/>
                <a:cs typeface="Montserrat Light"/>
                <a:sym typeface="Montserrat Light"/>
              </a:rPr>
              <a:t>Resize them without losing quality.</a:t>
            </a:r>
            <a:endParaRPr sz="900">
              <a:solidFill>
                <a:schemeClr val="dk1"/>
              </a:solidFill>
              <a:latin typeface="Montserrat Light"/>
              <a:ea typeface="Montserrat Light"/>
              <a:cs typeface="Montserrat Light"/>
              <a:sym typeface="Montserrat Light"/>
            </a:endParaRPr>
          </a:p>
          <a:p>
            <a:pPr marL="457200" lvl="0" indent="-285750" algn="l" rtl="0">
              <a:spcBef>
                <a:spcPts val="0"/>
              </a:spcBef>
              <a:spcAft>
                <a:spcPts val="0"/>
              </a:spcAft>
              <a:buClr>
                <a:srgbClr val="FFC800"/>
              </a:buClr>
              <a:buSzPts val="900"/>
              <a:buFont typeface="Montserrat Light"/>
              <a:buChar char="●"/>
            </a:pPr>
            <a:r>
              <a:rPr lang="en" sz="900">
                <a:solidFill>
                  <a:schemeClr val="dk1"/>
                </a:solidFill>
                <a:latin typeface="Montserrat Light"/>
                <a:ea typeface="Montserrat Light"/>
                <a:cs typeface="Montserrat Light"/>
                <a:sym typeface="Montserrat Light"/>
              </a:rPr>
              <a:t>Change fill color and opacity.</a:t>
            </a:r>
            <a:endParaRPr sz="900">
              <a:solidFill>
                <a:schemeClr val="dk1"/>
              </a:solidFill>
              <a:latin typeface="Montserrat Light"/>
              <a:ea typeface="Montserrat Light"/>
              <a:cs typeface="Montserrat Light"/>
              <a:sym typeface="Montserrat Light"/>
            </a:endParaRPr>
          </a:p>
          <a:p>
            <a:pPr marL="457200" lvl="0" indent="-285750" algn="l" rtl="0">
              <a:spcBef>
                <a:spcPts val="0"/>
              </a:spcBef>
              <a:spcAft>
                <a:spcPts val="0"/>
              </a:spcAft>
              <a:buClr>
                <a:srgbClr val="FFC800"/>
              </a:buClr>
              <a:buSzPts val="900"/>
              <a:buFont typeface="Montserrat Light"/>
              <a:buChar char="●"/>
            </a:pPr>
            <a:r>
              <a:rPr lang="en" sz="900">
                <a:solidFill>
                  <a:schemeClr val="dk1"/>
                </a:solidFill>
                <a:latin typeface="Montserrat Light"/>
                <a:ea typeface="Montserrat Light"/>
                <a:cs typeface="Montserrat Light"/>
                <a:sym typeface="Montserrat Light"/>
              </a:rPr>
              <a:t>Change line color, width and style</a:t>
            </a:r>
            <a:r>
              <a:rPr lang="en" sz="900">
                <a:latin typeface="Montserrat Light"/>
                <a:ea typeface="Montserrat Light"/>
                <a:cs typeface="Montserrat Light"/>
                <a:sym typeface="Montserrat Light"/>
              </a:rPr>
              <a:t>.</a:t>
            </a:r>
            <a:endParaRPr sz="900">
              <a:latin typeface="Montserrat Light"/>
              <a:ea typeface="Montserrat Light"/>
              <a:cs typeface="Montserrat Light"/>
              <a:sym typeface="Montserrat Light"/>
            </a:endParaRPr>
          </a:p>
          <a:p>
            <a:pPr marL="0" lvl="0" indent="0" algn="l" rtl="0">
              <a:spcBef>
                <a:spcPts val="0"/>
              </a:spcBef>
              <a:spcAft>
                <a:spcPts val="0"/>
              </a:spcAft>
              <a:buNone/>
            </a:pPr>
            <a:endParaRPr sz="900">
              <a:latin typeface="Montserrat Light"/>
              <a:ea typeface="Montserrat Light"/>
              <a:cs typeface="Montserrat Light"/>
              <a:sym typeface="Montserrat Light"/>
            </a:endParaRPr>
          </a:p>
          <a:p>
            <a:pPr marL="0" lvl="0" indent="0" algn="l" rtl="0">
              <a:spcBef>
                <a:spcPts val="0"/>
              </a:spcBef>
              <a:spcAft>
                <a:spcPts val="0"/>
              </a:spcAft>
              <a:buNone/>
            </a:pPr>
            <a:r>
              <a:rPr lang="en" sz="900">
                <a:latin typeface="Montserrat Light"/>
                <a:ea typeface="Montserrat Light"/>
                <a:cs typeface="Montserrat Light"/>
                <a:sym typeface="Montserrat Light"/>
              </a:rPr>
              <a:t>Isn’t that nice? :)</a:t>
            </a:r>
            <a:endParaRPr sz="900">
              <a:latin typeface="Montserrat Light"/>
              <a:ea typeface="Montserrat Light"/>
              <a:cs typeface="Montserrat Light"/>
              <a:sym typeface="Montserrat Light"/>
            </a:endParaRPr>
          </a:p>
          <a:p>
            <a:pPr marL="0" lvl="0" indent="0" algn="l" rtl="0">
              <a:spcBef>
                <a:spcPts val="0"/>
              </a:spcBef>
              <a:spcAft>
                <a:spcPts val="0"/>
              </a:spcAft>
              <a:buNone/>
            </a:pPr>
            <a:endParaRPr sz="900">
              <a:latin typeface="Montserrat Light"/>
              <a:ea typeface="Montserrat Light"/>
              <a:cs typeface="Montserrat Light"/>
              <a:sym typeface="Montserrat Light"/>
            </a:endParaRPr>
          </a:p>
          <a:p>
            <a:pPr marL="0" lvl="0" indent="0" algn="l" rtl="0">
              <a:spcBef>
                <a:spcPts val="0"/>
              </a:spcBef>
              <a:spcAft>
                <a:spcPts val="0"/>
              </a:spcAft>
              <a:buNone/>
            </a:pPr>
            <a:r>
              <a:rPr lang="en" sz="900">
                <a:latin typeface="Montserrat Light"/>
                <a:ea typeface="Montserrat Light"/>
                <a:cs typeface="Montserrat Light"/>
                <a:sym typeface="Montserrat Light"/>
              </a:rPr>
              <a:t>Examples:</a:t>
            </a:r>
            <a:endParaRPr sz="900">
              <a:latin typeface="Montserrat Light"/>
              <a:ea typeface="Montserrat Light"/>
              <a:cs typeface="Montserrat Light"/>
              <a:sym typeface="Montserrat Light"/>
            </a:endParaRPr>
          </a:p>
          <a:p>
            <a:pPr marL="0" lvl="0" indent="0" algn="l" rtl="0">
              <a:spcBef>
                <a:spcPts val="0"/>
              </a:spcBef>
              <a:spcAft>
                <a:spcPts val="0"/>
              </a:spcAft>
              <a:buClr>
                <a:schemeClr val="dk1"/>
              </a:buClr>
              <a:buSzPts val="1100"/>
              <a:buFont typeface="Arial"/>
              <a:buNone/>
            </a:pPr>
            <a:endParaRPr sz="900">
              <a:latin typeface="Montserrat Light"/>
              <a:ea typeface="Montserrat Light"/>
              <a:cs typeface="Montserrat Light"/>
              <a:sym typeface="Montserrat Light"/>
            </a:endParaRPr>
          </a:p>
          <a:p>
            <a:pPr marL="0" lvl="0" indent="0" algn="l" rtl="0">
              <a:spcBef>
                <a:spcPts val="0"/>
              </a:spcBef>
              <a:spcAft>
                <a:spcPts val="0"/>
              </a:spcAft>
              <a:buNone/>
            </a:pPr>
            <a:endParaRPr sz="900">
              <a:latin typeface="Montserrat Light"/>
              <a:ea typeface="Montserrat Light"/>
              <a:cs typeface="Montserrat Light"/>
              <a:sym typeface="Montserrat Light"/>
            </a:endParaRPr>
          </a:p>
        </p:txBody>
      </p:sp>
      <p:sp>
        <p:nvSpPr>
          <p:cNvPr id="1157" name="Google Shape;1157;p39"/>
          <p:cNvSpPr txBox="1">
            <a:spLocks noGrp="1"/>
          </p:cNvSpPr>
          <p:nvPr>
            <p:ph type="sldNum" idx="12"/>
          </p:nvPr>
        </p:nvSpPr>
        <p:spPr>
          <a:xfrm>
            <a:off x="8547649" y="4749850"/>
            <a:ext cx="557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35</a:t>
            </a:fld>
            <a:endParaRPr>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grpSp>
        <p:nvGrpSpPr>
          <p:cNvPr id="1162" name="Google Shape;1162;p40"/>
          <p:cNvGrpSpPr/>
          <p:nvPr/>
        </p:nvGrpSpPr>
        <p:grpSpPr>
          <a:xfrm>
            <a:off x="3058888" y="1550127"/>
            <a:ext cx="445718" cy="445753"/>
            <a:chOff x="3706812" y="1035050"/>
            <a:chExt cx="4792662" cy="4787899"/>
          </a:xfrm>
        </p:grpSpPr>
        <p:sp>
          <p:nvSpPr>
            <p:cNvPr id="1163" name="Google Shape;1163;p40"/>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4" name="Google Shape;1164;p40"/>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5" name="Google Shape;1165;p40"/>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6" name="Google Shape;1166;p40"/>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40"/>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8" name="Google Shape;1168;p40"/>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9" name="Google Shape;1169;p40"/>
          <p:cNvGrpSpPr/>
          <p:nvPr/>
        </p:nvGrpSpPr>
        <p:grpSpPr>
          <a:xfrm>
            <a:off x="1779393" y="1550157"/>
            <a:ext cx="443331" cy="445437"/>
            <a:chOff x="1400175" y="1220787"/>
            <a:chExt cx="4473575" cy="4476750"/>
          </a:xfrm>
        </p:grpSpPr>
        <p:sp>
          <p:nvSpPr>
            <p:cNvPr id="1170" name="Google Shape;1170;p40"/>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1" name="Google Shape;1171;p40"/>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40"/>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40"/>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74" name="Google Shape;1174;p40"/>
          <p:cNvGrpSpPr/>
          <p:nvPr/>
        </p:nvGrpSpPr>
        <p:grpSpPr>
          <a:xfrm>
            <a:off x="1138046" y="1550171"/>
            <a:ext cx="446045" cy="445465"/>
            <a:chOff x="1649412" y="927100"/>
            <a:chExt cx="5011737" cy="5016500"/>
          </a:xfrm>
        </p:grpSpPr>
        <p:sp>
          <p:nvSpPr>
            <p:cNvPr id="1175" name="Google Shape;1175;p40"/>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6" name="Google Shape;1176;p40"/>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7" name="Google Shape;1177;p40"/>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78" name="Google Shape;1178;p40"/>
          <p:cNvGrpSpPr/>
          <p:nvPr/>
        </p:nvGrpSpPr>
        <p:grpSpPr>
          <a:xfrm>
            <a:off x="2418397" y="1550424"/>
            <a:ext cx="444870" cy="445286"/>
            <a:chOff x="1301750" y="920750"/>
            <a:chExt cx="5095875" cy="5100637"/>
          </a:xfrm>
        </p:grpSpPr>
        <p:sp>
          <p:nvSpPr>
            <p:cNvPr id="1179" name="Google Shape;1179;p40"/>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0" name="Google Shape;1180;p40"/>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1" name="Google Shape;1181;p40"/>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2" name="Google Shape;1182;p40"/>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3" name="Google Shape;1183;p40"/>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4" name="Google Shape;1184;p40"/>
          <p:cNvGrpSpPr/>
          <p:nvPr/>
        </p:nvGrpSpPr>
        <p:grpSpPr>
          <a:xfrm>
            <a:off x="4341570" y="1550333"/>
            <a:ext cx="445621" cy="445591"/>
            <a:chOff x="5732756" y="2682276"/>
            <a:chExt cx="719905" cy="719856"/>
          </a:xfrm>
        </p:grpSpPr>
        <p:sp>
          <p:nvSpPr>
            <p:cNvPr id="1185" name="Google Shape;1185;p40"/>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6" name="Google Shape;1186;p40"/>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7" name="Google Shape;1187;p40"/>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8" name="Google Shape;1188;p40"/>
          <p:cNvGrpSpPr/>
          <p:nvPr/>
        </p:nvGrpSpPr>
        <p:grpSpPr>
          <a:xfrm>
            <a:off x="4982887" y="1550327"/>
            <a:ext cx="445627" cy="445604"/>
            <a:chOff x="6768809" y="2682265"/>
            <a:chExt cx="719915" cy="719877"/>
          </a:xfrm>
        </p:grpSpPr>
        <p:sp>
          <p:nvSpPr>
            <p:cNvPr id="1189" name="Google Shape;1189;p40"/>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0" name="Google Shape;1190;p40"/>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1" name="Google Shape;1191;p40"/>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2" name="Google Shape;1192;p40"/>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3" name="Google Shape;1193;p40"/>
          <p:cNvGrpSpPr/>
          <p:nvPr/>
        </p:nvGrpSpPr>
        <p:grpSpPr>
          <a:xfrm>
            <a:off x="5624209" y="1550356"/>
            <a:ext cx="445753" cy="445545"/>
            <a:chOff x="7804870" y="2682313"/>
            <a:chExt cx="720118" cy="719782"/>
          </a:xfrm>
        </p:grpSpPr>
        <p:sp>
          <p:nvSpPr>
            <p:cNvPr id="1194" name="Google Shape;1194;p40"/>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5" name="Google Shape;1195;p40"/>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6" name="Google Shape;1196;p40"/>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0"/>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8" name="Google Shape;1198;p40"/>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9" name="Google Shape;1199;p40"/>
          <p:cNvGrpSpPr/>
          <p:nvPr/>
        </p:nvGrpSpPr>
        <p:grpSpPr>
          <a:xfrm>
            <a:off x="6265657" y="1550125"/>
            <a:ext cx="446293" cy="446006"/>
            <a:chOff x="8841135" y="2681940"/>
            <a:chExt cx="720990" cy="720527"/>
          </a:xfrm>
        </p:grpSpPr>
        <p:sp>
          <p:nvSpPr>
            <p:cNvPr id="1200" name="Google Shape;1200;p40"/>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1" name="Google Shape;1201;p40"/>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2" name="Google Shape;1202;p40"/>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3" name="Google Shape;1203;p40"/>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4" name="Google Shape;1204;p40"/>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5" name="Google Shape;1205;p40"/>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6" name="Google Shape;1206;p40"/>
          <p:cNvGrpSpPr/>
          <p:nvPr/>
        </p:nvGrpSpPr>
        <p:grpSpPr>
          <a:xfrm>
            <a:off x="3699655" y="1550057"/>
            <a:ext cx="445260" cy="445260"/>
            <a:chOff x="4103687" y="1439862"/>
            <a:chExt cx="3986212" cy="3986211"/>
          </a:xfrm>
        </p:grpSpPr>
        <p:sp>
          <p:nvSpPr>
            <p:cNvPr id="1207" name="Google Shape;1207;p40"/>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8" name="Google Shape;1208;p40"/>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9" name="Google Shape;1209;p40"/>
          <p:cNvGrpSpPr/>
          <p:nvPr/>
        </p:nvGrpSpPr>
        <p:grpSpPr>
          <a:xfrm>
            <a:off x="6907645" y="1550361"/>
            <a:ext cx="445803" cy="445535"/>
            <a:chOff x="9878272" y="2682320"/>
            <a:chExt cx="720199" cy="719767"/>
          </a:xfrm>
        </p:grpSpPr>
        <p:sp>
          <p:nvSpPr>
            <p:cNvPr id="1210" name="Google Shape;1210;p40"/>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1" name="Google Shape;1211;p40"/>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2" name="Google Shape;1212;p40"/>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13" name="Google Shape;1213;p40"/>
          <p:cNvGrpSpPr/>
          <p:nvPr/>
        </p:nvGrpSpPr>
        <p:grpSpPr>
          <a:xfrm>
            <a:off x="7549143" y="1550278"/>
            <a:ext cx="445700" cy="445701"/>
            <a:chOff x="10914618" y="2682187"/>
            <a:chExt cx="720033" cy="720033"/>
          </a:xfrm>
        </p:grpSpPr>
        <p:sp>
          <p:nvSpPr>
            <p:cNvPr id="1214" name="Google Shape;1214;p40"/>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5" name="Google Shape;1215;p40"/>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6" name="Google Shape;1216;p40"/>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7" name="Google Shape;1217;p40"/>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40"/>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40"/>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20" name="Google Shape;1220;p40"/>
          <p:cNvGrpSpPr/>
          <p:nvPr/>
        </p:nvGrpSpPr>
        <p:grpSpPr>
          <a:xfrm>
            <a:off x="1772664" y="843057"/>
            <a:ext cx="361521" cy="445816"/>
            <a:chOff x="1582665" y="1011072"/>
            <a:chExt cx="584040" cy="720220"/>
          </a:xfrm>
        </p:grpSpPr>
        <p:sp>
          <p:nvSpPr>
            <p:cNvPr id="1221" name="Google Shape;1221;p40"/>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2" name="Google Shape;1222;p40"/>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3" name="Google Shape;1223;p40"/>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4" name="Google Shape;1224;p40"/>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5" name="Google Shape;1225;p40"/>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26" name="Google Shape;1226;p40"/>
          <p:cNvGrpSpPr/>
          <p:nvPr/>
        </p:nvGrpSpPr>
        <p:grpSpPr>
          <a:xfrm>
            <a:off x="2374048" y="843078"/>
            <a:ext cx="379481" cy="445796"/>
            <a:chOff x="2554206" y="1011105"/>
            <a:chExt cx="613055" cy="720187"/>
          </a:xfrm>
        </p:grpSpPr>
        <p:sp>
          <p:nvSpPr>
            <p:cNvPr id="1227" name="Google Shape;1227;p40"/>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8" name="Google Shape;1228;p40"/>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9" name="Google Shape;1229;p40"/>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30" name="Google Shape;1230;p40"/>
          <p:cNvGrpSpPr/>
          <p:nvPr/>
        </p:nvGrpSpPr>
        <p:grpSpPr>
          <a:xfrm>
            <a:off x="6922223" y="797418"/>
            <a:ext cx="460705" cy="491455"/>
            <a:chOff x="9901824" y="937343"/>
            <a:chExt cx="744273" cy="793950"/>
          </a:xfrm>
        </p:grpSpPr>
        <p:grpSp>
          <p:nvGrpSpPr>
            <p:cNvPr id="1231" name="Google Shape;1231;p40"/>
            <p:cNvGrpSpPr/>
            <p:nvPr/>
          </p:nvGrpSpPr>
          <p:grpSpPr>
            <a:xfrm>
              <a:off x="9901824" y="937343"/>
              <a:ext cx="744273" cy="793950"/>
              <a:chOff x="9901824" y="937343"/>
              <a:chExt cx="744273" cy="793950"/>
            </a:xfrm>
          </p:grpSpPr>
          <p:sp>
            <p:nvSpPr>
              <p:cNvPr id="1232" name="Google Shape;1232;p40"/>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40"/>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0"/>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5" name="Google Shape;1235;p40"/>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6" name="Google Shape;1236;p40"/>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7" name="Google Shape;1237;p40"/>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40"/>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40"/>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0" name="Google Shape;1240;p40"/>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1" name="Google Shape;1241;p40"/>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242" name="Google Shape;1242;p40"/>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3" name="Google Shape;1243;p40"/>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4" name="Google Shape;1244;p40"/>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5" name="Google Shape;1245;p40"/>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6" name="Google Shape;1246;p40"/>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7" name="Google Shape;1247;p40"/>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48" name="Google Shape;1248;p40"/>
          <p:cNvGrpSpPr/>
          <p:nvPr/>
        </p:nvGrpSpPr>
        <p:grpSpPr>
          <a:xfrm>
            <a:off x="2993392" y="843244"/>
            <a:ext cx="369868" cy="445629"/>
            <a:chOff x="3554761" y="1011374"/>
            <a:chExt cx="597525" cy="719918"/>
          </a:xfrm>
        </p:grpSpPr>
        <p:sp>
          <p:nvSpPr>
            <p:cNvPr id="1249" name="Google Shape;1249;p40"/>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40"/>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0"/>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2" name="Google Shape;1252;p40"/>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53" name="Google Shape;1253;p40"/>
          <p:cNvGrpSpPr/>
          <p:nvPr/>
        </p:nvGrpSpPr>
        <p:grpSpPr>
          <a:xfrm>
            <a:off x="3603122" y="843032"/>
            <a:ext cx="370755" cy="445841"/>
            <a:chOff x="4539787" y="1011032"/>
            <a:chExt cx="598958" cy="720261"/>
          </a:xfrm>
        </p:grpSpPr>
        <p:sp>
          <p:nvSpPr>
            <p:cNvPr id="1254" name="Google Shape;1254;p40"/>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0"/>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0"/>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0"/>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8" name="Google Shape;1258;p40"/>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59" name="Google Shape;1259;p40"/>
          <p:cNvGrpSpPr/>
          <p:nvPr/>
        </p:nvGrpSpPr>
        <p:grpSpPr>
          <a:xfrm>
            <a:off x="4213740" y="843140"/>
            <a:ext cx="366917" cy="445733"/>
            <a:chOff x="5526246" y="1011207"/>
            <a:chExt cx="592758" cy="720086"/>
          </a:xfrm>
        </p:grpSpPr>
        <p:sp>
          <p:nvSpPr>
            <p:cNvPr id="1260" name="Google Shape;1260;p40"/>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40"/>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2" name="Google Shape;1262;p40"/>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3" name="Google Shape;1263;p40"/>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0"/>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0"/>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6" name="Google Shape;1266;p40"/>
          <p:cNvGrpSpPr/>
          <p:nvPr/>
        </p:nvGrpSpPr>
        <p:grpSpPr>
          <a:xfrm>
            <a:off x="1168508" y="843134"/>
            <a:ext cx="364294" cy="445740"/>
            <a:chOff x="606645" y="1011196"/>
            <a:chExt cx="588520" cy="720096"/>
          </a:xfrm>
        </p:grpSpPr>
        <p:sp>
          <p:nvSpPr>
            <p:cNvPr id="1267" name="Google Shape;1267;p40"/>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0"/>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40"/>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0"/>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1" name="Google Shape;1271;p40"/>
          <p:cNvGrpSpPr/>
          <p:nvPr/>
        </p:nvGrpSpPr>
        <p:grpSpPr>
          <a:xfrm>
            <a:off x="7622791" y="843111"/>
            <a:ext cx="298405" cy="445762"/>
            <a:chOff x="11033597" y="1011159"/>
            <a:chExt cx="482075" cy="720133"/>
          </a:xfrm>
        </p:grpSpPr>
        <p:sp>
          <p:nvSpPr>
            <p:cNvPr id="1272" name="Google Shape;1272;p40"/>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73" name="Google Shape;1273;p40"/>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74" name="Google Shape;1274;p40"/>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75" name="Google Shape;1275;p40"/>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76" name="Google Shape;1276;p40"/>
          <p:cNvGrpSpPr/>
          <p:nvPr/>
        </p:nvGrpSpPr>
        <p:grpSpPr>
          <a:xfrm>
            <a:off x="6221656" y="797418"/>
            <a:ext cx="460705" cy="491455"/>
            <a:chOff x="8770051" y="937343"/>
            <a:chExt cx="744273" cy="793950"/>
          </a:xfrm>
        </p:grpSpPr>
        <p:sp>
          <p:nvSpPr>
            <p:cNvPr id="1277" name="Google Shape;1277;p40"/>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8" name="Google Shape;1278;p40"/>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9" name="Google Shape;1279;p40"/>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0" name="Google Shape;1280;p40"/>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1" name="Google Shape;1281;p40"/>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82" name="Google Shape;1282;p40"/>
            <p:cNvGrpSpPr/>
            <p:nvPr/>
          </p:nvGrpSpPr>
          <p:grpSpPr>
            <a:xfrm>
              <a:off x="8770051" y="937343"/>
              <a:ext cx="744273" cy="793950"/>
              <a:chOff x="6565437" y="1588001"/>
              <a:chExt cx="744273" cy="793950"/>
            </a:xfrm>
          </p:grpSpPr>
          <p:sp>
            <p:nvSpPr>
              <p:cNvPr id="1283" name="Google Shape;1283;p4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4" name="Google Shape;1284;p4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5" name="Google Shape;1285;p4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6" name="Google Shape;1286;p4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4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8" name="Google Shape;1288;p4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9" name="Google Shape;1289;p4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0" name="Google Shape;1290;p4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1" name="Google Shape;1291;p4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2" name="Google Shape;1292;p4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93" name="Google Shape;1293;p40"/>
          <p:cNvGrpSpPr/>
          <p:nvPr/>
        </p:nvGrpSpPr>
        <p:grpSpPr>
          <a:xfrm>
            <a:off x="4820520" y="797418"/>
            <a:ext cx="460705" cy="491455"/>
            <a:chOff x="6506504" y="937343"/>
            <a:chExt cx="744273" cy="793950"/>
          </a:xfrm>
        </p:grpSpPr>
        <p:sp>
          <p:nvSpPr>
            <p:cNvPr id="1294" name="Google Shape;1294;p40"/>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5" name="Google Shape;1295;p40"/>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6" name="Google Shape;1296;p40"/>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97" name="Google Shape;1297;p40"/>
            <p:cNvGrpSpPr/>
            <p:nvPr/>
          </p:nvGrpSpPr>
          <p:grpSpPr>
            <a:xfrm>
              <a:off x="6506504" y="937343"/>
              <a:ext cx="744273" cy="793950"/>
              <a:chOff x="6565437" y="1588001"/>
              <a:chExt cx="744273" cy="793950"/>
            </a:xfrm>
          </p:grpSpPr>
          <p:sp>
            <p:nvSpPr>
              <p:cNvPr id="1298" name="Google Shape;1298;p4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9" name="Google Shape;1299;p4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0" name="Google Shape;1300;p4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1" name="Google Shape;1301;p4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2" name="Google Shape;1302;p4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3" name="Google Shape;1303;p4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4" name="Google Shape;1304;p4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5" name="Google Shape;1305;p4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6" name="Google Shape;1306;p4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7" name="Google Shape;1307;p4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08" name="Google Shape;1308;p40"/>
          <p:cNvGrpSpPr/>
          <p:nvPr/>
        </p:nvGrpSpPr>
        <p:grpSpPr>
          <a:xfrm>
            <a:off x="5521088" y="797418"/>
            <a:ext cx="460705" cy="491455"/>
            <a:chOff x="7638277" y="937343"/>
            <a:chExt cx="744273" cy="793950"/>
          </a:xfrm>
        </p:grpSpPr>
        <p:sp>
          <p:nvSpPr>
            <p:cNvPr id="1309" name="Google Shape;1309;p4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0" name="Google Shape;1310;p4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1" name="Google Shape;1311;p4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2" name="Google Shape;1312;p4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313" name="Google Shape;1313;p40"/>
            <p:cNvGrpSpPr/>
            <p:nvPr/>
          </p:nvGrpSpPr>
          <p:grpSpPr>
            <a:xfrm>
              <a:off x="7638277" y="937343"/>
              <a:ext cx="744273" cy="793950"/>
              <a:chOff x="6565437" y="1588001"/>
              <a:chExt cx="744273" cy="793950"/>
            </a:xfrm>
          </p:grpSpPr>
          <p:sp>
            <p:nvSpPr>
              <p:cNvPr id="1314" name="Google Shape;1314;p4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5" name="Google Shape;1315;p4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6" name="Google Shape;1316;p4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7" name="Google Shape;1317;p4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2" name="Google Shape;1322;p4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3" name="Google Shape;1323;p4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24" name="Google Shape;1324;p40"/>
          <p:cNvGrpSpPr/>
          <p:nvPr/>
        </p:nvGrpSpPr>
        <p:grpSpPr>
          <a:xfrm>
            <a:off x="3061198" y="2986973"/>
            <a:ext cx="445779" cy="400764"/>
            <a:chOff x="3778727" y="4460423"/>
            <a:chExt cx="720160" cy="647438"/>
          </a:xfrm>
        </p:grpSpPr>
        <p:sp>
          <p:nvSpPr>
            <p:cNvPr id="1325" name="Google Shape;1325;p40"/>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40"/>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0"/>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0"/>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0"/>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0" name="Google Shape;1330;p40"/>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1" name="Google Shape;1331;p40"/>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2" name="Google Shape;1332;p40"/>
          <p:cNvGrpSpPr/>
          <p:nvPr/>
        </p:nvGrpSpPr>
        <p:grpSpPr>
          <a:xfrm>
            <a:off x="1138083" y="2972048"/>
            <a:ext cx="445680" cy="430613"/>
            <a:chOff x="557494" y="4436312"/>
            <a:chExt cx="720000" cy="695660"/>
          </a:xfrm>
        </p:grpSpPr>
        <p:sp>
          <p:nvSpPr>
            <p:cNvPr id="1333" name="Google Shape;1333;p40"/>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40"/>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5" name="Google Shape;1335;p40"/>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6" name="Google Shape;1336;p40"/>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7" name="Google Shape;1337;p40"/>
          <p:cNvGrpSpPr/>
          <p:nvPr/>
        </p:nvGrpSpPr>
        <p:grpSpPr>
          <a:xfrm>
            <a:off x="4343305" y="2964459"/>
            <a:ext cx="445833" cy="445792"/>
            <a:chOff x="5926265" y="4424051"/>
            <a:chExt cx="720246" cy="720181"/>
          </a:xfrm>
        </p:grpSpPr>
        <p:sp>
          <p:nvSpPr>
            <p:cNvPr id="1338" name="Google Shape;1338;p40"/>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9" name="Google Shape;1339;p40"/>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0" name="Google Shape;1340;p40"/>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40"/>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2" name="Google Shape;1342;p40"/>
          <p:cNvGrpSpPr/>
          <p:nvPr/>
        </p:nvGrpSpPr>
        <p:grpSpPr>
          <a:xfrm>
            <a:off x="1779066" y="2984013"/>
            <a:ext cx="445680" cy="406684"/>
            <a:chOff x="1631150" y="4455641"/>
            <a:chExt cx="720000" cy="657002"/>
          </a:xfrm>
        </p:grpSpPr>
        <p:sp>
          <p:nvSpPr>
            <p:cNvPr id="1343" name="Google Shape;1343;p40"/>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4" name="Google Shape;1344;p40"/>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0"/>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6" name="Google Shape;1346;p40"/>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40"/>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8" name="Google Shape;1348;p40"/>
          <p:cNvGrpSpPr/>
          <p:nvPr/>
        </p:nvGrpSpPr>
        <p:grpSpPr>
          <a:xfrm>
            <a:off x="2420095" y="2983429"/>
            <a:ext cx="445680" cy="407853"/>
            <a:chOff x="2704878" y="4454697"/>
            <a:chExt cx="720000" cy="658889"/>
          </a:xfrm>
        </p:grpSpPr>
        <p:sp>
          <p:nvSpPr>
            <p:cNvPr id="1349" name="Google Shape;1349;p40"/>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0"/>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1" name="Google Shape;1351;p40"/>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40"/>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3" name="Google Shape;1353;p40"/>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4" name="Google Shape;1354;p40"/>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5" name="Google Shape;1355;p40"/>
          <p:cNvGrpSpPr/>
          <p:nvPr/>
        </p:nvGrpSpPr>
        <p:grpSpPr>
          <a:xfrm>
            <a:off x="3702366" y="2985387"/>
            <a:ext cx="445549" cy="403935"/>
            <a:chOff x="4852681" y="4457861"/>
            <a:chExt cx="719788" cy="652561"/>
          </a:xfrm>
        </p:grpSpPr>
        <p:sp>
          <p:nvSpPr>
            <p:cNvPr id="1356" name="Google Shape;1356;p40"/>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57" name="Google Shape;1357;p40"/>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58" name="Google Shape;1358;p40"/>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59" name="Google Shape;1359;p40"/>
          <p:cNvGrpSpPr/>
          <p:nvPr/>
        </p:nvGrpSpPr>
        <p:grpSpPr>
          <a:xfrm>
            <a:off x="4984527" y="2975824"/>
            <a:ext cx="445818" cy="423063"/>
            <a:chOff x="7000306" y="4442411"/>
            <a:chExt cx="720224" cy="683463"/>
          </a:xfrm>
        </p:grpSpPr>
        <p:sp>
          <p:nvSpPr>
            <p:cNvPr id="1360" name="Google Shape;1360;p40"/>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1" name="Google Shape;1361;p40"/>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2" name="Google Shape;1362;p40"/>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3" name="Google Shape;1363;p40"/>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4" name="Google Shape;1364;p40"/>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65" name="Google Shape;1365;p40"/>
          <p:cNvGrpSpPr/>
          <p:nvPr/>
        </p:nvGrpSpPr>
        <p:grpSpPr>
          <a:xfrm>
            <a:off x="5625735" y="2973621"/>
            <a:ext cx="445779" cy="427468"/>
            <a:chOff x="8074325" y="4438852"/>
            <a:chExt cx="720160" cy="690579"/>
          </a:xfrm>
        </p:grpSpPr>
        <p:sp>
          <p:nvSpPr>
            <p:cNvPr id="1366" name="Google Shape;1366;p40"/>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7" name="Google Shape;1367;p40"/>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8" name="Google Shape;1368;p40"/>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9" name="Google Shape;1369;p40"/>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0" name="Google Shape;1370;p40"/>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1" name="Google Shape;1371;p40"/>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72" name="Google Shape;1372;p40"/>
          <p:cNvGrpSpPr/>
          <p:nvPr/>
        </p:nvGrpSpPr>
        <p:grpSpPr>
          <a:xfrm>
            <a:off x="6908080" y="2987570"/>
            <a:ext cx="445629" cy="399565"/>
            <a:chOff x="9878975" y="4425243"/>
            <a:chExt cx="719918" cy="645502"/>
          </a:xfrm>
        </p:grpSpPr>
        <p:sp>
          <p:nvSpPr>
            <p:cNvPr id="1373" name="Google Shape;1373;p40"/>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4" name="Google Shape;1374;p40"/>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5" name="Google Shape;1375;p40"/>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6" name="Google Shape;1376;p40"/>
          <p:cNvGrpSpPr/>
          <p:nvPr/>
        </p:nvGrpSpPr>
        <p:grpSpPr>
          <a:xfrm>
            <a:off x="7549097" y="2976371"/>
            <a:ext cx="445785" cy="421964"/>
            <a:chOff x="10914544" y="4407150"/>
            <a:chExt cx="720170" cy="681687"/>
          </a:xfrm>
        </p:grpSpPr>
        <p:sp>
          <p:nvSpPr>
            <p:cNvPr id="1377" name="Google Shape;1377;p40"/>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40"/>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0"/>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0"/>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1" name="Google Shape;1381;p40"/>
          <p:cNvGrpSpPr/>
          <p:nvPr/>
        </p:nvGrpSpPr>
        <p:grpSpPr>
          <a:xfrm>
            <a:off x="6266887" y="2984485"/>
            <a:ext cx="445805" cy="405735"/>
            <a:chOff x="8843122" y="4420259"/>
            <a:chExt cx="720202" cy="655469"/>
          </a:xfrm>
        </p:grpSpPr>
        <p:sp>
          <p:nvSpPr>
            <p:cNvPr id="1382" name="Google Shape;1382;p40"/>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3" name="Google Shape;1383;p40"/>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4" name="Google Shape;1384;p40"/>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40"/>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40"/>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7" name="Google Shape;1387;p40"/>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8" name="Google Shape;1388;p40"/>
          <p:cNvGrpSpPr/>
          <p:nvPr/>
        </p:nvGrpSpPr>
        <p:grpSpPr>
          <a:xfrm>
            <a:off x="3069757" y="2283047"/>
            <a:ext cx="445812" cy="394518"/>
            <a:chOff x="1510757" y="3225422"/>
            <a:chExt cx="720214" cy="637347"/>
          </a:xfrm>
        </p:grpSpPr>
        <p:sp>
          <p:nvSpPr>
            <p:cNvPr id="1389" name="Google Shape;1389;p40"/>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0"/>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0"/>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2" name="Google Shape;1392;p40"/>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3" name="Google Shape;1393;p40"/>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4" name="Google Shape;1394;p40"/>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40"/>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6" name="Google Shape;1396;p40"/>
          <p:cNvGrpSpPr/>
          <p:nvPr/>
        </p:nvGrpSpPr>
        <p:grpSpPr>
          <a:xfrm>
            <a:off x="3761148" y="2300567"/>
            <a:ext cx="445767" cy="359478"/>
            <a:chOff x="2595501" y="3253725"/>
            <a:chExt cx="720141" cy="580739"/>
          </a:xfrm>
        </p:grpSpPr>
        <p:sp>
          <p:nvSpPr>
            <p:cNvPr id="1397" name="Google Shape;1397;p40"/>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8" name="Google Shape;1398;p40"/>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9" name="Google Shape;1399;p40"/>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0" name="Google Shape;1400;p40"/>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01" name="Google Shape;1401;p40"/>
          <p:cNvGrpSpPr/>
          <p:nvPr/>
        </p:nvGrpSpPr>
        <p:grpSpPr>
          <a:xfrm>
            <a:off x="5143819" y="2257535"/>
            <a:ext cx="443879" cy="445541"/>
            <a:chOff x="4764809" y="3184208"/>
            <a:chExt cx="717090" cy="719775"/>
          </a:xfrm>
        </p:grpSpPr>
        <p:sp>
          <p:nvSpPr>
            <p:cNvPr id="1402" name="Google Shape;1402;p40"/>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3" name="Google Shape;1403;p40"/>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4" name="Google Shape;1404;p40"/>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05" name="Google Shape;1405;p40"/>
          <p:cNvGrpSpPr/>
          <p:nvPr/>
        </p:nvGrpSpPr>
        <p:grpSpPr>
          <a:xfrm>
            <a:off x="4452495" y="2286500"/>
            <a:ext cx="445746" cy="387612"/>
            <a:chOff x="3680173" y="3231000"/>
            <a:chExt cx="720106" cy="626190"/>
          </a:xfrm>
        </p:grpSpPr>
        <p:sp>
          <p:nvSpPr>
            <p:cNvPr id="1406" name="Google Shape;1406;p40"/>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7" name="Google Shape;1407;p40"/>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40"/>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09" name="Google Shape;1409;p40"/>
          <p:cNvGrpSpPr/>
          <p:nvPr/>
        </p:nvGrpSpPr>
        <p:grpSpPr>
          <a:xfrm>
            <a:off x="6524582" y="2257496"/>
            <a:ext cx="443283" cy="445620"/>
            <a:chOff x="6931035" y="3184144"/>
            <a:chExt cx="716128" cy="719903"/>
          </a:xfrm>
        </p:grpSpPr>
        <p:sp>
          <p:nvSpPr>
            <p:cNvPr id="1410" name="Google Shape;1410;p40"/>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0"/>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2" name="Google Shape;1412;p40"/>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3" name="Google Shape;1413;p40"/>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4" name="Google Shape;1414;p40"/>
          <p:cNvGrpSpPr/>
          <p:nvPr/>
        </p:nvGrpSpPr>
        <p:grpSpPr>
          <a:xfrm>
            <a:off x="5833276" y="2257448"/>
            <a:ext cx="445727" cy="445714"/>
            <a:chOff x="5846429" y="3184067"/>
            <a:chExt cx="720076" cy="720055"/>
          </a:xfrm>
        </p:grpSpPr>
        <p:sp>
          <p:nvSpPr>
            <p:cNvPr id="1415" name="Google Shape;1415;p40"/>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0"/>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0"/>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8" name="Google Shape;1418;p40"/>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9" name="Google Shape;1419;p40"/>
          <p:cNvGrpSpPr/>
          <p:nvPr/>
        </p:nvGrpSpPr>
        <p:grpSpPr>
          <a:xfrm>
            <a:off x="2520481" y="2257393"/>
            <a:ext cx="303698" cy="445825"/>
            <a:chOff x="655600" y="3183978"/>
            <a:chExt cx="490627" cy="720234"/>
          </a:xfrm>
        </p:grpSpPr>
        <p:sp>
          <p:nvSpPr>
            <p:cNvPr id="1420" name="Google Shape;1420;p40"/>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0"/>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0"/>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3" name="Google Shape;1423;p40"/>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4" name="Google Shape;1424;p40"/>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5" name="Google Shape;1425;p40"/>
          <p:cNvGrpSpPr/>
          <p:nvPr/>
        </p:nvGrpSpPr>
        <p:grpSpPr>
          <a:xfrm>
            <a:off x="7213443" y="2257509"/>
            <a:ext cx="189785" cy="445592"/>
            <a:chOff x="8011692" y="3184166"/>
            <a:chExt cx="306600" cy="719859"/>
          </a:xfrm>
        </p:grpSpPr>
        <p:sp>
          <p:nvSpPr>
            <p:cNvPr id="1426" name="Google Shape;1426;p40"/>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27" name="Google Shape;1427;p40"/>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28" name="Google Shape;1428;p40"/>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29" name="Google Shape;1429;p40"/>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30" name="Google Shape;1430;p40"/>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31" name="Google Shape;1431;p40"/>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32" name="Google Shape;1432;p40"/>
          <p:cNvGrpSpPr/>
          <p:nvPr/>
        </p:nvGrpSpPr>
        <p:grpSpPr>
          <a:xfrm>
            <a:off x="7648230" y="2257259"/>
            <a:ext cx="246199" cy="445516"/>
            <a:chOff x="4556125" y="630237"/>
            <a:chExt cx="3081338" cy="5568950"/>
          </a:xfrm>
        </p:grpSpPr>
        <p:sp>
          <p:nvSpPr>
            <p:cNvPr id="1433" name="Google Shape;1433;p40"/>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34" name="Google Shape;1434;p40"/>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35" name="Google Shape;1435;p40"/>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36" name="Google Shape;1436;p40"/>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37" name="Google Shape;1437;p40"/>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38" name="Google Shape;1438;p40"/>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39" name="Google Shape;1439;p40"/>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40" name="Google Shape;1440;p40"/>
          <p:cNvGrpSpPr/>
          <p:nvPr/>
        </p:nvGrpSpPr>
        <p:grpSpPr>
          <a:xfrm>
            <a:off x="1829253" y="2257459"/>
            <a:ext cx="445768" cy="445697"/>
            <a:chOff x="1674084" y="3214987"/>
            <a:chExt cx="720142" cy="720027"/>
          </a:xfrm>
        </p:grpSpPr>
        <p:sp>
          <p:nvSpPr>
            <p:cNvPr id="1441" name="Google Shape;1441;p40"/>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0"/>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0"/>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40"/>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5" name="Google Shape;1445;p40"/>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6" name="Google Shape;1446;p40"/>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7" name="Google Shape;1447;p40"/>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40"/>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0"/>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0"/>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1" name="Google Shape;1451;p40"/>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2" name="Google Shape;1452;p40"/>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3" name="Google Shape;1453;p40"/>
          <p:cNvGrpSpPr/>
          <p:nvPr/>
        </p:nvGrpSpPr>
        <p:grpSpPr>
          <a:xfrm>
            <a:off x="1138094" y="2257421"/>
            <a:ext cx="445578" cy="445773"/>
            <a:chOff x="557511" y="3214925"/>
            <a:chExt cx="719836" cy="720150"/>
          </a:xfrm>
        </p:grpSpPr>
        <p:sp>
          <p:nvSpPr>
            <p:cNvPr id="1454" name="Google Shape;1454;p40"/>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0"/>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40"/>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40"/>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8" name="Google Shape;1458;p40"/>
          <p:cNvGrpSpPr/>
          <p:nvPr/>
        </p:nvGrpSpPr>
        <p:grpSpPr>
          <a:xfrm>
            <a:off x="1081977" y="3693756"/>
            <a:ext cx="445905" cy="400522"/>
            <a:chOff x="1147762" y="1131887"/>
            <a:chExt cx="5137150" cy="4619626"/>
          </a:xfrm>
        </p:grpSpPr>
        <p:sp>
          <p:nvSpPr>
            <p:cNvPr id="1459" name="Google Shape;1459;p40"/>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40"/>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40"/>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62" name="Google Shape;1462;p40"/>
          <p:cNvGrpSpPr/>
          <p:nvPr/>
        </p:nvGrpSpPr>
        <p:grpSpPr>
          <a:xfrm>
            <a:off x="1879306" y="3687410"/>
            <a:ext cx="445901" cy="413282"/>
            <a:chOff x="1570037" y="1341437"/>
            <a:chExt cx="4943475" cy="4576762"/>
          </a:xfrm>
        </p:grpSpPr>
        <p:sp>
          <p:nvSpPr>
            <p:cNvPr id="1463" name="Google Shape;1463;p40"/>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64" name="Google Shape;1464;p40"/>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65" name="Google Shape;1465;p40"/>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66" name="Google Shape;1466;p40"/>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67" name="Google Shape;1467;p40"/>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68" name="Google Shape;1468;p40"/>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69" name="Google Shape;1469;p40"/>
          <p:cNvGrpSpPr/>
          <p:nvPr/>
        </p:nvGrpSpPr>
        <p:grpSpPr>
          <a:xfrm>
            <a:off x="4364629" y="3671511"/>
            <a:ext cx="441332" cy="445721"/>
            <a:chOff x="5770007" y="5489899"/>
            <a:chExt cx="712976" cy="720067"/>
          </a:xfrm>
        </p:grpSpPr>
        <p:sp>
          <p:nvSpPr>
            <p:cNvPr id="1470" name="Google Shape;1470;p40"/>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40"/>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40"/>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0"/>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4" name="Google Shape;1474;p40"/>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5" name="Google Shape;1475;p40"/>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6" name="Google Shape;1476;p40"/>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7" name="Google Shape;1477;p40"/>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8" name="Google Shape;1478;p40"/>
          <p:cNvGrpSpPr/>
          <p:nvPr/>
        </p:nvGrpSpPr>
        <p:grpSpPr>
          <a:xfrm>
            <a:off x="5157420" y="3693981"/>
            <a:ext cx="445651" cy="400824"/>
            <a:chOff x="7050768" y="5526199"/>
            <a:chExt cx="719953" cy="647534"/>
          </a:xfrm>
        </p:grpSpPr>
        <p:sp>
          <p:nvSpPr>
            <p:cNvPr id="1479" name="Google Shape;1479;p40"/>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0" name="Google Shape;1480;p40"/>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1" name="Google Shape;1481;p40"/>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0"/>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0"/>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4" name="Google Shape;1484;p40"/>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5" name="Google Shape;1485;p40"/>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0"/>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0"/>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8" name="Google Shape;1488;p40"/>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9" name="Google Shape;1489;p40"/>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0" name="Google Shape;1490;p40"/>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1" name="Google Shape;1491;p40"/>
          <p:cNvGrpSpPr/>
          <p:nvPr/>
        </p:nvGrpSpPr>
        <p:grpSpPr>
          <a:xfrm>
            <a:off x="6751936" y="3694051"/>
            <a:ext cx="445681" cy="400651"/>
            <a:chOff x="9626723" y="5526313"/>
            <a:chExt cx="720002" cy="647256"/>
          </a:xfrm>
        </p:grpSpPr>
        <p:sp>
          <p:nvSpPr>
            <p:cNvPr id="1492" name="Google Shape;1492;p40"/>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3" name="Google Shape;1493;p40"/>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4" name="Google Shape;1494;p40"/>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5" name="Google Shape;1495;p40"/>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6" name="Google Shape;1496;p40"/>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7" name="Google Shape;1497;p40"/>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0"/>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0"/>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0" name="Google Shape;1500;p40"/>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1" name="Google Shape;1501;p40"/>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2" name="Google Shape;1502;p40"/>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3" name="Google Shape;1503;p40"/>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4" name="Google Shape;1504;p40"/>
          <p:cNvGrpSpPr/>
          <p:nvPr/>
        </p:nvGrpSpPr>
        <p:grpSpPr>
          <a:xfrm>
            <a:off x="7549176" y="3671488"/>
            <a:ext cx="445582" cy="445743"/>
            <a:chOff x="10914672" y="5489861"/>
            <a:chExt cx="719842" cy="720102"/>
          </a:xfrm>
        </p:grpSpPr>
        <p:sp>
          <p:nvSpPr>
            <p:cNvPr id="1505" name="Google Shape;1505;p40"/>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6" name="Google Shape;1506;p40"/>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7" name="Google Shape;1507;p40"/>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8" name="Google Shape;1508;p40"/>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9" name="Google Shape;1509;p40"/>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0" name="Google Shape;1510;p40"/>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1" name="Google Shape;1511;p40"/>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2" name="Google Shape;1512;p40"/>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3" name="Google Shape;1513;p40"/>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4" name="Google Shape;1514;p40"/>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5" name="Google Shape;1515;p40"/>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6" name="Google Shape;1516;p40"/>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17" name="Google Shape;1517;p40"/>
          <p:cNvGrpSpPr/>
          <p:nvPr/>
        </p:nvGrpSpPr>
        <p:grpSpPr>
          <a:xfrm>
            <a:off x="5954636" y="3681752"/>
            <a:ext cx="445821" cy="425246"/>
            <a:chOff x="8338678" y="5506443"/>
            <a:chExt cx="720227" cy="686988"/>
          </a:xfrm>
        </p:grpSpPr>
        <p:sp>
          <p:nvSpPr>
            <p:cNvPr id="1518" name="Google Shape;1518;p40"/>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9" name="Google Shape;1519;p40"/>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0" name="Google Shape;1520;p40"/>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1" name="Google Shape;1521;p40"/>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2" name="Google Shape;1522;p40"/>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3" name="Google Shape;1523;p40"/>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24" name="Google Shape;1524;p40"/>
          <p:cNvGrpSpPr/>
          <p:nvPr/>
        </p:nvGrpSpPr>
        <p:grpSpPr>
          <a:xfrm>
            <a:off x="2676293" y="3736342"/>
            <a:ext cx="1336824" cy="316035"/>
            <a:chOff x="3042485" y="5594633"/>
            <a:chExt cx="2159652" cy="510557"/>
          </a:xfrm>
        </p:grpSpPr>
        <p:sp>
          <p:nvSpPr>
            <p:cNvPr id="1525" name="Google Shape;1525;p40"/>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6" name="Google Shape;1526;p40"/>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7" name="Google Shape;1527;p40"/>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8" name="Google Shape;1528;p40"/>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9" name="Google Shape;1529;p40"/>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0" name="Google Shape;1530;p40"/>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1" name="Google Shape;1531;p40"/>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2" name="Google Shape;1532;p40"/>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3" name="Google Shape;1533;p40"/>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4" name="Google Shape;1534;p40"/>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5" name="Google Shape;1535;p40"/>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0"/>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7" name="Google Shape;1537;p40"/>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8" name="Google Shape;1538;p40"/>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40"/>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40" name="Google Shape;1540;p40"/>
          <p:cNvGrpSpPr/>
          <p:nvPr/>
        </p:nvGrpSpPr>
        <p:grpSpPr>
          <a:xfrm>
            <a:off x="1879183" y="4379878"/>
            <a:ext cx="445738" cy="442950"/>
            <a:chOff x="1442627" y="5710929"/>
            <a:chExt cx="594318" cy="590600"/>
          </a:xfrm>
        </p:grpSpPr>
        <p:sp>
          <p:nvSpPr>
            <p:cNvPr id="1541" name="Google Shape;1541;p40"/>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2" name="Google Shape;1542;p40"/>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3" name="Google Shape;1543;p40"/>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4" name="Google Shape;1544;p40"/>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45" name="Google Shape;1545;p40"/>
          <p:cNvGrpSpPr/>
          <p:nvPr/>
        </p:nvGrpSpPr>
        <p:grpSpPr>
          <a:xfrm>
            <a:off x="6788033" y="4378458"/>
            <a:ext cx="373053" cy="445791"/>
            <a:chOff x="8095060" y="5664590"/>
            <a:chExt cx="497404" cy="594389"/>
          </a:xfrm>
        </p:grpSpPr>
        <p:grpSp>
          <p:nvGrpSpPr>
            <p:cNvPr id="1546" name="Google Shape;1546;p40"/>
            <p:cNvGrpSpPr/>
            <p:nvPr/>
          </p:nvGrpSpPr>
          <p:grpSpPr>
            <a:xfrm>
              <a:off x="8095060" y="5969027"/>
              <a:ext cx="497404" cy="289951"/>
              <a:chOff x="8095060" y="5969027"/>
              <a:chExt cx="497404" cy="289951"/>
            </a:xfrm>
          </p:grpSpPr>
          <p:sp>
            <p:nvSpPr>
              <p:cNvPr id="1547" name="Google Shape;1547;p40"/>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8" name="Google Shape;1548;p40"/>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9" name="Google Shape;1549;p40"/>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50" name="Google Shape;1550;p40"/>
            <p:cNvGrpSpPr/>
            <p:nvPr/>
          </p:nvGrpSpPr>
          <p:grpSpPr>
            <a:xfrm>
              <a:off x="8095060" y="5867832"/>
              <a:ext cx="497404" cy="289312"/>
              <a:chOff x="8095060" y="5867832"/>
              <a:chExt cx="497404" cy="289312"/>
            </a:xfrm>
          </p:grpSpPr>
          <p:sp>
            <p:nvSpPr>
              <p:cNvPr id="1551" name="Google Shape;1551;p40"/>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2" name="Google Shape;1552;p40"/>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3" name="Google Shape;1553;p40"/>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54" name="Google Shape;1554;p40"/>
            <p:cNvGrpSpPr/>
            <p:nvPr/>
          </p:nvGrpSpPr>
          <p:grpSpPr>
            <a:xfrm>
              <a:off x="8095060" y="5765998"/>
              <a:ext cx="497404" cy="289312"/>
              <a:chOff x="8095060" y="5765998"/>
              <a:chExt cx="497404" cy="289312"/>
            </a:xfrm>
          </p:grpSpPr>
          <p:sp>
            <p:nvSpPr>
              <p:cNvPr id="1555" name="Google Shape;1555;p40"/>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6" name="Google Shape;1556;p40"/>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7" name="Google Shape;1557;p40"/>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58" name="Google Shape;1558;p40"/>
            <p:cNvGrpSpPr/>
            <p:nvPr/>
          </p:nvGrpSpPr>
          <p:grpSpPr>
            <a:xfrm>
              <a:off x="8095060" y="5664590"/>
              <a:ext cx="497404" cy="290164"/>
              <a:chOff x="8095060" y="5664590"/>
              <a:chExt cx="497404" cy="290164"/>
            </a:xfrm>
          </p:grpSpPr>
          <p:sp>
            <p:nvSpPr>
              <p:cNvPr id="1559" name="Google Shape;1559;p40"/>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0" name="Google Shape;1560;p40"/>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1" name="Google Shape;1561;p40"/>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562" name="Google Shape;1562;p40"/>
          <p:cNvGrpSpPr/>
          <p:nvPr/>
        </p:nvGrpSpPr>
        <p:grpSpPr>
          <a:xfrm>
            <a:off x="2870825" y="4378486"/>
            <a:ext cx="557162" cy="445734"/>
            <a:chOff x="4607809" y="5664627"/>
            <a:chExt cx="742883" cy="594312"/>
          </a:xfrm>
        </p:grpSpPr>
        <p:sp>
          <p:nvSpPr>
            <p:cNvPr id="1563" name="Google Shape;1563;p40"/>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4" name="Google Shape;1564;p40"/>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5" name="Google Shape;1565;p40"/>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6" name="Google Shape;1566;p40"/>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7" name="Google Shape;1567;p40"/>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8" name="Google Shape;1568;p40"/>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9" name="Google Shape;1569;p40"/>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0" name="Google Shape;1570;p40"/>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71" name="Google Shape;1571;p40"/>
          <p:cNvGrpSpPr/>
          <p:nvPr/>
        </p:nvGrpSpPr>
        <p:grpSpPr>
          <a:xfrm>
            <a:off x="3973890" y="4378543"/>
            <a:ext cx="1079865" cy="445620"/>
            <a:chOff x="2571250" y="5664711"/>
            <a:chExt cx="1439820" cy="594160"/>
          </a:xfrm>
        </p:grpSpPr>
        <p:sp>
          <p:nvSpPr>
            <p:cNvPr id="1572" name="Google Shape;1572;p40"/>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73" name="Google Shape;1573;p40"/>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74" name="Google Shape;1574;p40"/>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75" name="Google Shape;1575;p40"/>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76" name="Google Shape;1576;p40"/>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77" name="Google Shape;1577;p40"/>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78" name="Google Shape;1578;p40"/>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79" name="Google Shape;1579;p40"/>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80" name="Google Shape;1580;p40"/>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81" name="Google Shape;1581;p40"/>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82" name="Google Shape;1582;p40"/>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83" name="Google Shape;1583;p40"/>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84" name="Google Shape;1584;p40"/>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85" name="Google Shape;1585;p40"/>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86" name="Google Shape;1586;p40"/>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87" name="Google Shape;1587;p40"/>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88" name="Google Shape;1588;p40"/>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89" name="Google Shape;1589;p40"/>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90" name="Google Shape;1590;p40"/>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91" name="Google Shape;1591;p40"/>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92" name="Google Shape;1592;p40"/>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93" name="Google Shape;1593;p40"/>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94" name="Google Shape;1594;p40"/>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95" name="Google Shape;1595;p40"/>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596" name="Google Shape;1596;p40"/>
          <p:cNvGrpSpPr/>
          <p:nvPr/>
        </p:nvGrpSpPr>
        <p:grpSpPr>
          <a:xfrm>
            <a:off x="5599659" y="4378335"/>
            <a:ext cx="642470" cy="446036"/>
            <a:chOff x="6332670" y="5663946"/>
            <a:chExt cx="856627" cy="594715"/>
          </a:xfrm>
        </p:grpSpPr>
        <p:grpSp>
          <p:nvGrpSpPr>
            <p:cNvPr id="1597" name="Google Shape;1597;p40"/>
            <p:cNvGrpSpPr/>
            <p:nvPr/>
          </p:nvGrpSpPr>
          <p:grpSpPr>
            <a:xfrm>
              <a:off x="6392364" y="5663946"/>
              <a:ext cx="796933" cy="185801"/>
              <a:chOff x="3321050" y="1066800"/>
              <a:chExt cx="6505573" cy="1508125"/>
            </a:xfrm>
          </p:grpSpPr>
          <p:sp>
            <p:nvSpPr>
              <p:cNvPr id="1598" name="Google Shape;1598;p4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9" name="Google Shape;1599;p4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00" name="Google Shape;1600;p40"/>
            <p:cNvGrpSpPr/>
            <p:nvPr/>
          </p:nvGrpSpPr>
          <p:grpSpPr>
            <a:xfrm flipH="1">
              <a:off x="6332670" y="5868403"/>
              <a:ext cx="796933" cy="185801"/>
              <a:chOff x="3321050" y="1066800"/>
              <a:chExt cx="6505573" cy="1508125"/>
            </a:xfrm>
          </p:grpSpPr>
          <p:sp>
            <p:nvSpPr>
              <p:cNvPr id="1601" name="Google Shape;1601;p4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2" name="Google Shape;1602;p4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03" name="Google Shape;1603;p40"/>
            <p:cNvGrpSpPr/>
            <p:nvPr/>
          </p:nvGrpSpPr>
          <p:grpSpPr>
            <a:xfrm>
              <a:off x="6392364" y="6072860"/>
              <a:ext cx="796933" cy="185801"/>
              <a:chOff x="3321050" y="1066800"/>
              <a:chExt cx="6505573" cy="1508125"/>
            </a:xfrm>
          </p:grpSpPr>
          <p:sp>
            <p:nvSpPr>
              <p:cNvPr id="1604" name="Google Shape;1604;p4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5" name="Google Shape;1605;p4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606" name="Google Shape;1606;p40"/>
          <p:cNvSpPr txBox="1">
            <a:spLocks noGrp="1"/>
          </p:cNvSpPr>
          <p:nvPr>
            <p:ph type="title" idx="4294967295"/>
          </p:nvPr>
        </p:nvSpPr>
        <p:spPr>
          <a:xfrm>
            <a:off x="855300" y="249075"/>
            <a:ext cx="7433400" cy="3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Diagrams and infographics</a:t>
            </a:r>
            <a:endParaRPr sz="2000"/>
          </a:p>
        </p:txBody>
      </p:sp>
      <p:sp>
        <p:nvSpPr>
          <p:cNvPr id="1607" name="Google Shape;1607;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11"/>
        <p:cNvGrpSpPr/>
        <p:nvPr/>
      </p:nvGrpSpPr>
      <p:grpSpPr>
        <a:xfrm>
          <a:off x="0" y="0"/>
          <a:ext cx="0" cy="0"/>
          <a:chOff x="0" y="0"/>
          <a:chExt cx="0" cy="0"/>
        </a:xfrm>
      </p:grpSpPr>
      <p:sp>
        <p:nvSpPr>
          <p:cNvPr id="1612" name="Google Shape;1612;p41"/>
          <p:cNvSpPr txBox="1"/>
          <p:nvPr/>
        </p:nvSpPr>
        <p:spPr>
          <a:xfrm>
            <a:off x="908250" y="457075"/>
            <a:ext cx="73275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222222"/>
                </a:solidFill>
                <a:latin typeface="Montserrat Light"/>
                <a:ea typeface="Montserrat Light"/>
                <a:cs typeface="Montserrat Light"/>
                <a:sym typeface="Montserrat Light"/>
              </a:rPr>
              <a:t>Now you can use any emoji as an icon!</a:t>
            </a:r>
            <a:endParaRPr sz="1200">
              <a:solidFill>
                <a:srgbClr val="222222"/>
              </a:solidFill>
              <a:latin typeface="Montserrat Light"/>
              <a:ea typeface="Montserrat Light"/>
              <a:cs typeface="Montserrat Light"/>
              <a:sym typeface="Montserrat Light"/>
            </a:endParaRPr>
          </a:p>
          <a:p>
            <a:pPr marL="0" lvl="0" indent="0" algn="l" rtl="0">
              <a:spcBef>
                <a:spcPts val="0"/>
              </a:spcBef>
              <a:spcAft>
                <a:spcPts val="0"/>
              </a:spcAft>
              <a:buClr>
                <a:schemeClr val="dk1"/>
              </a:buClr>
              <a:buSzPts val="1100"/>
              <a:buFont typeface="Arial"/>
              <a:buNone/>
            </a:pPr>
            <a:r>
              <a:rPr lang="en" sz="1200">
                <a:solidFill>
                  <a:srgbClr val="222222"/>
                </a:solidFill>
                <a:latin typeface="Montserrat Light"/>
                <a:ea typeface="Montserrat Light"/>
                <a:cs typeface="Montserrat Light"/>
                <a:sym typeface="Montserrat Light"/>
              </a:rPr>
              <a:t>And of course it resizes without losing quality and you can change the color.</a:t>
            </a:r>
            <a:endParaRPr sz="1200">
              <a:solidFill>
                <a:srgbClr val="222222"/>
              </a:solidFill>
              <a:latin typeface="Montserrat Light"/>
              <a:ea typeface="Montserrat Light"/>
              <a:cs typeface="Montserrat Light"/>
              <a:sym typeface="Montserrat Light"/>
            </a:endParaRPr>
          </a:p>
          <a:p>
            <a:pPr marL="0" lvl="0" indent="0" algn="l" rtl="0">
              <a:spcBef>
                <a:spcPts val="0"/>
              </a:spcBef>
              <a:spcAft>
                <a:spcPts val="0"/>
              </a:spcAft>
              <a:buNone/>
            </a:pPr>
            <a:endParaRPr sz="1200">
              <a:solidFill>
                <a:srgbClr val="222222"/>
              </a:solidFill>
              <a:latin typeface="Montserrat Light"/>
              <a:ea typeface="Montserrat Light"/>
              <a:cs typeface="Montserrat Light"/>
              <a:sym typeface="Montserrat Light"/>
            </a:endParaRPr>
          </a:p>
          <a:p>
            <a:pPr marL="0" lvl="0" indent="0" algn="l" rtl="0">
              <a:spcBef>
                <a:spcPts val="0"/>
              </a:spcBef>
              <a:spcAft>
                <a:spcPts val="0"/>
              </a:spcAft>
              <a:buNone/>
            </a:pPr>
            <a:r>
              <a:rPr lang="en" sz="1200">
                <a:solidFill>
                  <a:srgbClr val="222222"/>
                </a:solidFill>
                <a:latin typeface="Montserrat Light"/>
                <a:ea typeface="Montserrat Light"/>
                <a:cs typeface="Montserrat Light"/>
                <a:sym typeface="Montserrat Light"/>
              </a:rPr>
              <a:t>How? Follow Google instructions </a:t>
            </a:r>
            <a:r>
              <a:rPr lang="en" sz="1200" u="sng">
                <a:solidFill>
                  <a:srgbClr val="222222"/>
                </a:solidFill>
                <a:latin typeface="Montserrat Light"/>
                <a:ea typeface="Montserrat Light"/>
                <a:cs typeface="Montserrat Light"/>
                <a:sym typeface="Montserrat Light"/>
                <a:hlinkClick r:id="rId3">
                  <a:extLst>
                    <a:ext uri="{A12FA001-AC4F-418D-AE19-62706E023703}">
                      <ahyp:hlinkClr xmlns:ahyp="http://schemas.microsoft.com/office/drawing/2018/hyperlinkcolor" val="tx"/>
                    </a:ext>
                  </a:extLst>
                </a:hlinkClick>
              </a:rPr>
              <a:t>https://twitter.com/googledocs/status/730087240156643328</a:t>
            </a:r>
            <a:endParaRPr sz="1200">
              <a:solidFill>
                <a:srgbClr val="222222"/>
              </a:solidFill>
              <a:latin typeface="Montserrat Light"/>
              <a:ea typeface="Montserrat Light"/>
              <a:cs typeface="Montserrat Light"/>
              <a:sym typeface="Montserrat Light"/>
            </a:endParaRPr>
          </a:p>
          <a:p>
            <a:pPr marL="0" lvl="0" indent="0" algn="l" rtl="0">
              <a:spcBef>
                <a:spcPts val="0"/>
              </a:spcBef>
              <a:spcAft>
                <a:spcPts val="0"/>
              </a:spcAft>
              <a:buNone/>
            </a:pPr>
            <a:endParaRPr sz="1200">
              <a:solidFill>
                <a:srgbClr val="222222"/>
              </a:solidFill>
              <a:latin typeface="Montserrat Light"/>
              <a:ea typeface="Montserrat Light"/>
              <a:cs typeface="Montserrat Light"/>
              <a:sym typeface="Montserrat Light"/>
            </a:endParaRPr>
          </a:p>
          <a:p>
            <a:pPr marL="0" lvl="0" indent="0" algn="l" rtl="0">
              <a:spcBef>
                <a:spcPts val="0"/>
              </a:spcBef>
              <a:spcAft>
                <a:spcPts val="0"/>
              </a:spcAft>
              <a:buNone/>
            </a:pPr>
            <a:endParaRPr sz="1200">
              <a:solidFill>
                <a:srgbClr val="222222"/>
              </a:solidFill>
              <a:latin typeface="Montserrat Light"/>
              <a:ea typeface="Montserrat Light"/>
              <a:cs typeface="Montserrat Light"/>
              <a:sym typeface="Montserrat Light"/>
            </a:endParaRPr>
          </a:p>
          <a:p>
            <a:pPr marL="0" lvl="0" indent="0" algn="l" rtl="0">
              <a:spcBef>
                <a:spcPts val="0"/>
              </a:spcBef>
              <a:spcAft>
                <a:spcPts val="0"/>
              </a:spcAft>
              <a:buClr>
                <a:schemeClr val="dk1"/>
              </a:buClr>
              <a:buSzPts val="1100"/>
              <a:buFont typeface="Arial"/>
              <a:buNone/>
            </a:pPr>
            <a:endParaRPr sz="1200">
              <a:solidFill>
                <a:srgbClr val="222222"/>
              </a:solidFill>
              <a:latin typeface="Montserrat Light"/>
              <a:ea typeface="Montserrat Light"/>
              <a:cs typeface="Montserrat Light"/>
              <a:sym typeface="Montserrat Light"/>
            </a:endParaRPr>
          </a:p>
          <a:p>
            <a:pPr marL="0" lvl="0" indent="0" algn="l" rtl="0">
              <a:spcBef>
                <a:spcPts val="0"/>
              </a:spcBef>
              <a:spcAft>
                <a:spcPts val="0"/>
              </a:spcAft>
              <a:buNone/>
            </a:pPr>
            <a:endParaRPr sz="1200">
              <a:solidFill>
                <a:srgbClr val="222222"/>
              </a:solidFill>
              <a:latin typeface="Montserrat Light"/>
              <a:ea typeface="Montserrat Light"/>
              <a:cs typeface="Montserrat Light"/>
              <a:sym typeface="Montserrat Light"/>
            </a:endParaRPr>
          </a:p>
        </p:txBody>
      </p:sp>
      <p:sp>
        <p:nvSpPr>
          <p:cNvPr id="1613" name="Google Shape;1613;p41"/>
          <p:cNvSpPr txBox="1"/>
          <p:nvPr/>
        </p:nvSpPr>
        <p:spPr>
          <a:xfrm>
            <a:off x="908250" y="19170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chemeClr val="accent2"/>
                </a:solidFill>
                <a:latin typeface="Montserrat Light"/>
                <a:ea typeface="Montserrat Light"/>
                <a:cs typeface="Montserrat Light"/>
                <a:sym typeface="Montserrat Light"/>
              </a:rPr>
              <a:t>✋👆👉👍👤👦👧👨👩👪💃🏃💑❤😂😉😋😒😭👶😸🐟🍒🍔💣📌📖🔨🎃🎈🎨🏈🏰🌏🔌🔑</a:t>
            </a:r>
            <a:r>
              <a:rPr lang="en" sz="2400">
                <a:solidFill>
                  <a:schemeClr val="accent2"/>
                </a:solidFill>
                <a:highlight>
                  <a:schemeClr val="accent6"/>
                </a:highlight>
                <a:latin typeface="Montserrat Light"/>
                <a:ea typeface="Montserrat Light"/>
                <a:cs typeface="Montserrat Light"/>
                <a:sym typeface="Montserrat Light"/>
              </a:rPr>
              <a:t> and many more...</a:t>
            </a:r>
            <a:endParaRPr sz="2400">
              <a:solidFill>
                <a:schemeClr val="accent2"/>
              </a:solidFill>
              <a:highlight>
                <a:schemeClr val="accent6"/>
              </a:highlight>
              <a:latin typeface="Montserrat Light"/>
              <a:ea typeface="Montserrat Light"/>
              <a:cs typeface="Montserrat Light"/>
              <a:sym typeface="Montserrat Light"/>
            </a:endParaRPr>
          </a:p>
        </p:txBody>
      </p:sp>
      <p:sp>
        <p:nvSpPr>
          <p:cNvPr id="1614" name="Google Shape;1614;p41"/>
          <p:cNvSpPr txBox="1">
            <a:spLocks noGrp="1"/>
          </p:cNvSpPr>
          <p:nvPr>
            <p:ph type="sldNum" idx="12"/>
          </p:nvPr>
        </p:nvSpPr>
        <p:spPr>
          <a:xfrm>
            <a:off x="8547649" y="4749850"/>
            <a:ext cx="557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37</a:t>
            </a:fld>
            <a:endParaRPr>
              <a:solidFill>
                <a:srgbClr val="FFFF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618"/>
        <p:cNvGrpSpPr/>
        <p:nvPr/>
      </p:nvGrpSpPr>
      <p:grpSpPr>
        <a:xfrm>
          <a:off x="0" y="0"/>
          <a:ext cx="0" cy="0"/>
          <a:chOff x="0" y="0"/>
          <a:chExt cx="0" cy="0"/>
        </a:xfrm>
      </p:grpSpPr>
      <p:pic>
        <p:nvPicPr>
          <p:cNvPr id="1619" name="Google Shape;1619;p42">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620" name="Google Shape;1620;p42"/>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621" name="Google Shape;1621;p42"/>
          <p:cNvGrpSpPr/>
          <p:nvPr/>
        </p:nvGrpSpPr>
        <p:grpSpPr>
          <a:xfrm>
            <a:off x="690575" y="3290132"/>
            <a:ext cx="7762851" cy="892418"/>
            <a:chOff x="801125" y="3213932"/>
            <a:chExt cx="7762851" cy="892418"/>
          </a:xfrm>
        </p:grpSpPr>
        <p:grpSp>
          <p:nvGrpSpPr>
            <p:cNvPr id="1622" name="Google Shape;1622;p42"/>
            <p:cNvGrpSpPr/>
            <p:nvPr/>
          </p:nvGrpSpPr>
          <p:grpSpPr>
            <a:xfrm>
              <a:off x="4845759" y="3213932"/>
              <a:ext cx="1695900" cy="892418"/>
              <a:chOff x="4845759" y="3213932"/>
              <a:chExt cx="1695900" cy="892418"/>
            </a:xfrm>
          </p:grpSpPr>
          <p:sp>
            <p:nvSpPr>
              <p:cNvPr id="1623" name="Google Shape;1623;p42"/>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624" name="Google Shape;1624;p42"/>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625" name="Google Shape;1625;p42"/>
            <p:cNvGrpSpPr/>
            <p:nvPr/>
          </p:nvGrpSpPr>
          <p:grpSpPr>
            <a:xfrm>
              <a:off x="2823442" y="3214222"/>
              <a:ext cx="1695900" cy="892128"/>
              <a:chOff x="2823442" y="3214222"/>
              <a:chExt cx="1695900" cy="892128"/>
            </a:xfrm>
          </p:grpSpPr>
          <p:sp>
            <p:nvSpPr>
              <p:cNvPr id="1626" name="Google Shape;1626;p42"/>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627" name="Google Shape;1627;p42"/>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628" name="Google Shape;1628;p42"/>
            <p:cNvGrpSpPr/>
            <p:nvPr/>
          </p:nvGrpSpPr>
          <p:grpSpPr>
            <a:xfrm>
              <a:off x="6868076" y="3213932"/>
              <a:ext cx="1695900" cy="892418"/>
              <a:chOff x="6868076" y="3213932"/>
              <a:chExt cx="1695900" cy="892418"/>
            </a:xfrm>
          </p:grpSpPr>
          <p:sp>
            <p:nvSpPr>
              <p:cNvPr id="1629" name="Google Shape;1629;p42"/>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630" name="Google Shape;1630;p42"/>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631" name="Google Shape;1631;p42"/>
            <p:cNvGrpSpPr/>
            <p:nvPr/>
          </p:nvGrpSpPr>
          <p:grpSpPr>
            <a:xfrm>
              <a:off x="801125" y="3214206"/>
              <a:ext cx="1695900" cy="892144"/>
              <a:chOff x="801125" y="3214206"/>
              <a:chExt cx="1695900" cy="892144"/>
            </a:xfrm>
          </p:grpSpPr>
          <p:sp>
            <p:nvSpPr>
              <p:cNvPr id="1632" name="Google Shape;1632;p42"/>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633" name="Google Shape;1633;p42"/>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
        <p:nvSpPr>
          <p:cNvPr id="1634" name="Google Shape;1634;p42"/>
          <p:cNvSpPr txBox="1">
            <a:spLocks noGrp="1"/>
          </p:cNvSpPr>
          <p:nvPr>
            <p:ph type="sldNum" idx="12"/>
          </p:nvPr>
        </p:nvSpPr>
        <p:spPr>
          <a:xfrm>
            <a:off x="8547649" y="4749850"/>
            <a:ext cx="557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17"/>
          <p:cNvSpPr txBox="1">
            <a:spLocks noGrp="1"/>
          </p:cNvSpPr>
          <p:nvPr>
            <p:ph type="ctrTitle"/>
          </p:nvPr>
        </p:nvSpPr>
        <p:spPr>
          <a:xfrm>
            <a:off x="685800" y="1659550"/>
            <a:ext cx="4252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1.</a:t>
            </a:r>
            <a:endParaRPr dirty="0">
              <a:solidFill>
                <a:schemeClr val="accent1"/>
              </a:solidFill>
            </a:endParaRPr>
          </a:p>
          <a:p>
            <a:pPr marL="0" lvl="0" indent="0" algn="l" rtl="0">
              <a:spcBef>
                <a:spcPts val="0"/>
              </a:spcBef>
              <a:spcAft>
                <a:spcPts val="0"/>
              </a:spcAft>
              <a:buNone/>
            </a:pPr>
            <a:r>
              <a:rPr lang="en" dirty="0"/>
              <a:t>O que são expressões regulares ?</a:t>
            </a:r>
            <a:endParaRPr dirty="0"/>
          </a:p>
        </p:txBody>
      </p:sp>
      <p:sp>
        <p:nvSpPr>
          <p:cNvPr id="3" name="Google Shape;644;p16">
            <a:extLst>
              <a:ext uri="{FF2B5EF4-FFF2-40B4-BE49-F238E27FC236}">
                <a16:creationId xmlns:a16="http://schemas.microsoft.com/office/drawing/2014/main" id="{0B9A3F91-0F43-40F0-ADEB-34B4B5725790}"/>
              </a:ext>
            </a:extLst>
          </p:cNvPr>
          <p:cNvSpPr txBox="1">
            <a:spLocks/>
          </p:cNvSpPr>
          <p:nvPr/>
        </p:nvSpPr>
        <p:spPr>
          <a:xfrm>
            <a:off x="8556784" y="474985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solidFill>
                  <a:schemeClr val="lt1"/>
                </a:solidFill>
              </a:rPr>
              <a:pPr algn="r"/>
              <a:t>4</a:t>
            </a:fld>
            <a:endParaRPr lang="en" dirty="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18"/>
          <p:cNvSpPr txBox="1">
            <a:spLocks noGrp="1"/>
          </p:cNvSpPr>
          <p:nvPr>
            <p:ph type="body" idx="1"/>
          </p:nvPr>
        </p:nvSpPr>
        <p:spPr>
          <a:xfrm>
            <a:off x="2528350" y="1552150"/>
            <a:ext cx="5497800" cy="298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Expressões regulares são strings de texto especialmente codificadas, utilizadas como padrões para corresponder a conjunto de strings</a:t>
            </a:r>
            <a:endParaRPr dirty="0"/>
          </a:p>
        </p:txBody>
      </p:sp>
      <p:sp>
        <p:nvSpPr>
          <p:cNvPr id="657" name="Google Shape;657;p18"/>
          <p:cNvSpPr txBox="1">
            <a:spLocks noGrp="1"/>
          </p:cNvSpPr>
          <p:nvPr>
            <p:ph type="sldNum" idx="12"/>
          </p:nvPr>
        </p:nvSpPr>
        <p:spPr>
          <a:xfrm>
            <a:off x="854332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pic>
        <p:nvPicPr>
          <p:cNvPr id="7" name="Imagem 6" descr="Homem sorrindo posando para foto&#10;&#10;Descrição gerada automaticamente">
            <a:extLst>
              <a:ext uri="{FF2B5EF4-FFF2-40B4-BE49-F238E27FC236}">
                <a16:creationId xmlns:a16="http://schemas.microsoft.com/office/drawing/2014/main" id="{9C62C3D9-0AAF-4EC5-AD4F-F942F80E73B3}"/>
              </a:ext>
            </a:extLst>
          </p:cNvPr>
          <p:cNvPicPr>
            <a:picLocks noChangeAspect="1"/>
          </p:cNvPicPr>
          <p:nvPr/>
        </p:nvPicPr>
        <p:blipFill>
          <a:blip r:embed="rId3"/>
          <a:stretch>
            <a:fillRect/>
          </a:stretch>
        </p:blipFill>
        <p:spPr>
          <a:xfrm>
            <a:off x="2240756" y="2358095"/>
            <a:ext cx="4662488" cy="2331244"/>
          </a:xfrm>
          <a:prstGeom prst="rect">
            <a:avLst/>
          </a:prstGeom>
        </p:spPr>
      </p:pic>
      <p:sp>
        <p:nvSpPr>
          <p:cNvPr id="3" name="Google Shape;644;p16">
            <a:extLst>
              <a:ext uri="{FF2B5EF4-FFF2-40B4-BE49-F238E27FC236}">
                <a16:creationId xmlns:a16="http://schemas.microsoft.com/office/drawing/2014/main" id="{E50463B1-3AB7-4D78-B659-C6061E65C560}"/>
              </a:ext>
            </a:extLst>
          </p:cNvPr>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6</a:t>
            </a:fld>
            <a:endParaRPr dirty="0">
              <a:solidFill>
                <a:schemeClr val="lt1"/>
              </a:solidFill>
            </a:endParaRPr>
          </a:p>
        </p:txBody>
      </p:sp>
      <p:sp>
        <p:nvSpPr>
          <p:cNvPr id="4" name="Google Shape;662;p19">
            <a:extLst>
              <a:ext uri="{FF2B5EF4-FFF2-40B4-BE49-F238E27FC236}">
                <a16:creationId xmlns:a16="http://schemas.microsoft.com/office/drawing/2014/main" id="{F912B4CB-A431-423E-A084-DA79EBE846DE}"/>
              </a:ext>
            </a:extLst>
          </p:cNvPr>
          <p:cNvSpPr txBox="1">
            <a:spLocks noGrp="1"/>
          </p:cNvSpPr>
          <p:nvPr>
            <p:ph type="title"/>
          </p:nvPr>
        </p:nvSpPr>
        <p:spPr>
          <a:xfrm>
            <a:off x="1344150" y="712274"/>
            <a:ext cx="6455700" cy="1343132"/>
          </a:xfrm>
          <a:prstGeom prst="rect">
            <a:avLst/>
          </a:prstGeom>
        </p:spPr>
        <p:txBody>
          <a:bodyPr spcFirstLastPara="1" wrap="square" lIns="91425" tIns="91425" rIns="91425" bIns="91425" anchor="b" anchorCtr="0">
            <a:noAutofit/>
          </a:bodyPr>
          <a:lstStyle/>
          <a:p>
            <a:pPr marL="88900" lvl="0" indent="0" algn="l" rtl="0">
              <a:spcBef>
                <a:spcPts val="600"/>
              </a:spcBef>
              <a:spcAft>
                <a:spcPts val="0"/>
              </a:spcAft>
              <a:buSzPts val="2200"/>
              <a:buNone/>
            </a:pPr>
            <a:r>
              <a:rPr lang="pt-BR" dirty="0"/>
              <a:t>^(([0-9]|[1-9][0-9]|1[0-9]{2}|2[0-4][0-9]|25[0-5])\.){3}([0-9]|[1-9][0-9]|1[0-9]{2}|2[0-4][0-9]|25[0-5])$</a:t>
            </a:r>
          </a:p>
        </p:txBody>
      </p:sp>
    </p:spTree>
    <p:extLst>
      <p:ext uri="{BB962C8B-B14F-4D97-AF65-F5344CB8AC3E}">
        <p14:creationId xmlns:p14="http://schemas.microsoft.com/office/powerpoint/2010/main" val="2769846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19"/>
          <p:cNvSpPr txBox="1">
            <a:spLocks noGrp="1"/>
          </p:cNvSpPr>
          <p:nvPr>
            <p:ph type="title"/>
          </p:nvPr>
        </p:nvSpPr>
        <p:spPr>
          <a:xfrm>
            <a:off x="1522743" y="792956"/>
            <a:ext cx="6455700" cy="1343132"/>
          </a:xfrm>
          <a:prstGeom prst="rect">
            <a:avLst/>
          </a:prstGeom>
        </p:spPr>
        <p:txBody>
          <a:bodyPr spcFirstLastPara="1" wrap="square" lIns="91425" tIns="91425" rIns="91425" bIns="91425" anchor="b" anchorCtr="0">
            <a:noAutofit/>
          </a:bodyPr>
          <a:lstStyle/>
          <a:p>
            <a:pPr marL="88900" lvl="0" indent="0" algn="l" rtl="0">
              <a:spcBef>
                <a:spcPts val="600"/>
              </a:spcBef>
              <a:spcAft>
                <a:spcPts val="0"/>
              </a:spcAft>
              <a:buSzPts val="2200"/>
              <a:buNone/>
            </a:pPr>
            <a:r>
              <a:rPr lang="pt-BR" dirty="0"/>
              <a:t>^(([0-9]|[1-9][0-9]|1[0-9]{2}|2[0-4][0-9]|25[0-5])\.){3}([0-9]|[1-9][0-9]|1[0-9]{2}|2[0-4][0-9]|25[0-5])$</a:t>
            </a:r>
          </a:p>
        </p:txBody>
      </p:sp>
      <p:sp>
        <p:nvSpPr>
          <p:cNvPr id="4" name="CaixaDeTexto 3">
            <a:extLst>
              <a:ext uri="{FF2B5EF4-FFF2-40B4-BE49-F238E27FC236}">
                <a16:creationId xmlns:a16="http://schemas.microsoft.com/office/drawing/2014/main" id="{BA67F600-FDF5-4414-B18E-520412EF3197}"/>
              </a:ext>
            </a:extLst>
          </p:cNvPr>
          <p:cNvSpPr txBox="1"/>
          <p:nvPr/>
        </p:nvSpPr>
        <p:spPr>
          <a:xfrm>
            <a:off x="3629025" y="3031671"/>
            <a:ext cx="2244525" cy="430887"/>
          </a:xfrm>
          <a:prstGeom prst="rect">
            <a:avLst/>
          </a:prstGeom>
          <a:noFill/>
        </p:spPr>
        <p:txBody>
          <a:bodyPr wrap="none" rtlCol="0">
            <a:spAutoFit/>
          </a:bodyPr>
          <a:lstStyle/>
          <a:p>
            <a:r>
              <a:rPr lang="pt-BR" sz="2200" dirty="0">
                <a:latin typeface="Montserrat Light" panose="00000400000000000000" pitchFamily="2" charset="0"/>
              </a:rPr>
              <a:t>255.255.255.255</a:t>
            </a:r>
          </a:p>
        </p:txBody>
      </p:sp>
      <p:sp>
        <p:nvSpPr>
          <p:cNvPr id="8" name="CaixaDeTexto 7">
            <a:extLst>
              <a:ext uri="{FF2B5EF4-FFF2-40B4-BE49-F238E27FC236}">
                <a16:creationId xmlns:a16="http://schemas.microsoft.com/office/drawing/2014/main" id="{EC5EB5C6-4ACF-49DD-A198-999301D07632}"/>
              </a:ext>
            </a:extLst>
          </p:cNvPr>
          <p:cNvSpPr txBox="1"/>
          <p:nvPr/>
        </p:nvSpPr>
        <p:spPr>
          <a:xfrm>
            <a:off x="3629025" y="2571750"/>
            <a:ext cx="1096775" cy="430887"/>
          </a:xfrm>
          <a:prstGeom prst="rect">
            <a:avLst/>
          </a:prstGeom>
          <a:noFill/>
        </p:spPr>
        <p:txBody>
          <a:bodyPr wrap="none" rtlCol="0">
            <a:spAutoFit/>
          </a:bodyPr>
          <a:lstStyle/>
          <a:p>
            <a:r>
              <a:rPr lang="pt-BR" sz="2200" dirty="0">
                <a:latin typeface="Montserrat Light" panose="00000400000000000000" pitchFamily="2" charset="0"/>
              </a:rPr>
              <a:t>0.0.0.0</a:t>
            </a:r>
          </a:p>
        </p:txBody>
      </p:sp>
      <p:sp>
        <p:nvSpPr>
          <p:cNvPr id="9" name="CaixaDeTexto 8">
            <a:extLst>
              <a:ext uri="{FF2B5EF4-FFF2-40B4-BE49-F238E27FC236}">
                <a16:creationId xmlns:a16="http://schemas.microsoft.com/office/drawing/2014/main" id="{9D6B8964-6459-417B-B99B-55FA51B5D3A1}"/>
              </a:ext>
            </a:extLst>
          </p:cNvPr>
          <p:cNvSpPr txBox="1"/>
          <p:nvPr/>
        </p:nvSpPr>
        <p:spPr>
          <a:xfrm>
            <a:off x="3629025" y="3462558"/>
            <a:ext cx="1426994" cy="430887"/>
          </a:xfrm>
          <a:prstGeom prst="rect">
            <a:avLst/>
          </a:prstGeom>
          <a:noFill/>
        </p:spPr>
        <p:txBody>
          <a:bodyPr wrap="none" rtlCol="0">
            <a:spAutoFit/>
          </a:bodyPr>
          <a:lstStyle/>
          <a:p>
            <a:r>
              <a:rPr lang="pt-BR" sz="2200" dirty="0">
                <a:latin typeface="Montserrat Light" panose="00000400000000000000" pitchFamily="2" charset="0"/>
              </a:rPr>
              <a:t>192.168.1.1</a:t>
            </a:r>
          </a:p>
        </p:txBody>
      </p:sp>
      <p:sp>
        <p:nvSpPr>
          <p:cNvPr id="10" name="CaixaDeTexto 9">
            <a:extLst>
              <a:ext uri="{FF2B5EF4-FFF2-40B4-BE49-F238E27FC236}">
                <a16:creationId xmlns:a16="http://schemas.microsoft.com/office/drawing/2014/main" id="{E07FC6D0-1DB0-487B-8D90-7634E68FD0BD}"/>
              </a:ext>
            </a:extLst>
          </p:cNvPr>
          <p:cNvSpPr txBox="1"/>
          <p:nvPr/>
        </p:nvSpPr>
        <p:spPr>
          <a:xfrm>
            <a:off x="3629025" y="3893445"/>
            <a:ext cx="2122697" cy="430887"/>
          </a:xfrm>
          <a:prstGeom prst="rect">
            <a:avLst/>
          </a:prstGeom>
          <a:noFill/>
        </p:spPr>
        <p:txBody>
          <a:bodyPr wrap="none" rtlCol="0">
            <a:spAutoFit/>
          </a:bodyPr>
          <a:lstStyle/>
          <a:p>
            <a:r>
              <a:rPr lang="pt-BR" sz="2200" dirty="0">
                <a:latin typeface="Montserrat Light" panose="00000400000000000000" pitchFamily="2" charset="0"/>
              </a:rPr>
              <a:t>912.456.123.123</a:t>
            </a:r>
          </a:p>
        </p:txBody>
      </p:sp>
      <p:pic>
        <p:nvPicPr>
          <p:cNvPr id="6" name="Imagem 5" descr="Ícone&#10;&#10;Descrição gerada automaticamente">
            <a:extLst>
              <a:ext uri="{FF2B5EF4-FFF2-40B4-BE49-F238E27FC236}">
                <a16:creationId xmlns:a16="http://schemas.microsoft.com/office/drawing/2014/main" id="{BF73BDB0-381F-4890-B5A8-2AA9E370EDF7}"/>
              </a:ext>
            </a:extLst>
          </p:cNvPr>
          <p:cNvPicPr>
            <a:picLocks noChangeAspect="1"/>
          </p:cNvPicPr>
          <p:nvPr/>
        </p:nvPicPr>
        <p:blipFill>
          <a:blip r:embed="rId3"/>
          <a:stretch>
            <a:fillRect/>
          </a:stretch>
        </p:blipFill>
        <p:spPr>
          <a:xfrm>
            <a:off x="3357563" y="2676466"/>
            <a:ext cx="208095" cy="208095"/>
          </a:xfrm>
          <a:prstGeom prst="rect">
            <a:avLst/>
          </a:prstGeom>
        </p:spPr>
      </p:pic>
      <p:pic>
        <p:nvPicPr>
          <p:cNvPr id="13" name="Imagem 12" descr="Ícone&#10;&#10;Descrição gerada automaticamente">
            <a:extLst>
              <a:ext uri="{FF2B5EF4-FFF2-40B4-BE49-F238E27FC236}">
                <a16:creationId xmlns:a16="http://schemas.microsoft.com/office/drawing/2014/main" id="{AFFA57E2-219F-4F67-B6DB-56F840C01653}"/>
              </a:ext>
            </a:extLst>
          </p:cNvPr>
          <p:cNvPicPr>
            <a:picLocks noChangeAspect="1"/>
          </p:cNvPicPr>
          <p:nvPr/>
        </p:nvPicPr>
        <p:blipFill>
          <a:blip r:embed="rId3"/>
          <a:stretch>
            <a:fillRect/>
          </a:stretch>
        </p:blipFill>
        <p:spPr>
          <a:xfrm>
            <a:off x="3357562" y="3143066"/>
            <a:ext cx="208095" cy="208095"/>
          </a:xfrm>
          <a:prstGeom prst="rect">
            <a:avLst/>
          </a:prstGeom>
        </p:spPr>
      </p:pic>
      <p:pic>
        <p:nvPicPr>
          <p:cNvPr id="14" name="Imagem 13" descr="Ícone&#10;&#10;Descrição gerada automaticamente">
            <a:extLst>
              <a:ext uri="{FF2B5EF4-FFF2-40B4-BE49-F238E27FC236}">
                <a16:creationId xmlns:a16="http://schemas.microsoft.com/office/drawing/2014/main" id="{51D5AA84-AB5C-47E8-8039-D2CF9BB7B24F}"/>
              </a:ext>
            </a:extLst>
          </p:cNvPr>
          <p:cNvPicPr>
            <a:picLocks noChangeAspect="1"/>
          </p:cNvPicPr>
          <p:nvPr/>
        </p:nvPicPr>
        <p:blipFill>
          <a:blip r:embed="rId3"/>
          <a:stretch>
            <a:fillRect/>
          </a:stretch>
        </p:blipFill>
        <p:spPr>
          <a:xfrm>
            <a:off x="3357562" y="3574689"/>
            <a:ext cx="208095" cy="208095"/>
          </a:xfrm>
          <a:prstGeom prst="rect">
            <a:avLst/>
          </a:prstGeom>
        </p:spPr>
      </p:pic>
      <p:pic>
        <p:nvPicPr>
          <p:cNvPr id="11" name="Imagem 10" descr="Ícone&#10;&#10;Descrição gerada automaticamente">
            <a:extLst>
              <a:ext uri="{FF2B5EF4-FFF2-40B4-BE49-F238E27FC236}">
                <a16:creationId xmlns:a16="http://schemas.microsoft.com/office/drawing/2014/main" id="{093E0F73-25ED-4992-8CCB-5BC4550374B7}"/>
              </a:ext>
            </a:extLst>
          </p:cNvPr>
          <p:cNvPicPr>
            <a:picLocks noChangeAspect="1"/>
          </p:cNvPicPr>
          <p:nvPr/>
        </p:nvPicPr>
        <p:blipFill>
          <a:blip r:embed="rId4"/>
          <a:stretch>
            <a:fillRect/>
          </a:stretch>
        </p:blipFill>
        <p:spPr>
          <a:xfrm>
            <a:off x="3357562" y="4016404"/>
            <a:ext cx="184967" cy="184967"/>
          </a:xfrm>
          <a:prstGeom prst="rect">
            <a:avLst/>
          </a:prstGeom>
        </p:spPr>
      </p:pic>
      <p:sp>
        <p:nvSpPr>
          <p:cNvPr id="15" name="Google Shape;644;p16">
            <a:extLst>
              <a:ext uri="{FF2B5EF4-FFF2-40B4-BE49-F238E27FC236}">
                <a16:creationId xmlns:a16="http://schemas.microsoft.com/office/drawing/2014/main" id="{37B7739E-5574-4AFE-9F15-64F5DC57A240}"/>
              </a:ext>
            </a:extLst>
          </p:cNvPr>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7</a:t>
            </a:fld>
            <a:endParaRPr dirty="0">
              <a:solidFill>
                <a:schemeClr val="lt1"/>
              </a:solidFill>
            </a:endParaRPr>
          </a:p>
        </p:txBody>
      </p:sp>
    </p:spTree>
    <p:extLst>
      <p:ext uri="{BB962C8B-B14F-4D97-AF65-F5344CB8AC3E}">
        <p14:creationId xmlns:p14="http://schemas.microsoft.com/office/powerpoint/2010/main" val="3405026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1"/>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Onde são utilizadas ?</a:t>
            </a:r>
            <a:endParaRPr dirty="0"/>
          </a:p>
        </p:txBody>
      </p:sp>
      <p:sp>
        <p:nvSpPr>
          <p:cNvPr id="692" name="Google Shape;692;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4" name="Google Shape;663;p19">
            <a:extLst>
              <a:ext uri="{FF2B5EF4-FFF2-40B4-BE49-F238E27FC236}">
                <a16:creationId xmlns:a16="http://schemas.microsoft.com/office/drawing/2014/main" id="{3964E1E9-20A6-4426-9D83-E01E12FE776D}"/>
              </a:ext>
            </a:extLst>
          </p:cNvPr>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pt-BR" dirty="0"/>
              <a:t>Validar entrada de dados </a:t>
            </a:r>
            <a:endParaRPr dirty="0"/>
          </a:p>
          <a:p>
            <a:pPr marL="457200" lvl="0" indent="-368300" algn="l" rtl="0">
              <a:spcBef>
                <a:spcPts val="0"/>
              </a:spcBef>
              <a:spcAft>
                <a:spcPts val="0"/>
              </a:spcAft>
              <a:buSzPts val="2200"/>
              <a:buChar char="◂"/>
            </a:pPr>
            <a:r>
              <a:rPr lang="pt-BR" dirty="0"/>
              <a:t>Busca e extração de informações em textos</a:t>
            </a:r>
            <a:endParaRPr dirty="0"/>
          </a:p>
          <a:p>
            <a:pPr marL="457200" lvl="0" indent="-368300" algn="l" rtl="0">
              <a:spcBef>
                <a:spcPts val="0"/>
              </a:spcBef>
              <a:spcAft>
                <a:spcPts val="0"/>
              </a:spcAft>
              <a:buSzPts val="2200"/>
              <a:buChar char="◂"/>
            </a:pPr>
            <a:r>
              <a:rPr lang="pt-BR" dirty="0"/>
              <a:t>Substituir trecho ou palavra dentro de um texto</a:t>
            </a:r>
          </a:p>
          <a:p>
            <a:pPr marL="457200" lvl="0" indent="-368300" algn="l" rtl="0">
              <a:spcBef>
                <a:spcPts val="0"/>
              </a:spcBef>
              <a:spcAft>
                <a:spcPts val="0"/>
              </a:spcAft>
              <a:buSzPts val="2200"/>
              <a:buChar char="◂"/>
            </a:pPr>
            <a:r>
              <a:rPr lang="pt-BR" dirty="0"/>
              <a:t>Arquivos de configurações</a:t>
            </a:r>
            <a:endParaRPr dirty="0"/>
          </a:p>
        </p:txBody>
      </p:sp>
    </p:spTree>
    <p:extLst>
      <p:ext uri="{BB962C8B-B14F-4D97-AF65-F5344CB8AC3E}">
        <p14:creationId xmlns:p14="http://schemas.microsoft.com/office/powerpoint/2010/main" val="647685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17"/>
          <p:cNvSpPr txBox="1">
            <a:spLocks noGrp="1"/>
          </p:cNvSpPr>
          <p:nvPr>
            <p:ph type="ctrTitle"/>
          </p:nvPr>
        </p:nvSpPr>
        <p:spPr>
          <a:xfrm>
            <a:off x="685800" y="1659550"/>
            <a:ext cx="4252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2.</a:t>
            </a:r>
            <a:endParaRPr dirty="0">
              <a:solidFill>
                <a:schemeClr val="accent1"/>
              </a:solidFill>
            </a:endParaRPr>
          </a:p>
          <a:p>
            <a:pPr marL="0" lvl="0" indent="0" algn="l" rtl="0">
              <a:spcBef>
                <a:spcPts val="0"/>
              </a:spcBef>
              <a:spcAft>
                <a:spcPts val="0"/>
              </a:spcAft>
              <a:buNone/>
            </a:pPr>
            <a:r>
              <a:rPr lang="en" dirty="0"/>
              <a:t>String Literal</a:t>
            </a:r>
            <a:endParaRPr dirty="0"/>
          </a:p>
        </p:txBody>
      </p:sp>
      <p:sp>
        <p:nvSpPr>
          <p:cNvPr id="3" name="Google Shape;644;p16">
            <a:extLst>
              <a:ext uri="{FF2B5EF4-FFF2-40B4-BE49-F238E27FC236}">
                <a16:creationId xmlns:a16="http://schemas.microsoft.com/office/drawing/2014/main" id="{0B9A3F91-0F43-40F0-ADEB-34B4B5725790}"/>
              </a:ext>
            </a:extLst>
          </p:cNvPr>
          <p:cNvSpPr txBox="1">
            <a:spLocks/>
          </p:cNvSpPr>
          <p:nvPr/>
        </p:nvSpPr>
        <p:spPr>
          <a:xfrm>
            <a:off x="8556784" y="474985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solidFill>
                  <a:schemeClr val="lt1"/>
                </a:solidFill>
              </a:rPr>
              <a:pPr algn="r"/>
              <a:t>9</a:t>
            </a:fld>
            <a:endParaRPr lang="en" dirty="0">
              <a:solidFill>
                <a:schemeClr val="lt1"/>
              </a:solidFill>
            </a:endParaRPr>
          </a:p>
        </p:txBody>
      </p:sp>
    </p:spTree>
    <p:extLst>
      <p:ext uri="{BB962C8B-B14F-4D97-AF65-F5344CB8AC3E}">
        <p14:creationId xmlns:p14="http://schemas.microsoft.com/office/powerpoint/2010/main" val="3614998920"/>
      </p:ext>
    </p:extLst>
  </p:cSld>
  <p:clrMapOvr>
    <a:masterClrMapping/>
  </p:clrMapOvr>
</p:sld>
</file>

<file path=ppt/theme/theme1.xml><?xml version="1.0" encoding="utf-8"?>
<a:theme xmlns:a="http://schemas.openxmlformats.org/drawingml/2006/main" name="Wart template">
  <a:themeElements>
    <a:clrScheme name="Custom 347">
      <a:dk1>
        <a:srgbClr val="000000"/>
      </a:dk1>
      <a:lt1>
        <a:srgbClr val="FFFFFF"/>
      </a:lt1>
      <a:dk2>
        <a:srgbClr val="8D7C7C"/>
      </a:dk2>
      <a:lt2>
        <a:srgbClr val="ECE9E4"/>
      </a:lt2>
      <a:accent1>
        <a:srgbClr val="A61C00"/>
      </a:accent1>
      <a:accent2>
        <a:srgbClr val="F64646"/>
      </a:accent2>
      <a:accent3>
        <a:srgbClr val="FFA400"/>
      </a:accent3>
      <a:accent4>
        <a:srgbClr val="FFD488"/>
      </a:accent4>
      <a:accent5>
        <a:srgbClr val="FFC800"/>
      </a:accent5>
      <a:accent6>
        <a:srgbClr val="FFE37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1189</Words>
  <Application>Microsoft Office PowerPoint</Application>
  <PresentationFormat>Apresentação na tela (16:9)</PresentationFormat>
  <Paragraphs>246</Paragraphs>
  <Slides>38</Slides>
  <Notes>34</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38</vt:i4>
      </vt:variant>
    </vt:vector>
  </HeadingPairs>
  <TitlesOfParts>
    <vt:vector size="44" baseType="lpstr">
      <vt:lpstr>Montserrat Light</vt:lpstr>
      <vt:lpstr>Montserrat ExtraBold</vt:lpstr>
      <vt:lpstr>Calibri</vt:lpstr>
      <vt:lpstr>Arial</vt:lpstr>
      <vt:lpstr>Montserrat</vt:lpstr>
      <vt:lpstr>Wart template</vt:lpstr>
      <vt:lpstr>Curso Básico de Expressões Regulares (RegEx)</vt:lpstr>
      <vt:lpstr>Olá</vt:lpstr>
      <vt:lpstr>O que aprenderemos neste curso?</vt:lpstr>
      <vt:lpstr>1. O que são expressões regulares ?</vt:lpstr>
      <vt:lpstr>Apresentação do PowerPoint</vt:lpstr>
      <vt:lpstr>^(([0-9]|[1-9][0-9]|1[0-9]{2}|2[0-4][0-9]|25[0-5])\.){3}([0-9]|[1-9][0-9]|1[0-9]{2}|2[0-4][0-9]|25[0-5])$</vt:lpstr>
      <vt:lpstr>^(([0-9]|[1-9][0-9]|1[0-9]{2}|2[0-4][0-9]|25[0-5])\.){3}([0-9]|[1-9][0-9]|1[0-9]{2}|2[0-4][0-9]|25[0-5])$</vt:lpstr>
      <vt:lpstr>Onde são utilizadas ?</vt:lpstr>
      <vt:lpstr>2. String Literal</vt:lpstr>
      <vt:lpstr>3. Lista de Caracteres</vt:lpstr>
      <vt:lpstr>4. Metacaracteres</vt:lpstr>
      <vt:lpstr>Apresentação do PowerPoint</vt:lpstr>
      <vt:lpstr>Apresentação do PowerPoint</vt:lpstr>
      <vt:lpstr>Apresentação do PowerPoint</vt:lpstr>
      <vt:lpstr>Apresentação do PowerPoint</vt:lpstr>
      <vt:lpstr>Big concept</vt:lpstr>
      <vt:lpstr>You can also split your content</vt:lpstr>
      <vt:lpstr>In two or three columns</vt:lpstr>
      <vt:lpstr>A picture is worth a thousand words</vt:lpstr>
      <vt:lpstr>Want big impact? Use big image.</vt:lpstr>
      <vt:lpstr>Use diagrams to explain your ideas</vt:lpstr>
      <vt:lpstr>And tables to compare data</vt:lpstr>
      <vt:lpstr>Maps</vt:lpstr>
      <vt:lpstr>89,526,124</vt:lpstr>
      <vt:lpstr>89,526,124$</vt:lpstr>
      <vt:lpstr>Our process is easy</vt:lpstr>
      <vt:lpstr>Let’s review some concepts</vt:lpstr>
      <vt:lpstr>Apresentação do PowerPoint</vt:lpstr>
      <vt:lpstr>Apresentação do PowerPoint</vt:lpstr>
      <vt:lpstr>Apresentação do PowerPoint</vt:lpstr>
      <vt:lpstr>Apresentação do PowerPoint</vt:lpstr>
      <vt:lpstr>Obrigado!</vt:lpstr>
      <vt:lpstr>Credits</vt:lpstr>
      <vt:lpstr>Presentation design</vt:lpstr>
      <vt:lpstr>Apresentação do PowerPoint</vt:lpstr>
      <vt:lpstr>Diagrams and infographics</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Básico de Expresões Regulares (RegEx)</dc:title>
  <cp:lastModifiedBy>Fernando Cassiano</cp:lastModifiedBy>
  <cp:revision>10</cp:revision>
  <dcterms:modified xsi:type="dcterms:W3CDTF">2021-10-26T03:08:26Z</dcterms:modified>
</cp:coreProperties>
</file>