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0DB0-3F07-4450-A1D1-AE47E1B51846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3DEB-C9EF-4F58-930D-EBFC80BD2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1035" y="0"/>
            <a:ext cx="9205035" cy="723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524000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Friend Map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lmart_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47788"/>
            <a:ext cx="9144000" cy="6867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</a:t>
            </a:r>
            <a:r>
              <a:rPr lang="en-US" dirty="0"/>
              <a:t>the real-time location of </a:t>
            </a:r>
            <a:r>
              <a:rPr lang="en-US" dirty="0" smtClean="0"/>
              <a:t>friends</a:t>
            </a:r>
          </a:p>
          <a:p>
            <a:r>
              <a:rPr lang="en-US" dirty="0"/>
              <a:t>eliminates the need for text messages and phone calls to inquire your friend’s physical </a:t>
            </a:r>
            <a:r>
              <a:rPr lang="en-US" dirty="0" smtClean="0"/>
              <a:t>location</a:t>
            </a:r>
          </a:p>
          <a:p>
            <a:r>
              <a:rPr lang="en-US" dirty="0"/>
              <a:t>o</a:t>
            </a:r>
            <a:r>
              <a:rPr lang="en-US" dirty="0" smtClean="0"/>
              <a:t>ther uses: shopping, driving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bandwidth</a:t>
            </a:r>
          </a:p>
          <a:p>
            <a:r>
              <a:rPr lang="en-US" dirty="0" smtClean="0"/>
              <a:t>Fast response using asynchronous events</a:t>
            </a:r>
          </a:p>
          <a:p>
            <a:r>
              <a:rPr lang="en-US" dirty="0" smtClean="0"/>
              <a:t>Scalable up to 20 users on a map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Goals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Yuguang</dc:creator>
  <cp:lastModifiedBy>Yuguang</cp:lastModifiedBy>
  <cp:revision>4</cp:revision>
  <dcterms:created xsi:type="dcterms:W3CDTF">2013-01-19T19:07:23Z</dcterms:created>
  <dcterms:modified xsi:type="dcterms:W3CDTF">2013-01-19T20:54:47Z</dcterms:modified>
</cp:coreProperties>
</file>