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43CB5-013F-357A-14A3-2818BCF9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1D595-7574-87BA-34AE-2C7B5DC0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76654-9D15-89F0-B9D6-89D80E6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6D0A8-3043-D34E-B9F3-9DF87C9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DEA39-D447-7C0E-8E4F-D8F7424B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57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38E68-2F3D-EE06-A3E9-FFAE8DED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ECC42A-EE86-09CF-5A56-EA6BC8CB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602DA-B665-2187-F32C-93FD81D3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883C7-9C88-57DE-835D-93B3E355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A25F6-F739-B02F-2975-84F825D3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86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8C5568-A801-5A9A-6B9C-5732C6313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A0597-202F-F725-63CA-0A5710C86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D983F-82C0-40A2-4726-D9D629B3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D9368B-496D-6570-E646-6F8E71F7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23DC5-2D54-6ADE-1FEC-2C0F5319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79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629BF-AD5F-993A-FD52-B065A3E0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A13EA-2B64-3343-6380-F318D757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C77D2-B30B-13B5-93EE-C66C102C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003D2-EC18-6707-1527-775D4581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F8FBE-5539-A744-F161-A5181130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5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01221-0D2F-8276-38E8-330D71A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29F94D-A418-EE3A-102E-B27FC5AE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42162-98DD-C7BC-20A0-ED4782B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C0C7E-72C8-DB6E-0AA2-1B1C734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A44C-26EB-FCAB-CCF5-5D262718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1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B260D-4618-6644-E781-F40C79F2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9878F-5E66-CD2E-CFE6-F6E4BA042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0C3F9-4CDA-4FDC-3F47-00B49774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63EFF-D73B-6C5E-F438-615731AA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45C2D1-CA63-0B78-BFAF-78FD35C4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D50A9-9B4D-210F-F429-F4190BFF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45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72134-9098-26F9-1F49-EE969B38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A122CC-2F81-BF56-CA9E-5565DA50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15C46C-3C34-E2C6-6177-414C9EB2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3AF6DA-E372-FC80-9D46-96CDE4FB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9892FA-3DE8-F402-D329-12773DD74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54A322-E850-3976-AB46-88F3F1EF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ECB7C5-AB98-A918-A1F5-21A8091A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CCCCD2-1201-62B2-0E81-1F833B8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9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93D53-2996-48E4-F69F-87485B0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0E86C3-4390-25AE-6F88-BDF88F8B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5F5A53-4AC0-2D58-CA80-626A14BD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F0EBAB-4DD0-C8B3-967E-D2AD9A45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22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FC45C7-7DF3-FCE4-A8C7-0A5A7888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4FA300-E4C6-579B-A540-C0FD839B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8A44DA-04B1-4C12-5D1B-924D133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1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15EED-DD05-80A5-B618-2693CB75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6F692-6283-8512-E324-72722087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A746F0-D9BD-B9CC-2723-17FD8ACF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2EE1F9-FFDB-F874-71D5-3D88DF7B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5A7F05-3BAC-81E3-2211-C251EBFF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645A0-F1A1-BC28-55B0-E262103B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82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47143-F2D6-BF16-941B-1CFF983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D91F29-E3FE-DA3A-91DE-85836AD2E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69AEE0-9F30-D047-E047-973BAEDC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B7EA7B-BAFA-F06F-24B4-486C248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9CFC8-5913-DEEC-A712-28D7D44E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AA9C87-35BF-4476-6EBB-4D5E6F9C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B93841-4762-7969-F427-07BCCF95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A850B-9381-33FD-A85F-BA49152D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C2C4E-0856-A24B-3671-B90455BD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A7DD-A155-4DA7-AC32-70864CFA4707}" type="datetimeFigureOut">
              <a:rPr kumimoji="1" lang="ja-JP" altLang="en-US" smtClean="0"/>
              <a:t>2023/4/8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5D2DC-9DD7-2C96-C275-6C960C551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FEE4F-FB74-440F-9212-3741C8BD9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45E5-0958-4AAF-8A3A-B544DC40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8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3FD2EFC4-7FC0-B629-A7B1-F67B80A0A1BD}"/>
              </a:ext>
            </a:extLst>
          </p:cNvPr>
          <p:cNvSpPr/>
          <p:nvPr/>
        </p:nvSpPr>
        <p:spPr>
          <a:xfrm flipH="1">
            <a:off x="2434205" y="285229"/>
            <a:ext cx="7062132" cy="360287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3D9CE9-A861-23D5-62EF-234EDC46F775}"/>
              </a:ext>
            </a:extLst>
          </p:cNvPr>
          <p:cNvCxnSpPr/>
          <p:nvPr/>
        </p:nvCxnSpPr>
        <p:spPr>
          <a:xfrm>
            <a:off x="2298584" y="3875714"/>
            <a:ext cx="88503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F0B387-25EA-495C-04C6-31AFADC9D830}"/>
              </a:ext>
            </a:extLst>
          </p:cNvPr>
          <p:cNvSpPr txBox="1"/>
          <p:nvPr/>
        </p:nvSpPr>
        <p:spPr>
          <a:xfrm>
            <a:off x="10888910" y="3506382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Z</a:t>
            </a:r>
            <a:r>
              <a:rPr lang="ja-JP" altLang="en-US" dirty="0">
                <a:solidFill>
                  <a:schemeClr val="accent1"/>
                </a:solidFill>
              </a:rPr>
              <a:t>軸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BA7190D-D2AC-4EF9-E8BC-4350EDF76443}"/>
              </a:ext>
            </a:extLst>
          </p:cNvPr>
          <p:cNvCxnSpPr>
            <a:cxnSpLocks/>
          </p:cNvCxnSpPr>
          <p:nvPr/>
        </p:nvCxnSpPr>
        <p:spPr>
          <a:xfrm flipV="1">
            <a:off x="2407640" y="864065"/>
            <a:ext cx="0" cy="4580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7CD206-531B-FDF2-D191-9A3AC8580C4A}"/>
              </a:ext>
            </a:extLst>
          </p:cNvPr>
          <p:cNvSpPr txBox="1"/>
          <p:nvPr/>
        </p:nvSpPr>
        <p:spPr>
          <a:xfrm>
            <a:off x="2407640" y="679399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Y</a:t>
            </a:r>
            <a:r>
              <a:rPr lang="ja-JP" altLang="en-US" dirty="0">
                <a:solidFill>
                  <a:srgbClr val="00B050"/>
                </a:solidFill>
              </a:rPr>
              <a:t>軸</a:t>
            </a:r>
            <a:endParaRPr lang="en-US" altLang="ja-JP" dirty="0">
              <a:solidFill>
                <a:srgbClr val="00B05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7A52D22-155C-E054-B784-57B48A0F04D1}"/>
              </a:ext>
            </a:extLst>
          </p:cNvPr>
          <p:cNvCxnSpPr>
            <a:cxnSpLocks/>
          </p:cNvCxnSpPr>
          <p:nvPr/>
        </p:nvCxnSpPr>
        <p:spPr>
          <a:xfrm flipV="1">
            <a:off x="4239237" y="3959604"/>
            <a:ext cx="0" cy="44461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874186-5CF6-FDB8-A50A-AF11C0E13461}"/>
              </a:ext>
            </a:extLst>
          </p:cNvPr>
          <p:cNvSpPr txBox="1"/>
          <p:nvPr/>
        </p:nvSpPr>
        <p:spPr>
          <a:xfrm>
            <a:off x="3714925" y="4446546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solidFill>
                  <a:srgbClr val="FFC000"/>
                </a:solidFill>
              </a:rPr>
              <a:t>nearZ</a:t>
            </a:r>
            <a:endParaRPr lang="en-US" altLang="ja-JP" dirty="0">
              <a:solidFill>
                <a:srgbClr val="FFC00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3B658A-7E4F-CD92-82A3-6CC26FB59BC2}"/>
              </a:ext>
            </a:extLst>
          </p:cNvPr>
          <p:cNvCxnSpPr>
            <a:cxnSpLocks/>
          </p:cNvCxnSpPr>
          <p:nvPr/>
        </p:nvCxnSpPr>
        <p:spPr>
          <a:xfrm flipV="1">
            <a:off x="7629788" y="3959604"/>
            <a:ext cx="0" cy="4446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B95611-6D3F-C74F-E2A2-80BDC895FC68}"/>
              </a:ext>
            </a:extLst>
          </p:cNvPr>
          <p:cNvSpPr txBox="1"/>
          <p:nvPr/>
        </p:nvSpPr>
        <p:spPr>
          <a:xfrm>
            <a:off x="7105476" y="4446546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farZ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C4955D-2F27-125F-5808-2CDEC0343330}"/>
              </a:ext>
            </a:extLst>
          </p:cNvPr>
          <p:cNvSpPr txBox="1"/>
          <p:nvPr/>
        </p:nvSpPr>
        <p:spPr>
          <a:xfrm>
            <a:off x="803945" y="3552548"/>
            <a:ext cx="163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原点</a:t>
            </a:r>
            <a:endParaRPr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カメラ位置</a:t>
            </a:r>
            <a:r>
              <a:rPr lang="en-US" altLang="ja-JP" dirty="0"/>
              <a:t>)</a:t>
            </a: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27A27771-86DC-ADCC-A25B-4799BFF0EC0F}"/>
              </a:ext>
            </a:extLst>
          </p:cNvPr>
          <p:cNvSpPr/>
          <p:nvPr/>
        </p:nvSpPr>
        <p:spPr>
          <a:xfrm>
            <a:off x="4239236" y="1241569"/>
            <a:ext cx="3409544" cy="2646539"/>
          </a:xfrm>
          <a:custGeom>
            <a:avLst/>
            <a:gdLst>
              <a:gd name="connsiteX0" fmla="*/ 0 w 1367405"/>
              <a:gd name="connsiteY0" fmla="*/ 645950 h 645950"/>
              <a:gd name="connsiteX1" fmla="*/ 0 w 1367405"/>
              <a:gd name="connsiteY1" fmla="*/ 0 h 645950"/>
              <a:gd name="connsiteX2" fmla="*/ 1367405 w 1367405"/>
              <a:gd name="connsiteY2" fmla="*/ 645950 h 645950"/>
              <a:gd name="connsiteX3" fmla="*/ 0 w 1367405"/>
              <a:gd name="connsiteY3" fmla="*/ 645950 h 645950"/>
              <a:gd name="connsiteX0" fmla="*/ 0 w 1392572"/>
              <a:gd name="connsiteY0" fmla="*/ 645950 h 654342"/>
              <a:gd name="connsiteX1" fmla="*/ 0 w 1392572"/>
              <a:gd name="connsiteY1" fmla="*/ 0 h 654342"/>
              <a:gd name="connsiteX2" fmla="*/ 1367405 w 1392572"/>
              <a:gd name="connsiteY2" fmla="*/ 645950 h 654342"/>
              <a:gd name="connsiteX3" fmla="*/ 1392572 w 1392572"/>
              <a:gd name="connsiteY3" fmla="*/ 654342 h 654342"/>
              <a:gd name="connsiteX4" fmla="*/ 0 w 1392572"/>
              <a:gd name="connsiteY4" fmla="*/ 645950 h 654342"/>
              <a:gd name="connsiteX0" fmla="*/ 0 w 1417739"/>
              <a:gd name="connsiteY0" fmla="*/ 645950 h 964735"/>
              <a:gd name="connsiteX1" fmla="*/ 0 w 1417739"/>
              <a:gd name="connsiteY1" fmla="*/ 0 h 964735"/>
              <a:gd name="connsiteX2" fmla="*/ 1367405 w 1417739"/>
              <a:gd name="connsiteY2" fmla="*/ 645950 h 964735"/>
              <a:gd name="connsiteX3" fmla="*/ 1417739 w 1417739"/>
              <a:gd name="connsiteY3" fmla="*/ 964735 h 964735"/>
              <a:gd name="connsiteX4" fmla="*/ 0 w 1417739"/>
              <a:gd name="connsiteY4" fmla="*/ 645950 h 964735"/>
              <a:gd name="connsiteX0" fmla="*/ 0 w 1442906"/>
              <a:gd name="connsiteY0" fmla="*/ 645950 h 964735"/>
              <a:gd name="connsiteX1" fmla="*/ 0 w 1442906"/>
              <a:gd name="connsiteY1" fmla="*/ 0 h 964735"/>
              <a:gd name="connsiteX2" fmla="*/ 1442906 w 1442906"/>
              <a:gd name="connsiteY2" fmla="*/ 411059 h 964735"/>
              <a:gd name="connsiteX3" fmla="*/ 1417739 w 1442906"/>
              <a:gd name="connsiteY3" fmla="*/ 964735 h 964735"/>
              <a:gd name="connsiteX4" fmla="*/ 0 w 1442906"/>
              <a:gd name="connsiteY4" fmla="*/ 645950 h 964735"/>
              <a:gd name="connsiteX0" fmla="*/ 8389 w 1442906"/>
              <a:gd name="connsiteY0" fmla="*/ 914398 h 964735"/>
              <a:gd name="connsiteX1" fmla="*/ 0 w 1442906"/>
              <a:gd name="connsiteY1" fmla="*/ 0 h 964735"/>
              <a:gd name="connsiteX2" fmla="*/ 1442906 w 1442906"/>
              <a:gd name="connsiteY2" fmla="*/ 411059 h 964735"/>
              <a:gd name="connsiteX3" fmla="*/ 1417739 w 1442906"/>
              <a:gd name="connsiteY3" fmla="*/ 964735 h 964735"/>
              <a:gd name="connsiteX4" fmla="*/ 8389 w 1442906"/>
              <a:gd name="connsiteY4" fmla="*/ 914398 h 964735"/>
              <a:gd name="connsiteX0" fmla="*/ 8389 w 3405930"/>
              <a:gd name="connsiteY0" fmla="*/ 914398 h 939568"/>
              <a:gd name="connsiteX1" fmla="*/ 0 w 3405930"/>
              <a:gd name="connsiteY1" fmla="*/ 0 h 939568"/>
              <a:gd name="connsiteX2" fmla="*/ 1442906 w 3405930"/>
              <a:gd name="connsiteY2" fmla="*/ 411059 h 939568"/>
              <a:gd name="connsiteX3" fmla="*/ 3405930 w 3405930"/>
              <a:gd name="connsiteY3" fmla="*/ 939568 h 939568"/>
              <a:gd name="connsiteX4" fmla="*/ 8389 w 3405930"/>
              <a:gd name="connsiteY4" fmla="*/ 914398 h 939568"/>
              <a:gd name="connsiteX0" fmla="*/ 8389 w 3439486"/>
              <a:gd name="connsiteY0" fmla="*/ 914398 h 914398"/>
              <a:gd name="connsiteX1" fmla="*/ 0 w 3439486"/>
              <a:gd name="connsiteY1" fmla="*/ 0 h 914398"/>
              <a:gd name="connsiteX2" fmla="*/ 1442906 w 3439486"/>
              <a:gd name="connsiteY2" fmla="*/ 411059 h 914398"/>
              <a:gd name="connsiteX3" fmla="*/ 3439486 w 3439486"/>
              <a:gd name="connsiteY3" fmla="*/ 897623 h 914398"/>
              <a:gd name="connsiteX4" fmla="*/ 8389 w 3439486"/>
              <a:gd name="connsiteY4" fmla="*/ 914398 h 914398"/>
              <a:gd name="connsiteX0" fmla="*/ 8389 w 3439486"/>
              <a:gd name="connsiteY0" fmla="*/ 2650920 h 2650920"/>
              <a:gd name="connsiteX1" fmla="*/ 0 w 3439486"/>
              <a:gd name="connsiteY1" fmla="*/ 1736522 h 2650920"/>
              <a:gd name="connsiteX2" fmla="*/ 3414319 w 3439486"/>
              <a:gd name="connsiteY2" fmla="*/ 0 h 2650920"/>
              <a:gd name="connsiteX3" fmla="*/ 3439486 w 3439486"/>
              <a:gd name="connsiteY3" fmla="*/ 2634145 h 2650920"/>
              <a:gd name="connsiteX4" fmla="*/ 8389 w 3439486"/>
              <a:gd name="connsiteY4" fmla="*/ 2650920 h 2650920"/>
              <a:gd name="connsiteX0" fmla="*/ 8389 w 3422708"/>
              <a:gd name="connsiteY0" fmla="*/ 2650920 h 2650923"/>
              <a:gd name="connsiteX1" fmla="*/ 0 w 3422708"/>
              <a:gd name="connsiteY1" fmla="*/ 1736522 h 2650923"/>
              <a:gd name="connsiteX2" fmla="*/ 3414319 w 3422708"/>
              <a:gd name="connsiteY2" fmla="*/ 0 h 2650923"/>
              <a:gd name="connsiteX3" fmla="*/ 3422708 w 3422708"/>
              <a:gd name="connsiteY3" fmla="*/ 2650923 h 2650923"/>
              <a:gd name="connsiteX4" fmla="*/ 8389 w 3422708"/>
              <a:gd name="connsiteY4" fmla="*/ 2650920 h 2650923"/>
              <a:gd name="connsiteX0" fmla="*/ 8389 w 3415124"/>
              <a:gd name="connsiteY0" fmla="*/ 2650920 h 2650920"/>
              <a:gd name="connsiteX1" fmla="*/ 0 w 3415124"/>
              <a:gd name="connsiteY1" fmla="*/ 1736522 h 2650920"/>
              <a:gd name="connsiteX2" fmla="*/ 3414319 w 3415124"/>
              <a:gd name="connsiteY2" fmla="*/ 0 h 2650920"/>
              <a:gd name="connsiteX3" fmla="*/ 3414305 w 3415124"/>
              <a:gd name="connsiteY3" fmla="*/ 2625756 h 2650920"/>
              <a:gd name="connsiteX4" fmla="*/ 8389 w 3415124"/>
              <a:gd name="connsiteY4" fmla="*/ 2650920 h 26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124" h="2650920">
                <a:moveTo>
                  <a:pt x="8389" y="2650920"/>
                </a:moveTo>
                <a:cubicBezTo>
                  <a:pt x="5593" y="2346121"/>
                  <a:pt x="2796" y="2041321"/>
                  <a:pt x="0" y="1736522"/>
                </a:cubicBezTo>
                <a:lnTo>
                  <a:pt x="3414319" y="0"/>
                </a:lnTo>
                <a:cubicBezTo>
                  <a:pt x="3417115" y="883641"/>
                  <a:pt x="3411509" y="1742115"/>
                  <a:pt x="3414305" y="2625756"/>
                </a:cubicBezTo>
                <a:lnTo>
                  <a:pt x="8389" y="26509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542276-8BDD-319D-8F61-79935C566260}"/>
              </a:ext>
            </a:extLst>
          </p:cNvPr>
          <p:cNvCxnSpPr>
            <a:cxnSpLocks/>
          </p:cNvCxnSpPr>
          <p:nvPr/>
        </p:nvCxnSpPr>
        <p:spPr>
          <a:xfrm>
            <a:off x="4239237" y="2978092"/>
            <a:ext cx="0" cy="89762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ACE2626-0EB2-6CFD-1F4A-5E07DC87677C}"/>
              </a:ext>
            </a:extLst>
          </p:cNvPr>
          <p:cNvCxnSpPr>
            <a:cxnSpLocks/>
          </p:cNvCxnSpPr>
          <p:nvPr/>
        </p:nvCxnSpPr>
        <p:spPr>
          <a:xfrm flipH="1">
            <a:off x="7629788" y="1190854"/>
            <a:ext cx="18187" cy="2684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088F7A73-5263-D927-D406-2D6F4F673E37}"/>
              </a:ext>
            </a:extLst>
          </p:cNvPr>
          <p:cNvSpPr/>
          <p:nvPr/>
        </p:nvSpPr>
        <p:spPr>
          <a:xfrm>
            <a:off x="2099344" y="3498210"/>
            <a:ext cx="722851" cy="755006"/>
          </a:xfrm>
          <a:prstGeom prst="pie">
            <a:avLst>
              <a:gd name="adj1" fmla="val 20117269"/>
              <a:gd name="adj2" fmla="val 101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47D2307-09B4-1A69-3544-9110847B6141}"/>
                  </a:ext>
                </a:extLst>
              </p:cNvPr>
              <p:cNvSpPr txBox="1"/>
              <p:nvPr/>
            </p:nvSpPr>
            <p:spPr>
              <a:xfrm>
                <a:off x="3714925" y="3021196"/>
                <a:ext cx="2832682" cy="6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𝑓𝑜𝑣𝑦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𝑛𝑒𝑎𝑟𝑍</m:t>
                          </m:r>
                        </m:e>
                      </m:func>
                    </m:oMath>
                  </m:oMathPara>
                </a14:m>
                <a:endParaRPr lang="en-US" altLang="ja-JP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47D2307-09B4-1A69-3544-9110847B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25" y="3021196"/>
                <a:ext cx="2832682" cy="6170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286E33F-4A66-91C1-9D3F-4EED26C9E16E}"/>
                  </a:ext>
                </a:extLst>
              </p:cNvPr>
              <p:cNvSpPr txBox="1"/>
              <p:nvPr/>
            </p:nvSpPr>
            <p:spPr>
              <a:xfrm>
                <a:off x="2278312" y="3047929"/>
                <a:ext cx="1048624" cy="8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𝑓𝑜𝑣𝑦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b="0" dirty="0">
                  <a:solidFill>
                    <a:srgbClr val="7030A0"/>
                  </a:solidFill>
                </a:endParaRPr>
              </a:p>
              <a:p>
                <a:pPr algn="ctr"/>
                <a:endParaRPr lang="en-US" altLang="ja-JP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286E33F-4A66-91C1-9D3F-4EED26C9E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12" y="3047929"/>
                <a:ext cx="1048624" cy="89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277B469-9AA2-84A3-CFF5-9752028E1518}"/>
                  </a:ext>
                </a:extLst>
              </p:cNvPr>
              <p:cNvSpPr txBox="1"/>
              <p:nvPr/>
            </p:nvSpPr>
            <p:spPr>
              <a:xfrm>
                <a:off x="7105476" y="2256292"/>
                <a:ext cx="2832682" cy="6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𝑓𝑜𝑣𝑦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𝑓𝑎𝑟𝑍</m:t>
                          </m:r>
                        </m:e>
                      </m:func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277B469-9AA2-84A3-CFF5-9752028E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476" y="2256292"/>
                <a:ext cx="2832682" cy="617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1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0A649A31-1EDA-CF91-A0B1-737FDB2D9931}"/>
              </a:ext>
            </a:extLst>
          </p:cNvPr>
          <p:cNvSpPr/>
          <p:nvPr/>
        </p:nvSpPr>
        <p:spPr>
          <a:xfrm flipH="1">
            <a:off x="2434204" y="679399"/>
            <a:ext cx="7062132" cy="2420034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32">
            <a:extLst>
              <a:ext uri="{FF2B5EF4-FFF2-40B4-BE49-F238E27FC236}">
                <a16:creationId xmlns:a16="http://schemas.microsoft.com/office/drawing/2014/main" id="{DC586331-FFBC-2F31-3F10-74E7EC6B6312}"/>
              </a:ext>
            </a:extLst>
          </p:cNvPr>
          <p:cNvSpPr/>
          <p:nvPr/>
        </p:nvSpPr>
        <p:spPr>
          <a:xfrm>
            <a:off x="4229740" y="1308574"/>
            <a:ext cx="3409544" cy="1790860"/>
          </a:xfrm>
          <a:custGeom>
            <a:avLst/>
            <a:gdLst>
              <a:gd name="connsiteX0" fmla="*/ 0 w 1367405"/>
              <a:gd name="connsiteY0" fmla="*/ 645950 h 645950"/>
              <a:gd name="connsiteX1" fmla="*/ 0 w 1367405"/>
              <a:gd name="connsiteY1" fmla="*/ 0 h 645950"/>
              <a:gd name="connsiteX2" fmla="*/ 1367405 w 1367405"/>
              <a:gd name="connsiteY2" fmla="*/ 645950 h 645950"/>
              <a:gd name="connsiteX3" fmla="*/ 0 w 1367405"/>
              <a:gd name="connsiteY3" fmla="*/ 645950 h 645950"/>
              <a:gd name="connsiteX0" fmla="*/ 0 w 1392572"/>
              <a:gd name="connsiteY0" fmla="*/ 645950 h 654342"/>
              <a:gd name="connsiteX1" fmla="*/ 0 w 1392572"/>
              <a:gd name="connsiteY1" fmla="*/ 0 h 654342"/>
              <a:gd name="connsiteX2" fmla="*/ 1367405 w 1392572"/>
              <a:gd name="connsiteY2" fmla="*/ 645950 h 654342"/>
              <a:gd name="connsiteX3" fmla="*/ 1392572 w 1392572"/>
              <a:gd name="connsiteY3" fmla="*/ 654342 h 654342"/>
              <a:gd name="connsiteX4" fmla="*/ 0 w 1392572"/>
              <a:gd name="connsiteY4" fmla="*/ 645950 h 654342"/>
              <a:gd name="connsiteX0" fmla="*/ 0 w 1417739"/>
              <a:gd name="connsiteY0" fmla="*/ 645950 h 964735"/>
              <a:gd name="connsiteX1" fmla="*/ 0 w 1417739"/>
              <a:gd name="connsiteY1" fmla="*/ 0 h 964735"/>
              <a:gd name="connsiteX2" fmla="*/ 1367405 w 1417739"/>
              <a:gd name="connsiteY2" fmla="*/ 645950 h 964735"/>
              <a:gd name="connsiteX3" fmla="*/ 1417739 w 1417739"/>
              <a:gd name="connsiteY3" fmla="*/ 964735 h 964735"/>
              <a:gd name="connsiteX4" fmla="*/ 0 w 1417739"/>
              <a:gd name="connsiteY4" fmla="*/ 645950 h 964735"/>
              <a:gd name="connsiteX0" fmla="*/ 0 w 1442906"/>
              <a:gd name="connsiteY0" fmla="*/ 645950 h 964735"/>
              <a:gd name="connsiteX1" fmla="*/ 0 w 1442906"/>
              <a:gd name="connsiteY1" fmla="*/ 0 h 964735"/>
              <a:gd name="connsiteX2" fmla="*/ 1442906 w 1442906"/>
              <a:gd name="connsiteY2" fmla="*/ 411059 h 964735"/>
              <a:gd name="connsiteX3" fmla="*/ 1417739 w 1442906"/>
              <a:gd name="connsiteY3" fmla="*/ 964735 h 964735"/>
              <a:gd name="connsiteX4" fmla="*/ 0 w 1442906"/>
              <a:gd name="connsiteY4" fmla="*/ 645950 h 964735"/>
              <a:gd name="connsiteX0" fmla="*/ 8389 w 1442906"/>
              <a:gd name="connsiteY0" fmla="*/ 914398 h 964735"/>
              <a:gd name="connsiteX1" fmla="*/ 0 w 1442906"/>
              <a:gd name="connsiteY1" fmla="*/ 0 h 964735"/>
              <a:gd name="connsiteX2" fmla="*/ 1442906 w 1442906"/>
              <a:gd name="connsiteY2" fmla="*/ 411059 h 964735"/>
              <a:gd name="connsiteX3" fmla="*/ 1417739 w 1442906"/>
              <a:gd name="connsiteY3" fmla="*/ 964735 h 964735"/>
              <a:gd name="connsiteX4" fmla="*/ 8389 w 1442906"/>
              <a:gd name="connsiteY4" fmla="*/ 914398 h 964735"/>
              <a:gd name="connsiteX0" fmla="*/ 8389 w 3405930"/>
              <a:gd name="connsiteY0" fmla="*/ 914398 h 939568"/>
              <a:gd name="connsiteX1" fmla="*/ 0 w 3405930"/>
              <a:gd name="connsiteY1" fmla="*/ 0 h 939568"/>
              <a:gd name="connsiteX2" fmla="*/ 1442906 w 3405930"/>
              <a:gd name="connsiteY2" fmla="*/ 411059 h 939568"/>
              <a:gd name="connsiteX3" fmla="*/ 3405930 w 3405930"/>
              <a:gd name="connsiteY3" fmla="*/ 939568 h 939568"/>
              <a:gd name="connsiteX4" fmla="*/ 8389 w 3405930"/>
              <a:gd name="connsiteY4" fmla="*/ 914398 h 939568"/>
              <a:gd name="connsiteX0" fmla="*/ 8389 w 3439486"/>
              <a:gd name="connsiteY0" fmla="*/ 914398 h 914398"/>
              <a:gd name="connsiteX1" fmla="*/ 0 w 3439486"/>
              <a:gd name="connsiteY1" fmla="*/ 0 h 914398"/>
              <a:gd name="connsiteX2" fmla="*/ 1442906 w 3439486"/>
              <a:gd name="connsiteY2" fmla="*/ 411059 h 914398"/>
              <a:gd name="connsiteX3" fmla="*/ 3439486 w 3439486"/>
              <a:gd name="connsiteY3" fmla="*/ 897623 h 914398"/>
              <a:gd name="connsiteX4" fmla="*/ 8389 w 3439486"/>
              <a:gd name="connsiteY4" fmla="*/ 914398 h 914398"/>
              <a:gd name="connsiteX0" fmla="*/ 8389 w 3439486"/>
              <a:gd name="connsiteY0" fmla="*/ 2650920 h 2650920"/>
              <a:gd name="connsiteX1" fmla="*/ 0 w 3439486"/>
              <a:gd name="connsiteY1" fmla="*/ 1736522 h 2650920"/>
              <a:gd name="connsiteX2" fmla="*/ 3414319 w 3439486"/>
              <a:gd name="connsiteY2" fmla="*/ 0 h 2650920"/>
              <a:gd name="connsiteX3" fmla="*/ 3439486 w 3439486"/>
              <a:gd name="connsiteY3" fmla="*/ 2634145 h 2650920"/>
              <a:gd name="connsiteX4" fmla="*/ 8389 w 3439486"/>
              <a:gd name="connsiteY4" fmla="*/ 2650920 h 2650920"/>
              <a:gd name="connsiteX0" fmla="*/ 8389 w 3422708"/>
              <a:gd name="connsiteY0" fmla="*/ 2650920 h 2650923"/>
              <a:gd name="connsiteX1" fmla="*/ 0 w 3422708"/>
              <a:gd name="connsiteY1" fmla="*/ 1736522 h 2650923"/>
              <a:gd name="connsiteX2" fmla="*/ 3414319 w 3422708"/>
              <a:gd name="connsiteY2" fmla="*/ 0 h 2650923"/>
              <a:gd name="connsiteX3" fmla="*/ 3422708 w 3422708"/>
              <a:gd name="connsiteY3" fmla="*/ 2650923 h 2650923"/>
              <a:gd name="connsiteX4" fmla="*/ 8389 w 3422708"/>
              <a:gd name="connsiteY4" fmla="*/ 2650920 h 2650923"/>
              <a:gd name="connsiteX0" fmla="*/ 8389 w 3415124"/>
              <a:gd name="connsiteY0" fmla="*/ 2650920 h 2650920"/>
              <a:gd name="connsiteX1" fmla="*/ 0 w 3415124"/>
              <a:gd name="connsiteY1" fmla="*/ 1736522 h 2650920"/>
              <a:gd name="connsiteX2" fmla="*/ 3414319 w 3415124"/>
              <a:gd name="connsiteY2" fmla="*/ 0 h 2650920"/>
              <a:gd name="connsiteX3" fmla="*/ 3414305 w 3415124"/>
              <a:gd name="connsiteY3" fmla="*/ 2625756 h 2650920"/>
              <a:gd name="connsiteX4" fmla="*/ 8389 w 3415124"/>
              <a:gd name="connsiteY4" fmla="*/ 2650920 h 26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124" h="2650920">
                <a:moveTo>
                  <a:pt x="8389" y="2650920"/>
                </a:moveTo>
                <a:cubicBezTo>
                  <a:pt x="5593" y="2346121"/>
                  <a:pt x="2796" y="2041321"/>
                  <a:pt x="0" y="1736522"/>
                </a:cubicBezTo>
                <a:lnTo>
                  <a:pt x="3414319" y="0"/>
                </a:lnTo>
                <a:cubicBezTo>
                  <a:pt x="3417115" y="883641"/>
                  <a:pt x="3411509" y="1742115"/>
                  <a:pt x="3414305" y="2625756"/>
                </a:cubicBezTo>
                <a:lnTo>
                  <a:pt x="8389" y="26509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3FD2EFC4-7FC0-B629-A7B1-F67B80A0A1BD}"/>
              </a:ext>
            </a:extLst>
          </p:cNvPr>
          <p:cNvSpPr/>
          <p:nvPr/>
        </p:nvSpPr>
        <p:spPr>
          <a:xfrm flipH="1" flipV="1">
            <a:off x="2434205" y="3087038"/>
            <a:ext cx="7062132" cy="2420034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3D9CE9-A861-23D5-62EF-234EDC46F775}"/>
              </a:ext>
            </a:extLst>
          </p:cNvPr>
          <p:cNvCxnSpPr/>
          <p:nvPr/>
        </p:nvCxnSpPr>
        <p:spPr>
          <a:xfrm flipV="1">
            <a:off x="2298584" y="3099432"/>
            <a:ext cx="88503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F0B387-25EA-495C-04C6-31AFADC9D830}"/>
              </a:ext>
            </a:extLst>
          </p:cNvPr>
          <p:cNvSpPr txBox="1"/>
          <p:nvPr/>
        </p:nvSpPr>
        <p:spPr>
          <a:xfrm>
            <a:off x="10888910" y="3099432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Z</a:t>
            </a:r>
            <a:r>
              <a:rPr lang="ja-JP" altLang="en-US" dirty="0">
                <a:solidFill>
                  <a:schemeClr val="accent1"/>
                </a:solidFill>
              </a:rPr>
              <a:t>軸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BA7190D-D2AC-4EF9-E8BC-4350EDF76443}"/>
              </a:ext>
            </a:extLst>
          </p:cNvPr>
          <p:cNvCxnSpPr>
            <a:cxnSpLocks/>
          </p:cNvCxnSpPr>
          <p:nvPr/>
        </p:nvCxnSpPr>
        <p:spPr>
          <a:xfrm>
            <a:off x="2407640" y="679399"/>
            <a:ext cx="0" cy="45972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7CD206-531B-FDF2-D191-9A3AC8580C4A}"/>
              </a:ext>
            </a:extLst>
          </p:cNvPr>
          <p:cNvSpPr txBox="1"/>
          <p:nvPr/>
        </p:nvSpPr>
        <p:spPr>
          <a:xfrm>
            <a:off x="2407639" y="5163505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X</a:t>
            </a:r>
            <a:r>
              <a:rPr lang="ja-JP" altLang="en-US" dirty="0">
                <a:solidFill>
                  <a:srgbClr val="C00000"/>
                </a:solidFill>
              </a:rPr>
              <a:t>軸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7A52D22-155C-E054-B784-57B48A0F04D1}"/>
              </a:ext>
            </a:extLst>
          </p:cNvPr>
          <p:cNvCxnSpPr>
            <a:cxnSpLocks/>
          </p:cNvCxnSpPr>
          <p:nvPr/>
        </p:nvCxnSpPr>
        <p:spPr>
          <a:xfrm flipH="1">
            <a:off x="4307747" y="2808102"/>
            <a:ext cx="307596" cy="21651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874186-5CF6-FDB8-A50A-AF11C0E13461}"/>
              </a:ext>
            </a:extLst>
          </p:cNvPr>
          <p:cNvSpPr txBox="1"/>
          <p:nvPr/>
        </p:nvSpPr>
        <p:spPr>
          <a:xfrm>
            <a:off x="4091031" y="2429693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ln w="3175">
                  <a:noFill/>
                </a:ln>
                <a:solidFill>
                  <a:srgbClr val="FFC000"/>
                </a:solidFill>
              </a:rPr>
              <a:t>nearZ</a:t>
            </a:r>
            <a:endParaRPr lang="en-US" altLang="ja-JP" dirty="0">
              <a:ln w="3175">
                <a:noFill/>
              </a:ln>
              <a:solidFill>
                <a:srgbClr val="FFC00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3B658A-7E4F-CD92-82A3-6CC26FB59BC2}"/>
              </a:ext>
            </a:extLst>
          </p:cNvPr>
          <p:cNvCxnSpPr>
            <a:cxnSpLocks/>
          </p:cNvCxnSpPr>
          <p:nvPr/>
        </p:nvCxnSpPr>
        <p:spPr>
          <a:xfrm>
            <a:off x="7424257" y="2695860"/>
            <a:ext cx="205531" cy="3196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B95611-6D3F-C74F-E2A2-80BDC895FC68}"/>
              </a:ext>
            </a:extLst>
          </p:cNvPr>
          <p:cNvSpPr txBox="1"/>
          <p:nvPr/>
        </p:nvSpPr>
        <p:spPr>
          <a:xfrm>
            <a:off x="6723777" y="2326528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farZ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C4955D-2F27-125F-5808-2CDEC0343330}"/>
              </a:ext>
            </a:extLst>
          </p:cNvPr>
          <p:cNvSpPr txBox="1"/>
          <p:nvPr/>
        </p:nvSpPr>
        <p:spPr>
          <a:xfrm>
            <a:off x="803945" y="2776267"/>
            <a:ext cx="163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原点</a:t>
            </a:r>
            <a:endParaRPr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カメラ位置</a:t>
            </a:r>
            <a:r>
              <a:rPr lang="en-US" altLang="ja-JP" dirty="0"/>
              <a:t>)</a:t>
            </a: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27A27771-86DC-ADCC-A25B-4799BFF0EC0F}"/>
              </a:ext>
            </a:extLst>
          </p:cNvPr>
          <p:cNvSpPr/>
          <p:nvPr/>
        </p:nvSpPr>
        <p:spPr>
          <a:xfrm flipV="1">
            <a:off x="4239236" y="3087038"/>
            <a:ext cx="3409544" cy="1790860"/>
          </a:xfrm>
          <a:custGeom>
            <a:avLst/>
            <a:gdLst>
              <a:gd name="connsiteX0" fmla="*/ 0 w 1367405"/>
              <a:gd name="connsiteY0" fmla="*/ 645950 h 645950"/>
              <a:gd name="connsiteX1" fmla="*/ 0 w 1367405"/>
              <a:gd name="connsiteY1" fmla="*/ 0 h 645950"/>
              <a:gd name="connsiteX2" fmla="*/ 1367405 w 1367405"/>
              <a:gd name="connsiteY2" fmla="*/ 645950 h 645950"/>
              <a:gd name="connsiteX3" fmla="*/ 0 w 1367405"/>
              <a:gd name="connsiteY3" fmla="*/ 645950 h 645950"/>
              <a:gd name="connsiteX0" fmla="*/ 0 w 1392572"/>
              <a:gd name="connsiteY0" fmla="*/ 645950 h 654342"/>
              <a:gd name="connsiteX1" fmla="*/ 0 w 1392572"/>
              <a:gd name="connsiteY1" fmla="*/ 0 h 654342"/>
              <a:gd name="connsiteX2" fmla="*/ 1367405 w 1392572"/>
              <a:gd name="connsiteY2" fmla="*/ 645950 h 654342"/>
              <a:gd name="connsiteX3" fmla="*/ 1392572 w 1392572"/>
              <a:gd name="connsiteY3" fmla="*/ 654342 h 654342"/>
              <a:gd name="connsiteX4" fmla="*/ 0 w 1392572"/>
              <a:gd name="connsiteY4" fmla="*/ 645950 h 654342"/>
              <a:gd name="connsiteX0" fmla="*/ 0 w 1417739"/>
              <a:gd name="connsiteY0" fmla="*/ 645950 h 964735"/>
              <a:gd name="connsiteX1" fmla="*/ 0 w 1417739"/>
              <a:gd name="connsiteY1" fmla="*/ 0 h 964735"/>
              <a:gd name="connsiteX2" fmla="*/ 1367405 w 1417739"/>
              <a:gd name="connsiteY2" fmla="*/ 645950 h 964735"/>
              <a:gd name="connsiteX3" fmla="*/ 1417739 w 1417739"/>
              <a:gd name="connsiteY3" fmla="*/ 964735 h 964735"/>
              <a:gd name="connsiteX4" fmla="*/ 0 w 1417739"/>
              <a:gd name="connsiteY4" fmla="*/ 645950 h 964735"/>
              <a:gd name="connsiteX0" fmla="*/ 0 w 1442906"/>
              <a:gd name="connsiteY0" fmla="*/ 645950 h 964735"/>
              <a:gd name="connsiteX1" fmla="*/ 0 w 1442906"/>
              <a:gd name="connsiteY1" fmla="*/ 0 h 964735"/>
              <a:gd name="connsiteX2" fmla="*/ 1442906 w 1442906"/>
              <a:gd name="connsiteY2" fmla="*/ 411059 h 964735"/>
              <a:gd name="connsiteX3" fmla="*/ 1417739 w 1442906"/>
              <a:gd name="connsiteY3" fmla="*/ 964735 h 964735"/>
              <a:gd name="connsiteX4" fmla="*/ 0 w 1442906"/>
              <a:gd name="connsiteY4" fmla="*/ 645950 h 964735"/>
              <a:gd name="connsiteX0" fmla="*/ 8389 w 1442906"/>
              <a:gd name="connsiteY0" fmla="*/ 914398 h 964735"/>
              <a:gd name="connsiteX1" fmla="*/ 0 w 1442906"/>
              <a:gd name="connsiteY1" fmla="*/ 0 h 964735"/>
              <a:gd name="connsiteX2" fmla="*/ 1442906 w 1442906"/>
              <a:gd name="connsiteY2" fmla="*/ 411059 h 964735"/>
              <a:gd name="connsiteX3" fmla="*/ 1417739 w 1442906"/>
              <a:gd name="connsiteY3" fmla="*/ 964735 h 964735"/>
              <a:gd name="connsiteX4" fmla="*/ 8389 w 1442906"/>
              <a:gd name="connsiteY4" fmla="*/ 914398 h 964735"/>
              <a:gd name="connsiteX0" fmla="*/ 8389 w 3405930"/>
              <a:gd name="connsiteY0" fmla="*/ 914398 h 939568"/>
              <a:gd name="connsiteX1" fmla="*/ 0 w 3405930"/>
              <a:gd name="connsiteY1" fmla="*/ 0 h 939568"/>
              <a:gd name="connsiteX2" fmla="*/ 1442906 w 3405930"/>
              <a:gd name="connsiteY2" fmla="*/ 411059 h 939568"/>
              <a:gd name="connsiteX3" fmla="*/ 3405930 w 3405930"/>
              <a:gd name="connsiteY3" fmla="*/ 939568 h 939568"/>
              <a:gd name="connsiteX4" fmla="*/ 8389 w 3405930"/>
              <a:gd name="connsiteY4" fmla="*/ 914398 h 939568"/>
              <a:gd name="connsiteX0" fmla="*/ 8389 w 3439486"/>
              <a:gd name="connsiteY0" fmla="*/ 914398 h 914398"/>
              <a:gd name="connsiteX1" fmla="*/ 0 w 3439486"/>
              <a:gd name="connsiteY1" fmla="*/ 0 h 914398"/>
              <a:gd name="connsiteX2" fmla="*/ 1442906 w 3439486"/>
              <a:gd name="connsiteY2" fmla="*/ 411059 h 914398"/>
              <a:gd name="connsiteX3" fmla="*/ 3439486 w 3439486"/>
              <a:gd name="connsiteY3" fmla="*/ 897623 h 914398"/>
              <a:gd name="connsiteX4" fmla="*/ 8389 w 3439486"/>
              <a:gd name="connsiteY4" fmla="*/ 914398 h 914398"/>
              <a:gd name="connsiteX0" fmla="*/ 8389 w 3439486"/>
              <a:gd name="connsiteY0" fmla="*/ 2650920 h 2650920"/>
              <a:gd name="connsiteX1" fmla="*/ 0 w 3439486"/>
              <a:gd name="connsiteY1" fmla="*/ 1736522 h 2650920"/>
              <a:gd name="connsiteX2" fmla="*/ 3414319 w 3439486"/>
              <a:gd name="connsiteY2" fmla="*/ 0 h 2650920"/>
              <a:gd name="connsiteX3" fmla="*/ 3439486 w 3439486"/>
              <a:gd name="connsiteY3" fmla="*/ 2634145 h 2650920"/>
              <a:gd name="connsiteX4" fmla="*/ 8389 w 3439486"/>
              <a:gd name="connsiteY4" fmla="*/ 2650920 h 2650920"/>
              <a:gd name="connsiteX0" fmla="*/ 8389 w 3422708"/>
              <a:gd name="connsiteY0" fmla="*/ 2650920 h 2650923"/>
              <a:gd name="connsiteX1" fmla="*/ 0 w 3422708"/>
              <a:gd name="connsiteY1" fmla="*/ 1736522 h 2650923"/>
              <a:gd name="connsiteX2" fmla="*/ 3414319 w 3422708"/>
              <a:gd name="connsiteY2" fmla="*/ 0 h 2650923"/>
              <a:gd name="connsiteX3" fmla="*/ 3422708 w 3422708"/>
              <a:gd name="connsiteY3" fmla="*/ 2650923 h 2650923"/>
              <a:gd name="connsiteX4" fmla="*/ 8389 w 3422708"/>
              <a:gd name="connsiteY4" fmla="*/ 2650920 h 2650923"/>
              <a:gd name="connsiteX0" fmla="*/ 8389 w 3415124"/>
              <a:gd name="connsiteY0" fmla="*/ 2650920 h 2650920"/>
              <a:gd name="connsiteX1" fmla="*/ 0 w 3415124"/>
              <a:gd name="connsiteY1" fmla="*/ 1736522 h 2650920"/>
              <a:gd name="connsiteX2" fmla="*/ 3414319 w 3415124"/>
              <a:gd name="connsiteY2" fmla="*/ 0 h 2650920"/>
              <a:gd name="connsiteX3" fmla="*/ 3414305 w 3415124"/>
              <a:gd name="connsiteY3" fmla="*/ 2625756 h 2650920"/>
              <a:gd name="connsiteX4" fmla="*/ 8389 w 3415124"/>
              <a:gd name="connsiteY4" fmla="*/ 2650920 h 26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124" h="2650920">
                <a:moveTo>
                  <a:pt x="8389" y="2650920"/>
                </a:moveTo>
                <a:cubicBezTo>
                  <a:pt x="5593" y="2346121"/>
                  <a:pt x="2796" y="2041321"/>
                  <a:pt x="0" y="1736522"/>
                </a:cubicBezTo>
                <a:lnTo>
                  <a:pt x="3414319" y="0"/>
                </a:lnTo>
                <a:cubicBezTo>
                  <a:pt x="3417115" y="883641"/>
                  <a:pt x="3411509" y="1742115"/>
                  <a:pt x="3414305" y="2625756"/>
                </a:cubicBezTo>
                <a:lnTo>
                  <a:pt x="8389" y="26509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4542276-8BDD-319D-8F61-79935C566260}"/>
              </a:ext>
            </a:extLst>
          </p:cNvPr>
          <p:cNvCxnSpPr>
            <a:cxnSpLocks/>
          </p:cNvCxnSpPr>
          <p:nvPr/>
        </p:nvCxnSpPr>
        <p:spPr>
          <a:xfrm flipV="1">
            <a:off x="4239237" y="3099432"/>
            <a:ext cx="0" cy="6170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ACE2626-0EB2-6CFD-1F4A-5E07DC87677C}"/>
              </a:ext>
            </a:extLst>
          </p:cNvPr>
          <p:cNvCxnSpPr>
            <a:cxnSpLocks/>
          </p:cNvCxnSpPr>
          <p:nvPr/>
        </p:nvCxnSpPr>
        <p:spPr>
          <a:xfrm flipH="1" flipV="1">
            <a:off x="7629788" y="3099432"/>
            <a:ext cx="18186" cy="1790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47D2307-09B4-1A69-3544-9110847B6141}"/>
                  </a:ext>
                </a:extLst>
              </p:cNvPr>
              <p:cNvSpPr txBox="1"/>
              <p:nvPr/>
            </p:nvSpPr>
            <p:spPr>
              <a:xfrm>
                <a:off x="4056077" y="3123828"/>
                <a:ext cx="2832682" cy="6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𝑓𝑜𝑣𝑦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𝑛𝑒𝑎𝑟𝑍𝑎𝑠𝑝𝑒𝑐𝑡</m:t>
                          </m:r>
                        </m:e>
                      </m:func>
                    </m:oMath>
                  </m:oMathPara>
                </a14:m>
                <a:endParaRPr lang="en-US" altLang="ja-JP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47D2307-09B4-1A69-3544-9110847B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77" y="3123828"/>
                <a:ext cx="2832682" cy="6170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277B469-9AA2-84A3-CFF5-9752028E1518}"/>
                  </a:ext>
                </a:extLst>
              </p:cNvPr>
              <p:cNvSpPr txBox="1"/>
              <p:nvPr/>
            </p:nvSpPr>
            <p:spPr>
              <a:xfrm>
                <a:off x="7359942" y="3641852"/>
                <a:ext cx="2832682" cy="6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𝑓𝑜𝑣𝑦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𝑓𝑎𝑟𝑍𝑎𝑠𝑝𝑒𝑐𝑡</m:t>
                          </m:r>
                        </m:e>
                      </m:func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277B469-9AA2-84A3-CFF5-9752028E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42" y="3641852"/>
                <a:ext cx="2832682" cy="617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A7052D-4709-6645-EDD2-80FF33B86371}"/>
                  </a:ext>
                </a:extLst>
              </p:cNvPr>
              <p:cNvSpPr txBox="1"/>
              <p:nvPr/>
            </p:nvSpPr>
            <p:spPr>
              <a:xfrm>
                <a:off x="2762773" y="937116"/>
                <a:ext cx="2952925" cy="369332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𝑎𝑠𝑝𝑒𝑐𝑡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A7052D-4709-6645-EDD2-80FF33B8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773" y="937116"/>
                <a:ext cx="2952925" cy="369332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19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祐貴 中澤</dc:creator>
  <cp:lastModifiedBy>祐貴 中澤</cp:lastModifiedBy>
  <cp:revision>1</cp:revision>
  <dcterms:created xsi:type="dcterms:W3CDTF">2023-04-07T16:54:57Z</dcterms:created>
  <dcterms:modified xsi:type="dcterms:W3CDTF">2023-04-07T17:13:28Z</dcterms:modified>
</cp:coreProperties>
</file>