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Dec 2,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664488447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303148236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Began Option Period 1 and associated logistics/start-up</a:t>
                      </a:r>
                      <a:r>
                        <a:rPr lang="en-US" sz="1100" b="0" baseline="0" dirty="0" smtClean="0"/>
                        <a:t> activities</a:t>
                      </a:r>
                      <a:r>
                        <a:rPr lang="en-US" sz="1100" b="0" dirty="0" smtClean="0"/>
                        <a:t>.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Reviewed Sprint 0 (11/30 – 12/13) proposal.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89414656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logistics/start-up activities.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approved Sprint 0 tasks: 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Sprint Governance: Interviews, Stakeholder Matrix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Sprint Governance: Planning Process (including QASP)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Scrum Team tool stand-up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Ticket Management Process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First Run of CI (</a:t>
                      </a:r>
                      <a:r>
                        <a:rPr lang="en-US" sz="1100" baseline="0" dirty="0" err="1" smtClean="0"/>
                        <a:t>CircleCI</a:t>
                      </a:r>
                      <a:r>
                        <a:rPr lang="en-US" sz="1100" baseline="0" dirty="0" smtClean="0"/>
                        <a:t>, Python </a:t>
                      </a:r>
                      <a:r>
                        <a:rPr lang="en-US" sz="1100" baseline="0" dirty="0" err="1" smtClean="0"/>
                        <a:t>linting</a:t>
                      </a:r>
                      <a:r>
                        <a:rPr lang="en-US" sz="1100" baseline="0" dirty="0" smtClean="0"/>
                        <a:t>, Typescript </a:t>
                      </a:r>
                      <a:r>
                        <a:rPr lang="en-US" sz="1100" baseline="0" dirty="0" err="1" smtClean="0"/>
                        <a:t>linting</a:t>
                      </a:r>
                      <a:r>
                        <a:rPr lang="en-US" sz="1100" baseline="0" dirty="0" smtClean="0"/>
                        <a:t>, Python unit tests, Postgres DB, connect CI database to Django)</a:t>
                      </a:r>
                    </a:p>
                    <a:p>
                      <a:pPr marL="282575" lvl="1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Spike: </a:t>
                      </a:r>
                      <a:r>
                        <a:rPr lang="en-US" sz="1100" baseline="0" dirty="0" err="1" smtClean="0"/>
                        <a:t>Punchlist</a:t>
                      </a:r>
                      <a:r>
                        <a:rPr lang="en-US" sz="1100" baseline="0" dirty="0" smtClean="0"/>
                        <a:t> of issues resulting from technology upgrades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03562682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Testing out </a:t>
                      </a:r>
                      <a:r>
                        <a:rPr lang="en-US" sz="1100" baseline="0" dirty="0" err="1" smtClean="0"/>
                        <a:t>Zenhub</a:t>
                      </a:r>
                      <a:r>
                        <a:rPr lang="en-US" sz="1100" baseline="0" dirty="0" smtClean="0"/>
                        <a:t> integration with a fork in the TCG space as a pilot.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Per discussion with Paul and Ken, modified the “QASP” focused item to be more holistic and focused on collaborative planning/</a:t>
                      </a:r>
                      <a:r>
                        <a:rPr lang="en-US" sz="1100" baseline="0" dirty="0" err="1" smtClean="0"/>
                        <a:t>roadmapping</a:t>
                      </a:r>
                      <a:r>
                        <a:rPr lang="en-US" sz="1100" baseline="0" dirty="0" smtClean="0"/>
                        <a:t> (of which the QASP is a part).  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649708168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733399731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Written acceptance on offers for Sr. Developer, UX Researcher, and QA Analyst.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03671131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NDAs and OF306 for Sr. Dev, UX Researcher, and QA Analyst.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remaining developer position.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24763971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Dev environments/cloud.gov: Need to coordinate review of system diagram and environment architecture.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Repositories: For now, default to continue using the TCG forks of the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 repos, as well as the </a:t>
                      </a:r>
                      <a:r>
                        <a:rPr lang="en-US" sz="1100" baseline="0" dirty="0" err="1" smtClean="0"/>
                        <a:t>fecfile</a:t>
                      </a:r>
                      <a:r>
                        <a:rPr lang="en-US" sz="1100" baseline="0" dirty="0" smtClean="0"/>
                        <a:t>-project-management space.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Continuing to manage impacts to initial start-up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 due to two team members (Matt Travers, Mitchell Jarrett) having to split time on prior projects through early December. (See risks.)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36902353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4107891196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fully executed contract mod.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Submitted rate schedule.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1296808982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Receive acceptance of</a:t>
                      </a:r>
                      <a:r>
                        <a:rPr lang="en-US" sz="1100" baseline="0" dirty="0" smtClean="0"/>
                        <a:t> rate schedule</a:t>
                      </a:r>
                      <a:r>
                        <a:rPr lang="en-US" sz="1100" baseline="0" dirty="0" smtClean="0"/>
                        <a:t>. (Alex to send link to GSA Schedule 70 to Ken.) 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See “Analysis and Discussion”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Invoice:</a:t>
                      </a:r>
                      <a:r>
                        <a:rPr lang="en-US" sz="1100" baseline="0" dirty="0" smtClean="0"/>
                        <a:t> Due NLT 12/9.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66260587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Deliverable questions: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Agree on format/schedule for three recurring Deliverables: T&amp;M report, Sprint report, PM meetings. Coordinate with Paul and Ken?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aseline="0" dirty="0" smtClean="0"/>
                        <a:t>Sprint report for this sprint? (Assumption: Sprint report is typically generated from the tool.)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Staff onboarding:</a:t>
                      </a:r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Once rate schedule has been accepted, agree on process for acceptance and approval of staff.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Government shutdown: Will the team be able to continue working on the tasks defined for Sprint 0? If so, who will be the FEC POC during that time? 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99373168"/>
              </p:ext>
            </p:extLst>
          </p:nvPr>
        </p:nvGraphicFramePr>
        <p:xfrm>
          <a:off x="395589" y="1285377"/>
          <a:ext cx="11193295" cy="3192061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 key</a:t>
                      </a:r>
                      <a:r>
                        <a:rPr lang="en-US" sz="1100" u="none" baseline="0" dirty="0" smtClean="0"/>
                        <a:t> team members have extended transitions onto the team, then initial start-up velocity may suffer.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</a:t>
                      </a:r>
                      <a:r>
                        <a:rPr lang="en-US" sz="1100" baseline="0" dirty="0" smtClean="0"/>
                        <a:t> has made arrangements so that other part-time staff (i.e. Alex and Al) can support the team to “cover down” during this transition period.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818</Words>
  <Application>Microsoft Office PowerPoint</Application>
  <PresentationFormat>Widescreen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Helvetica Neue</vt:lpstr>
      <vt:lpstr>Arial</vt:lpstr>
      <vt:lpstr>Courier New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134</cp:revision>
  <cp:lastPrinted>2021-06-09T18:16:15Z</cp:lastPrinted>
  <dcterms:modified xsi:type="dcterms:W3CDTF">2021-12-02T19:48:05Z</dcterms:modified>
</cp:coreProperties>
</file>