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Dec </a:t>
            </a:r>
            <a:r>
              <a:rPr lang="en-US" sz="2600" dirty="0" smtClean="0">
                <a:solidFill>
                  <a:schemeClr val="lt1"/>
                </a:solidFill>
              </a:rPr>
              <a:t>9,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</a:t>
            </a:r>
            <a:r>
              <a:rPr lang="en-US" dirty="0" smtClean="0"/>
              <a:t>Issues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319193251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916953288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Reviewed architecture diagram internally and with Salient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S0: Completed draft interview questions and matrix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S0: Filling in proposed Ticket Management Process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S0: Testing out </a:t>
                      </a:r>
                      <a:r>
                        <a:rPr lang="en-US" sz="1100" b="0" baseline="0" dirty="0" err="1" smtClean="0"/>
                        <a:t>Zenhub</a:t>
                      </a:r>
                      <a:r>
                        <a:rPr lang="en-US" sz="1100" b="0" baseline="0" dirty="0" smtClean="0"/>
                        <a:t> with S0 tickets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S0: Compiling </a:t>
                      </a:r>
                      <a:r>
                        <a:rPr lang="en-US" sz="1100" b="0" baseline="0" dirty="0" err="1" smtClean="0"/>
                        <a:t>punchlist</a:t>
                      </a:r>
                      <a:r>
                        <a:rPr lang="en-US" sz="1100" b="0" baseline="0" dirty="0" smtClean="0"/>
                        <a:t> of technology upgrade issues</a:t>
                      </a:r>
                    </a:p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baseline="0" dirty="0" smtClean="0"/>
                        <a:t>S0: Completed initial pass of CI tasks (other than dependencies on actual test data)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="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349017070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logistics/start-up activities.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Complete remaining activities on approved </a:t>
                      </a:r>
                      <a:r>
                        <a:rPr lang="en-US" sz="1100" baseline="0" dirty="0" smtClean="0"/>
                        <a:t>Sprint 0 tasks: 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Arrange interviews</a:t>
                      </a:r>
                      <a:endParaRPr lang="en-US" sz="1100" baseline="0" dirty="0" smtClean="0"/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Review Sprint Governance with TCG’s Agile Coach</a:t>
                      </a:r>
                      <a:endParaRPr lang="en-US" sz="1100" baseline="0" dirty="0" smtClean="0"/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Receive walkthrough of </a:t>
                      </a:r>
                      <a:r>
                        <a:rPr lang="en-US" sz="1100" baseline="0" dirty="0" err="1" smtClean="0"/>
                        <a:t>Zenhub</a:t>
                      </a:r>
                      <a:r>
                        <a:rPr lang="en-US" sz="1100" baseline="0" dirty="0" smtClean="0"/>
                        <a:t>. </a:t>
                      </a:r>
                      <a:endParaRPr lang="en-US" sz="1100" baseline="0" dirty="0" smtClean="0"/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Complete follow-up discussion of Ticket Process and update draft for review. </a:t>
                      </a:r>
                      <a:endParaRPr lang="en-US" sz="1100" baseline="0" dirty="0" smtClean="0"/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Finish compiling </a:t>
                      </a:r>
                      <a:r>
                        <a:rPr lang="en-US" sz="1100" baseline="0" dirty="0" err="1" smtClean="0"/>
                        <a:t>punchlist</a:t>
                      </a:r>
                      <a:endParaRPr lang="en-US" sz="1100" baseline="0" dirty="0" smtClean="0"/>
                    </a:p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Submit sample contractual deliverables (monthly report, sprint report) for review by COR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675570548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Sprint “demo” and planning for Tuesday morning?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076964967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080522862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Submitted Sr. Dev and QA contact info to Ken.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access to FEC repos and JIRA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79598211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NDAs and OF306 for Sr. </a:t>
                      </a:r>
                      <a:r>
                        <a:rPr lang="en-US" sz="1100" baseline="0" dirty="0" smtClean="0"/>
                        <a:t>Dev </a:t>
                      </a:r>
                      <a:r>
                        <a:rPr lang="en-US" sz="1100" baseline="0" dirty="0" smtClean="0"/>
                        <a:t>and QA Analyst.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remaining developer </a:t>
                      </a:r>
                      <a:r>
                        <a:rPr lang="en-US" sz="1100" baseline="0" dirty="0" smtClean="0"/>
                        <a:t>position and UX position. 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Confirmed full transition dates (i.e. no more time split):</a:t>
                      </a:r>
                    </a:p>
                    <a:p>
                      <a:pPr marL="346075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Mitchell Jarrett: 12/16</a:t>
                      </a:r>
                    </a:p>
                    <a:p>
                      <a:pPr marL="346075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Matt Travers: 12/23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Planned start dates:</a:t>
                      </a:r>
                    </a:p>
                    <a:p>
                      <a:pPr marL="346075" lvl="0" indent="-2286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Todd Lees (Sr. Dev): 1/3</a:t>
                      </a:r>
                    </a:p>
                    <a:p>
                      <a:pPr marL="346075" lvl="0" indent="-2286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Shelly Wise (QA): ~12/13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048355175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Disappointments: UX Researcher had to rescind her acceptance due to “unforeseen circumstances.” Continuing to look for resources.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Based on yesterday’s architecture conversation, are there other repos that the team needs access to? 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957581393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105018200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word from FEC CO that a mod was required for acceptance of rate schedule.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14024398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 mod for rate schedule.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Invoice:</a:t>
                      </a:r>
                      <a:r>
                        <a:rPr lang="en-US" sz="1100" baseline="0" dirty="0" smtClean="0"/>
                        <a:t> Due NLT </a:t>
                      </a:r>
                      <a:r>
                        <a:rPr lang="en-US" sz="1100" baseline="0" dirty="0" smtClean="0"/>
                        <a:t>12/9 (?)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897193408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Written invoice deferral?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747544249"/>
              </p:ext>
            </p:extLst>
          </p:nvPr>
        </p:nvGraphicFramePr>
        <p:xfrm>
          <a:off x="395589" y="1285377"/>
          <a:ext cx="11193295" cy="3428281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</a:t>
                      </a:r>
                      <a:r>
                        <a:rPr lang="en-US" sz="1100" u="none" baseline="0" dirty="0" smtClean="0"/>
                        <a:t>continue to be open, </a:t>
                      </a:r>
                      <a:r>
                        <a:rPr lang="en-US" sz="1100" u="none" baseline="0" dirty="0" smtClean="0"/>
                        <a:t>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</a:t>
                      </a:r>
                      <a:r>
                        <a:rPr lang="en-US" sz="1100" baseline="0" dirty="0" smtClean="0"/>
                        <a:t>part-time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</a:t>
                      </a:r>
                      <a:r>
                        <a:rPr lang="en-US" sz="1100" baseline="0" dirty="0" smtClean="0"/>
                        <a:t>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 key</a:t>
                      </a:r>
                      <a:r>
                        <a:rPr lang="en-US" sz="1100" u="none" baseline="0" dirty="0" smtClean="0"/>
                        <a:t> team members have extended transitions onto the team, then initial start-up velocity may suffer.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</a:t>
                      </a:r>
                      <a:r>
                        <a:rPr lang="en-US" sz="1100" baseline="0" dirty="0" smtClean="0"/>
                        <a:t> has made arrangements so that other part-time staff (i.e. Alex and Al) can support the team to “cover down” during this transition period</a:t>
                      </a:r>
                      <a:r>
                        <a:rPr lang="en-US" sz="1100" baseline="0" dirty="0" smtClean="0"/>
                        <a:t>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Transition </a:t>
                      </a:r>
                      <a:r>
                        <a:rPr lang="en-US" sz="1100" baseline="0" smtClean="0"/>
                        <a:t>dates formalized. </a:t>
                      </a:r>
                      <a:endParaRPr lang="en-US" sz="1100" baseline="0" dirty="0" smtClean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713</Words>
  <Application>Microsoft Office PowerPoint</Application>
  <PresentationFormat>Widescreen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Calibri</vt:lpstr>
      <vt:lpstr>Helvetica Neue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136</cp:revision>
  <cp:lastPrinted>2021-06-09T18:16:15Z</cp:lastPrinted>
  <dcterms:modified xsi:type="dcterms:W3CDTF">2021-12-09T17:58:35Z</dcterms:modified>
</cp:coreProperties>
</file>