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Nov 4,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Assessment Feedback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076136636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184639890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Submitted full</a:t>
                      </a:r>
                      <a:r>
                        <a:rPr lang="en-US" sz="1100" b="0" baseline="0" dirty="0" smtClean="0"/>
                        <a:t> assessment report for FEC review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Reviewed QASP as preparation for option period 1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Began documentation for local environment setup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Began investigation of cloud.gov deployment (using Cloud Foundry)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01322306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Prepare </a:t>
                      </a:r>
                      <a:r>
                        <a:rPr lang="en-US" sz="1100" baseline="0" dirty="0" smtClean="0"/>
                        <a:t>to address any feedback on the base period assessment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Provide feedback on QASP for option </a:t>
                      </a:r>
                      <a:r>
                        <a:rPr lang="en-US" sz="1100" baseline="0" dirty="0" smtClean="0"/>
                        <a:t>period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documentation for local environment setup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cloud.gov deployment refactoring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This includes review of caulking, 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and prior cloud.gov provided by FEC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See “Staffing and Resources” for discussion.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80615533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QASP: Some challenges</a:t>
                      </a:r>
                      <a:r>
                        <a:rPr lang="en-US" sz="1100" baseline="0" dirty="0" smtClean="0"/>
                        <a:t> with defining scope and recurrence of measures. Further discussion with FEC team required in preparation for the option year.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807243862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945682085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acceptance on </a:t>
                      </a:r>
                      <a:r>
                        <a:rPr lang="en-US" sz="1100" baseline="0" dirty="0" smtClean="0"/>
                        <a:t>two positions </a:t>
                      </a:r>
                      <a:r>
                        <a:rPr lang="en-US" sz="1100" baseline="0" dirty="0" smtClean="0"/>
                        <a:t>(Scrum </a:t>
                      </a:r>
                      <a:r>
                        <a:rPr lang="en-US" sz="1100" baseline="0" dirty="0" smtClean="0"/>
                        <a:t>Master, BA/Product </a:t>
                      </a:r>
                      <a:r>
                        <a:rPr lang="en-US" sz="1100" baseline="0" dirty="0" smtClean="0"/>
                        <a:t>Manager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 final round interviews for UX and QA candidates.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Reviewed team composition and staffing proposal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509034903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new positions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Option Period 1 </a:t>
                      </a:r>
                      <a:r>
                        <a:rPr lang="en-US" sz="1100" baseline="0" dirty="0" smtClean="0"/>
                        <a:t>team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562248607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Dev environments/cloud.gov: Separate discussion likely needed to discuss preferred setup for dev environments and </a:t>
                      </a:r>
                      <a:r>
                        <a:rPr lang="en-US" sz="1100" baseline="0" smtClean="0"/>
                        <a:t>CI/CD pipeline. </a:t>
                      </a:r>
                      <a:endParaRPr lang="en-US" sz="110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740692324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8081610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Awaiting contract mod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2798483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submit supporting materials (e.g. rates/labor categories and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05864656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None</a:t>
                      </a: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2600848087"/>
              </p:ext>
            </p:extLst>
          </p:nvPr>
        </p:nvGraphicFramePr>
        <p:xfrm>
          <a:off x="395589" y="1285377"/>
          <a:ext cx="11193295" cy="2806489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586</Words>
  <Application>Microsoft Office PowerPoint</Application>
  <PresentationFormat>Widescreen</PresentationFormat>
  <Paragraphs>128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Courier New</vt:lpstr>
      <vt:lpstr>Calibri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123</cp:revision>
  <cp:lastPrinted>2021-06-09T18:16:15Z</cp:lastPrinted>
  <dcterms:modified xsi:type="dcterms:W3CDTF">2021-11-10T17:19:46Z</dcterms:modified>
</cp:coreProperties>
</file>