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9" r:id="rId6"/>
    <p:sldId id="268" r:id="rId7"/>
    <p:sldId id="263" r:id="rId8"/>
    <p:sldId id="266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1615471223936.atlassian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07,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1000"/>
              </a:spcBef>
              <a:spcAft>
                <a:spcPts val="600"/>
              </a:spcAft>
              <a:buSzPts val="2800"/>
              <a:buChar char="•"/>
            </a:pPr>
            <a:r>
              <a:rPr lang="en-US" dirty="0"/>
              <a:t>Objectives and Performance Criteria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/>
              <a:t>Project 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  <a:endParaRPr lang="en-US" sz="2400" dirty="0" smtClean="0"/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  <a:endParaRPr dirty="0"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695839904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45838155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Existing</a:t>
                      </a:r>
                      <a:r>
                        <a:rPr lang="en-US" sz="1100" b="0" baseline="0" dirty="0" smtClean="0"/>
                        <a:t> repository stand-up on track for completion by 10/8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Automated tool stand-up for QASP evaluations on track for completion by 10/8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OWASP ZAP is one area of schedule risk. (See “Risks”)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Received answers to initial questions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="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918251636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Complete</a:t>
                      </a:r>
                      <a:r>
                        <a:rPr lang="en-US" sz="1100" baseline="0" dirty="0" smtClean="0"/>
                        <a:t> initial runs of automated tools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Review automated tool outputs with FEC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Begin manual review of other QASP items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Target completion of QASP evaluations: 10/22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961296573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For automated tool calibrations,</a:t>
                      </a:r>
                      <a:r>
                        <a:rPr lang="en-US" sz="1100" baseline="0" dirty="0" smtClean="0"/>
                        <a:t> who should be involved from FEC? 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01448283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36162700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assessment team has</a:t>
                      </a:r>
                      <a:r>
                        <a:rPr lang="en-US" sz="1100" baseline="0" dirty="0" smtClean="0"/>
                        <a:t> submitted NDAs and OF-306, and received fingerprint forms. 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Fingerprint forms in process.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As part of question responses, FEC </a:t>
                      </a:r>
                      <a:r>
                        <a:rPr lang="en-US" sz="1100" dirty="0" err="1" smtClean="0"/>
                        <a:t>PoCs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identified as</a:t>
                      </a:r>
                      <a:r>
                        <a:rPr lang="en-US" sz="1100" baseline="0" dirty="0" smtClean="0"/>
                        <a:t> resources: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Lauren Beaufort (Technical Lead)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Ryan </a:t>
                      </a:r>
                      <a:r>
                        <a:rPr lang="en-US" sz="1100" baseline="0" dirty="0" err="1" smtClean="0"/>
                        <a:t>Lanz</a:t>
                      </a:r>
                      <a:r>
                        <a:rPr lang="en-US" sz="1100" baseline="0" dirty="0" smtClean="0"/>
                        <a:t> (Product Owner/SME)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err="1" smtClean="0"/>
                        <a:t>Jonella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Culmer</a:t>
                      </a:r>
                      <a:r>
                        <a:rPr lang="en-US" sz="1100" baseline="0" dirty="0" smtClean="0"/>
                        <a:t> (UX/UI)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20826702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staff to complete fingerprint forms and submit</a:t>
                      </a:r>
                      <a:endParaRPr lang="en-US" sz="1100" dirty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Arrange</a:t>
                      </a:r>
                      <a:r>
                        <a:rPr lang="en-US" sz="1100" baseline="0" dirty="0" smtClean="0"/>
                        <a:t> following discussions: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Review of automated tool results with Technical Lead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Demo/walkthrough of systems with Product Owner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53400811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May</a:t>
                      </a:r>
                      <a:r>
                        <a:rPr lang="en-US" sz="1100" baseline="0" dirty="0" smtClean="0"/>
                        <a:t> we have access to the Jira board? </a:t>
                      </a:r>
                      <a:r>
                        <a:rPr lang="en-US" sz="11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https://team-1615471223936.atlassian.net/</a:t>
                      </a:r>
                      <a:endParaRPr lang="en-US" sz="1100" b="0" i="0" u="sng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MS</a:t>
                      </a:r>
                      <a:r>
                        <a:rPr lang="en-US" sz="1100" baseline="0" dirty="0" smtClean="0"/>
                        <a:t> Teams as our collaborative platform for meetings and chat?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Setup a private </a:t>
                      </a:r>
                      <a:r>
                        <a:rPr lang="en-US" sz="1100" baseline="0" dirty="0" err="1" smtClean="0"/>
                        <a:t>github</a:t>
                      </a:r>
                      <a:r>
                        <a:rPr lang="en-US" sz="1100" baseline="0" dirty="0" smtClean="0"/>
                        <a:t> repository for documentation sharing (e.g. notes, reference, deliverables)? 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If so, who shall we coordinate with for setup under the </a:t>
                      </a:r>
                      <a:r>
                        <a:rPr kumimoji="0" lang="en-US" sz="11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fecgov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 space?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01579963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24836238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Held</a:t>
                      </a:r>
                      <a:r>
                        <a:rPr lang="en-US" sz="1100" baseline="0" dirty="0" smtClean="0"/>
                        <a:t> Project Kickoff (9/30)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Held first Project Management Team check-in (10/7)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Received clarification on several</a:t>
                      </a:r>
                      <a:r>
                        <a:rPr lang="en-US" sz="1100" baseline="0" dirty="0" smtClean="0"/>
                        <a:t> questions related to QASP criteria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53428405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discussions around QASP criteria as necessary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Next invoice will by NLT</a:t>
                      </a:r>
                      <a:r>
                        <a:rPr lang="en-US" sz="1100" baseline="0" dirty="0" smtClean="0"/>
                        <a:t> than 11/7, per discussion at Project Kickoff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35544029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1394077427"/>
              </p:ext>
            </p:extLst>
          </p:nvPr>
        </p:nvGraphicFramePr>
        <p:xfrm>
          <a:off x="395589" y="1285377"/>
          <a:ext cx="11193295" cy="2135548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If OWASP ZAP setup runs</a:t>
                      </a:r>
                      <a:r>
                        <a:rPr lang="en-US" sz="1100" baseline="0" dirty="0" smtClean="0"/>
                        <a:t> long, then initial evaluation of the security factor may be later than expected.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working through OWASP ZAP setup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Monitor progress and, if</a:t>
                      </a:r>
                      <a:r>
                        <a:rPr lang="en-US" sz="1100" baseline="0" dirty="0" smtClean="0"/>
                        <a:t> needed, engage TCG Sys Admin and Security Engineering resources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Matt Travers,</a:t>
                      </a:r>
                      <a:r>
                        <a:rPr lang="en-US" sz="1100" baseline="0" dirty="0" smtClean="0"/>
                        <a:t> Al Crowley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608</Words>
  <Application>Microsoft Office PowerPoint</Application>
  <PresentationFormat>Widescreen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Helvetica Neue</vt:lpstr>
      <vt:lpstr>Calibri</vt:lpstr>
      <vt:lpstr>TCG Template-2018 </vt:lpstr>
      <vt:lpstr>FECFile Online: Weekly Check-in</vt:lpstr>
      <vt:lpstr>Agenda</vt:lpstr>
      <vt:lpstr>Performance Criteria</vt:lpstr>
      <vt:lpstr>Schedule</vt:lpstr>
      <vt:lpstr>Staffing and Resources</vt:lpstr>
      <vt:lpstr>Budget, Scope, and Contract</vt:lpstr>
      <vt:lpstr>Risks and Issues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104</cp:revision>
  <cp:lastPrinted>2021-06-09T18:16:15Z</cp:lastPrinted>
  <dcterms:modified xsi:type="dcterms:W3CDTF">2021-10-07T16:08:06Z</dcterms:modified>
</cp:coreProperties>
</file>