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Nov 4</a:t>
            </a:r>
            <a:r>
              <a:rPr lang="en-US" sz="2600" dirty="0" smtClean="0">
                <a:solidFill>
                  <a:schemeClr val="lt1"/>
                </a:solidFill>
              </a:rPr>
              <a:t>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Feedback on QASP Evaluation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490546944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17089149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Completed reusability</a:t>
                      </a:r>
                      <a:r>
                        <a:rPr lang="en-US" sz="1100" b="0" baseline="0" dirty="0" smtClean="0"/>
                        <a:t> analysis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UX Reuse: Outlined a potential research approach for discussion 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Briefed preliminary reusability analysis findings to FEC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57817284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full base period assessment by Monday, 11/8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Prepare to address any feedback on the base period assessment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Provide feedback on QASP for option period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362612083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May we expect feedback on the full assessment by Monday, 11/15?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136376479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686044887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acceptance on one position (Scrum Master); awaiting confirmation on second position (BA/Product Manager)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All onboarding paperwork for existing team submitted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Coordinated with FEC to address “</a:t>
                      </a:r>
                      <a:r>
                        <a:rPr lang="en-US" sz="1100" baseline="0" dirty="0" err="1" smtClean="0"/>
                        <a:t>gitleak</a:t>
                      </a:r>
                      <a:r>
                        <a:rPr lang="en-US" sz="1100" baseline="0" dirty="0" smtClean="0"/>
                        <a:t>” of database credentials and cycle passwords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Received info on caulking tool (i.e. to prevent future </a:t>
                      </a:r>
                      <a:r>
                        <a:rPr kumimoji="0" 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gitleaks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CircleCI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, and cloud.gov PR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980982001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Once second position is confirmed, submit information for onboarding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</a:t>
                      </a:r>
                      <a:r>
                        <a:rPr lang="en-US" sz="1100" baseline="0" dirty="0" smtClean="0"/>
                        <a:t>staffing efforts for Option Period 1 </a:t>
                      </a:r>
                      <a:r>
                        <a:rPr lang="en-US" sz="1100" baseline="0" dirty="0" smtClean="0"/>
                        <a:t>team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Compile local environment setup configurations for option period team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smtClean="0"/>
                        <a:t>and review caulking, 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and cloud.gov setup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7632013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64617228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09682297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TCG approval for </a:t>
                      </a:r>
                      <a:r>
                        <a:rPr lang="en-US" sz="1100" baseline="0" dirty="0" smtClean="0"/>
                        <a:t>rate schedule for option </a:t>
                      </a:r>
                      <a:r>
                        <a:rPr lang="en-US" sz="1100" baseline="0" dirty="0" smtClean="0"/>
                        <a:t>period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2798483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submit supporting materials (e.g. rates/labor </a:t>
                      </a:r>
                      <a:r>
                        <a:rPr lang="en-US" sz="1100" baseline="0" dirty="0" smtClean="0"/>
                        <a:t>categories and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316929835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Discuss team composition and staffing? </a:t>
                      </a: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2515368294"/>
              </p:ext>
            </p:extLst>
          </p:nvPr>
        </p:nvGraphicFramePr>
        <p:xfrm>
          <a:off x="395589" y="1285377"/>
          <a:ext cx="11193295" cy="2790106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584</Words>
  <Application>Microsoft Office PowerPoint</Application>
  <PresentationFormat>Widescreen</PresentationFormat>
  <Paragraphs>123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Courier New</vt:lpstr>
      <vt:lpstr>Calibri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118</cp:revision>
  <cp:lastPrinted>2021-06-09T18:16:15Z</cp:lastPrinted>
  <dcterms:modified xsi:type="dcterms:W3CDTF">2021-11-04T15:38:36Z</dcterms:modified>
</cp:coreProperties>
</file>