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Nov </a:t>
            </a:r>
            <a:r>
              <a:rPr lang="en-US" sz="2600" dirty="0" smtClean="0">
                <a:solidFill>
                  <a:schemeClr val="lt1"/>
                </a:solidFill>
              </a:rPr>
              <a:t>18,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</a:t>
            </a:r>
            <a:r>
              <a:rPr lang="en-US" dirty="0" smtClean="0"/>
              <a:t>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285733906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627926092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Received feedback on full assessment report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Continued local environment setup documentation</a:t>
                      </a:r>
                      <a:endParaRPr lang="en-US" sz="1100" b="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139767080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Addressed assessment feedback and provided final updated report. 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As part of option period, begin discussions with FEC for foundational work needed (e.g. project plans, governance, roadmap, architecture, </a:t>
                      </a:r>
                      <a:r>
                        <a:rPr lang="en-US" sz="1100" baseline="0" dirty="0" err="1" smtClean="0"/>
                        <a:t>etc</a:t>
                      </a:r>
                      <a:r>
                        <a:rPr lang="en-US" sz="1100" baseline="0" dirty="0" smtClean="0"/>
                        <a:t>).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79183801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QASP: </a:t>
                      </a:r>
                      <a:r>
                        <a:rPr lang="en-US" sz="1100" dirty="0" smtClean="0"/>
                        <a:t>Based on discussion last week, QASP meeting will be</a:t>
                      </a:r>
                      <a:r>
                        <a:rPr lang="en-US" sz="1100" baseline="0" dirty="0" smtClean="0"/>
                        <a:t> scheduled for beginning of option period and incorporated into project start-up work.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4209426715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421249500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Negotiating final offers on UX and QA candidates.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Fingerprinting in process for Scrum Master and BA/</a:t>
                      </a:r>
                      <a:r>
                        <a:rPr lang="en-US" sz="1100" baseline="0" dirty="0" err="1" smtClean="0"/>
                        <a:t>PdM</a:t>
                      </a:r>
                      <a:r>
                        <a:rPr lang="en-US" sz="1100" baseline="0" dirty="0" smtClean="0"/>
                        <a:t>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95793974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</a:t>
                      </a:r>
                      <a:r>
                        <a:rPr lang="en-US" sz="1100" baseline="0" dirty="0" smtClean="0"/>
                        <a:t>UX and QA, assuming acceptance.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remaining developer positions. 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733163446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Dev environments/cloud.gov: </a:t>
                      </a:r>
                      <a:r>
                        <a:rPr lang="en-US" sz="1100" baseline="0" dirty="0" smtClean="0"/>
                        <a:t>Recommend including discussion on environment setup and architecture to option period.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Note: We expect a small impact to initial start-up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 due to two team members (Matt Travers, Mitchell Jarrett) having to split time on prior projects through early December. (See risks.)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156288979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757767233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Mod received and approved by TCG </a:t>
                      </a:r>
                      <a:r>
                        <a:rPr lang="en-US" sz="1100" baseline="0" dirty="0" err="1" smtClean="0"/>
                        <a:t>PgM</a:t>
                      </a:r>
                      <a:r>
                        <a:rPr lang="en-US" sz="1100" baseline="0" dirty="0" smtClean="0"/>
                        <a:t> (i.e. Alex), along with rate card.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439397779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Submit mod and begin option</a:t>
                      </a:r>
                      <a:r>
                        <a:rPr lang="en-US" sz="1100" baseline="0" dirty="0" smtClean="0"/>
                        <a:t> period 1.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05864656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None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99373168"/>
              </p:ext>
            </p:extLst>
          </p:nvPr>
        </p:nvGraphicFramePr>
        <p:xfrm>
          <a:off x="395589" y="1285377"/>
          <a:ext cx="11193295" cy="3175678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key</a:t>
                      </a:r>
                      <a:r>
                        <a:rPr lang="en-US" sz="1100" u="none" baseline="0" dirty="0" smtClean="0"/>
                        <a:t> team members have extended transitions onto the team, then initial start-up velocity may suffer.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</a:t>
                      </a:r>
                      <a:r>
                        <a:rPr lang="en-US" sz="1100" baseline="0" dirty="0" smtClean="0"/>
                        <a:t> has made arrangements so that other part-time staff (i.e. Alex and Al) can support the team to “cover down” during this transition period.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643</Words>
  <Application>Microsoft Office PowerPoint</Application>
  <PresentationFormat>Widescreen</PresentationFormat>
  <Paragraphs>130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 Neue</vt:lpstr>
      <vt:lpstr>Arial</vt:lpstr>
      <vt:lpstr>Calibri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127</cp:revision>
  <cp:lastPrinted>2021-06-09T18:16:15Z</cp:lastPrinted>
  <dcterms:modified xsi:type="dcterms:W3CDTF">2021-11-18T17:22:59Z</dcterms:modified>
</cp:coreProperties>
</file>